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4.xml" ContentType="application/vnd.openxmlformats-officedocument.theme+xml"/>
  <Override PartName="/ppt/tags/tag51.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5.xml" ContentType="application/vnd.openxmlformats-officedocument.theme+xml"/>
  <Override PartName="/ppt/tags/tag52.xml" ContentType="application/vnd.openxmlformats-officedocument.presentationml.tags+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6.xml" ContentType="application/vnd.openxmlformats-officedocument.theme+xml"/>
  <Override PartName="/ppt/tags/tag53.xml" ContentType="application/vnd.openxmlformats-officedocument.presentationml.tags+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7.xml" ContentType="application/vnd.openxmlformats-officedocument.theme+xml"/>
  <Override PartName="/ppt/tags/tag54.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8.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theme/theme9.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theme/theme10.xml" ContentType="application/vnd.openxmlformats-officedocument.theme+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11.xml" ContentType="application/vnd.openxmlformats-officedocument.theme+xml"/>
  <Override PartName="/ppt/tags/tag81.xml" ContentType="application/vnd.openxmlformats-officedocument.presentationml.tags+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12.xml" ContentType="application/vnd.openxmlformats-officedocument.theme+xml"/>
  <Override PartName="/ppt/tags/tag82.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3.xml" ContentType="application/vnd.openxmlformats-officedocument.presentationml.notesSlide+xml"/>
  <Override PartName="/ppt/tags/tag8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4" r:id="rId2"/>
    <p:sldMasterId id="2147483821" r:id="rId3"/>
    <p:sldMasterId id="2147483868" r:id="rId4"/>
    <p:sldMasterId id="2147483915" r:id="rId5"/>
    <p:sldMasterId id="2147483963" r:id="rId6"/>
    <p:sldMasterId id="2147484010" r:id="rId7"/>
    <p:sldMasterId id="2147484057" r:id="rId8"/>
    <p:sldMasterId id="2147484104" r:id="rId9"/>
    <p:sldMasterId id="2147484145" r:id="rId10"/>
    <p:sldMasterId id="2147484192" r:id="rId11"/>
    <p:sldMasterId id="2147484239" r:id="rId12"/>
  </p:sldMasterIdLst>
  <p:notesMasterIdLst>
    <p:notesMasterId r:id="rId36"/>
  </p:notesMasterIdLst>
  <p:handoutMasterIdLst>
    <p:handoutMasterId r:id="rId37"/>
  </p:handoutMasterIdLst>
  <p:sldIdLst>
    <p:sldId id="328" r:id="rId13"/>
    <p:sldId id="6081" r:id="rId14"/>
    <p:sldId id="2146847639" r:id="rId15"/>
    <p:sldId id="2146847644" r:id="rId16"/>
    <p:sldId id="2146847645" r:id="rId17"/>
    <p:sldId id="5939" r:id="rId18"/>
    <p:sldId id="5957" r:id="rId19"/>
    <p:sldId id="2146847647" r:id="rId20"/>
    <p:sldId id="2146847649" r:id="rId21"/>
    <p:sldId id="2146847648" r:id="rId22"/>
    <p:sldId id="2146847640" r:id="rId23"/>
    <p:sldId id="2146847642" r:id="rId24"/>
    <p:sldId id="2146847641" r:id="rId25"/>
    <p:sldId id="2146847643" r:id="rId26"/>
    <p:sldId id="2146847650" r:id="rId27"/>
    <p:sldId id="16958" r:id="rId28"/>
    <p:sldId id="6056" r:id="rId29"/>
    <p:sldId id="2146847638" r:id="rId30"/>
    <p:sldId id="344" r:id="rId31"/>
    <p:sldId id="1217" r:id="rId32"/>
    <p:sldId id="6057" r:id="rId33"/>
    <p:sldId id="6058" r:id="rId34"/>
    <p:sldId id="6055" r:id="rId35"/>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FAC48-DE26-455D-A36E-5841CD06BB45}" v="793" dt="2022-08-31T11:41:38.286"/>
    <p1510:client id="{A0A95AC4-0E2F-4BF5-B28C-9C94F8DAA736}" v="203" dt="2022-09-01T09:01:19.358"/>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commentAuthors" Target="commentAuthors.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handoutMaster" Target="handoutMasters/handout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ags" Target="tags/tag1.xml"/><Relationship Id="rId20" Type="http://schemas.openxmlformats.org/officeDocument/2006/relationships/slide" Target="slides/slide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sse Weberg" userId="S::lwe@nykredit.dk::b6ec68f1-c312-4b1f-a6c1-9785ea1e45af" providerId="AD" clId="Web-{AA73D4D4-C82B-4C7E-BC41-560A177F3A53}"/>
    <pc:docChg chg="delSld">
      <pc:chgData name="Lasse Weberg" userId="S::lwe@nykredit.dk::b6ec68f1-c312-4b1f-a6c1-9785ea1e45af" providerId="AD" clId="Web-{AA73D4D4-C82B-4C7E-BC41-560A177F3A53}" dt="2022-08-31T08:53:17.290" v="0"/>
      <pc:docMkLst>
        <pc:docMk/>
      </pc:docMkLst>
      <pc:sldChg chg="del">
        <pc:chgData name="Lasse Weberg" userId="S::lwe@nykredit.dk::b6ec68f1-c312-4b1f-a6c1-9785ea1e45af" providerId="AD" clId="Web-{AA73D4D4-C82B-4C7E-BC41-560A177F3A53}" dt="2022-08-31T08:53:17.290" v="0"/>
        <pc:sldMkLst>
          <pc:docMk/>
          <pc:sldMk cId="908768914" sldId="2146847646"/>
        </pc:sldMkLst>
      </pc:sldChg>
    </pc:docChg>
  </pc:docChgLst>
  <pc:docChgLst>
    <pc:chgData name="Christian Aastrup" userId="S::caas@nykredit.dk::b66056e2-1ffe-4760-9c6d-2c7e83f5c7fa" providerId="AD" clId="Web-{6CEF6925-2912-A987-886E-4CCAD3C45D47}"/>
    <pc:docChg chg="modSld">
      <pc:chgData name="Christian Aastrup" userId="S::caas@nykredit.dk::b66056e2-1ffe-4760-9c6d-2c7e83f5c7fa" providerId="AD" clId="Web-{6CEF6925-2912-A987-886E-4CCAD3C45D47}" dt="2022-08-30T11:10:37.087" v="5"/>
      <pc:docMkLst>
        <pc:docMk/>
      </pc:docMkLst>
      <pc:sldChg chg="addSp delSp modSp">
        <pc:chgData name="Christian Aastrup" userId="S::caas@nykredit.dk::b66056e2-1ffe-4760-9c6d-2c7e83f5c7fa" providerId="AD" clId="Web-{6CEF6925-2912-A987-886E-4CCAD3C45D47}" dt="2022-08-30T11:09:51.664" v="0"/>
        <pc:sldMkLst>
          <pc:docMk/>
          <pc:sldMk cId="3202296006" sldId="2146847640"/>
        </pc:sldMkLst>
        <pc:spChg chg="del">
          <ac:chgData name="Christian Aastrup" userId="S::caas@nykredit.dk::b66056e2-1ffe-4760-9c6d-2c7e83f5c7fa" providerId="AD" clId="Web-{6CEF6925-2912-A987-886E-4CCAD3C45D47}" dt="2022-08-30T11:09:51.664" v="0"/>
          <ac:spMkLst>
            <pc:docMk/>
            <pc:sldMk cId="3202296006" sldId="2146847640"/>
            <ac:spMk id="6" creationId="{4673BDC7-2911-45AF-8420-C8A2456DB0F3}"/>
          </ac:spMkLst>
        </pc:spChg>
        <pc:picChg chg="add mod ord modCrop">
          <ac:chgData name="Christian Aastrup" userId="S::caas@nykredit.dk::b66056e2-1ffe-4760-9c6d-2c7e83f5c7fa" providerId="AD" clId="Web-{6CEF6925-2912-A987-886E-4CCAD3C45D47}" dt="2022-08-30T11:09:51.664" v="0"/>
          <ac:picMkLst>
            <pc:docMk/>
            <pc:sldMk cId="3202296006" sldId="2146847640"/>
            <ac:picMk id="3" creationId="{36F3F23B-B6DA-AB11-AA49-8474E9D08823}"/>
          </ac:picMkLst>
        </pc:picChg>
      </pc:sldChg>
      <pc:sldChg chg="addSp delSp modSp">
        <pc:chgData name="Christian Aastrup" userId="S::caas@nykredit.dk::b66056e2-1ffe-4760-9c6d-2c7e83f5c7fa" providerId="AD" clId="Web-{6CEF6925-2912-A987-886E-4CCAD3C45D47}" dt="2022-08-30T11:10:37.087" v="5"/>
        <pc:sldMkLst>
          <pc:docMk/>
          <pc:sldMk cId="749795362" sldId="2146847642"/>
        </pc:sldMkLst>
        <pc:spChg chg="add del">
          <ac:chgData name="Christian Aastrup" userId="S::caas@nykredit.dk::b66056e2-1ffe-4760-9c6d-2c7e83f5c7fa" providerId="AD" clId="Web-{6CEF6925-2912-A987-886E-4CCAD3C45D47}" dt="2022-08-30T11:10:28.133" v="3"/>
          <ac:spMkLst>
            <pc:docMk/>
            <pc:sldMk cId="749795362" sldId="2146847642"/>
            <ac:spMk id="6" creationId="{B08FDDDC-3031-4EE3-8FA4-D2CF3FF400D1}"/>
          </ac:spMkLst>
        </pc:spChg>
        <pc:picChg chg="add del mod ord modCrop">
          <ac:chgData name="Christian Aastrup" userId="S::caas@nykredit.dk::b66056e2-1ffe-4760-9c6d-2c7e83f5c7fa" providerId="AD" clId="Web-{6CEF6925-2912-A987-886E-4CCAD3C45D47}" dt="2022-08-30T11:10:22.040" v="2"/>
          <ac:picMkLst>
            <pc:docMk/>
            <pc:sldMk cId="749795362" sldId="2146847642"/>
            <ac:picMk id="3" creationId="{C7D7ED43-B621-5505-4062-8EA9B53CE258}"/>
          </ac:picMkLst>
        </pc:picChg>
        <pc:picChg chg="add del mod">
          <ac:chgData name="Christian Aastrup" userId="S::caas@nykredit.dk::b66056e2-1ffe-4760-9c6d-2c7e83f5c7fa" providerId="AD" clId="Web-{6CEF6925-2912-A987-886E-4CCAD3C45D47}" dt="2022-08-30T11:10:37.087" v="5"/>
          <ac:picMkLst>
            <pc:docMk/>
            <pc:sldMk cId="749795362" sldId="2146847642"/>
            <ac:picMk id="7" creationId="{42BDE027-9CCF-986E-7B2C-4A661B84EFB5}"/>
          </ac:picMkLst>
        </pc:picChg>
      </pc:sldChg>
    </pc:docChg>
  </pc:docChgLst>
  <pc:docChgLst>
    <pc:chgData name="Lasse Weberg" userId="b6ec68f1-c312-4b1f-a6c1-9785ea1e45af" providerId="ADAL" clId="{A0A95AC4-0E2F-4BF5-B28C-9C94F8DAA736}"/>
    <pc:docChg chg="custSel addSld delSld modSld sldOrd">
      <pc:chgData name="Lasse Weberg" userId="b6ec68f1-c312-4b1f-a6c1-9785ea1e45af" providerId="ADAL" clId="{A0A95AC4-0E2F-4BF5-B28C-9C94F8DAA736}" dt="2022-09-01T09:01:19.358" v="1774" actId="6549"/>
      <pc:docMkLst>
        <pc:docMk/>
      </pc:docMkLst>
      <pc:sldChg chg="modSp mod">
        <pc:chgData name="Lasse Weberg" userId="b6ec68f1-c312-4b1f-a6c1-9785ea1e45af" providerId="ADAL" clId="{A0A95AC4-0E2F-4BF5-B28C-9C94F8DAA736}" dt="2022-09-01T09:01:19.358" v="1774" actId="6549"/>
        <pc:sldMkLst>
          <pc:docMk/>
          <pc:sldMk cId="3910544273" sldId="328"/>
        </pc:sldMkLst>
        <pc:spChg chg="mod">
          <ac:chgData name="Lasse Weberg" userId="b6ec68f1-c312-4b1f-a6c1-9785ea1e45af" providerId="ADAL" clId="{A0A95AC4-0E2F-4BF5-B28C-9C94F8DAA736}" dt="2022-09-01T09:00:50.536" v="1712" actId="20577"/>
          <ac:spMkLst>
            <pc:docMk/>
            <pc:sldMk cId="3910544273" sldId="328"/>
            <ac:spMk id="4" creationId="{6D63D1AC-488E-4E1E-BEBC-10AC16C47504}"/>
          </ac:spMkLst>
        </pc:spChg>
        <pc:spChg chg="mod">
          <ac:chgData name="Lasse Weberg" userId="b6ec68f1-c312-4b1f-a6c1-9785ea1e45af" providerId="ADAL" clId="{A0A95AC4-0E2F-4BF5-B28C-9C94F8DAA736}" dt="2022-09-01T09:01:19.358" v="1774" actId="6549"/>
          <ac:spMkLst>
            <pc:docMk/>
            <pc:sldMk cId="3910544273" sldId="328"/>
            <ac:spMk id="5" creationId="{00000000-0000-0000-0000-000000000000}"/>
          </ac:spMkLst>
        </pc:spChg>
        <pc:spChg chg="mod">
          <ac:chgData name="Lasse Weberg" userId="b6ec68f1-c312-4b1f-a6c1-9785ea1e45af" providerId="ADAL" clId="{A0A95AC4-0E2F-4BF5-B28C-9C94F8DAA736}" dt="2022-09-01T09:01:05.735" v="1748" actId="20577"/>
          <ac:spMkLst>
            <pc:docMk/>
            <pc:sldMk cId="3910544273" sldId="328"/>
            <ac:spMk id="6" creationId="{FF72A553-DDF0-433B-AB7F-5A9A740A73AB}"/>
          </ac:spMkLst>
        </pc:spChg>
      </pc:sldChg>
      <pc:sldChg chg="del">
        <pc:chgData name="Lasse Weberg" userId="b6ec68f1-c312-4b1f-a6c1-9785ea1e45af" providerId="ADAL" clId="{A0A95AC4-0E2F-4BF5-B28C-9C94F8DAA736}" dt="2022-08-23T13:48:18.238" v="0" actId="47"/>
        <pc:sldMkLst>
          <pc:docMk/>
          <pc:sldMk cId="3296652677" sldId="337"/>
        </pc:sldMkLst>
      </pc:sldChg>
      <pc:sldChg chg="modSp mod">
        <pc:chgData name="Lasse Weberg" userId="b6ec68f1-c312-4b1f-a6c1-9785ea1e45af" providerId="ADAL" clId="{A0A95AC4-0E2F-4BF5-B28C-9C94F8DAA736}" dt="2022-08-23T13:48:40.161" v="7" actId="20577"/>
        <pc:sldMkLst>
          <pc:docMk/>
          <pc:sldMk cId="2396276156" sldId="6081"/>
        </pc:sldMkLst>
        <pc:spChg chg="mod">
          <ac:chgData name="Lasse Weberg" userId="b6ec68f1-c312-4b1f-a6c1-9785ea1e45af" providerId="ADAL" clId="{A0A95AC4-0E2F-4BF5-B28C-9C94F8DAA736}" dt="2022-08-23T13:48:40.161" v="7" actId="20577"/>
          <ac:spMkLst>
            <pc:docMk/>
            <pc:sldMk cId="2396276156" sldId="6081"/>
            <ac:spMk id="13" creationId="{633F2EE4-E56F-40F2-B4DE-7DA148ABD4E0}"/>
          </ac:spMkLst>
        </pc:spChg>
      </pc:sldChg>
      <pc:sldChg chg="del">
        <pc:chgData name="Lasse Weberg" userId="b6ec68f1-c312-4b1f-a6c1-9785ea1e45af" providerId="ADAL" clId="{A0A95AC4-0E2F-4BF5-B28C-9C94F8DAA736}" dt="2022-08-23T13:48:18.238" v="0" actId="47"/>
        <pc:sldMkLst>
          <pc:docMk/>
          <pc:sldMk cId="1055356292" sldId="2146847622"/>
        </pc:sldMkLst>
      </pc:sldChg>
      <pc:sldChg chg="del">
        <pc:chgData name="Lasse Weberg" userId="b6ec68f1-c312-4b1f-a6c1-9785ea1e45af" providerId="ADAL" clId="{A0A95AC4-0E2F-4BF5-B28C-9C94F8DAA736}" dt="2022-08-23T13:48:18.238" v="0" actId="47"/>
        <pc:sldMkLst>
          <pc:docMk/>
          <pc:sldMk cId="1624374075" sldId="2146847623"/>
        </pc:sldMkLst>
      </pc:sldChg>
      <pc:sldChg chg="del">
        <pc:chgData name="Lasse Weberg" userId="b6ec68f1-c312-4b1f-a6c1-9785ea1e45af" providerId="ADAL" clId="{A0A95AC4-0E2F-4BF5-B28C-9C94F8DAA736}" dt="2022-08-23T13:48:24.353" v="1" actId="47"/>
        <pc:sldMkLst>
          <pc:docMk/>
          <pc:sldMk cId="136487042" sldId="2146847634"/>
        </pc:sldMkLst>
      </pc:sldChg>
      <pc:sldChg chg="del">
        <pc:chgData name="Lasse Weberg" userId="b6ec68f1-c312-4b1f-a6c1-9785ea1e45af" providerId="ADAL" clId="{A0A95AC4-0E2F-4BF5-B28C-9C94F8DAA736}" dt="2022-08-23T13:48:18.238" v="0" actId="47"/>
        <pc:sldMkLst>
          <pc:docMk/>
          <pc:sldMk cId="3714905399" sldId="2146847635"/>
        </pc:sldMkLst>
      </pc:sldChg>
      <pc:sldChg chg="del">
        <pc:chgData name="Lasse Weberg" userId="b6ec68f1-c312-4b1f-a6c1-9785ea1e45af" providerId="ADAL" clId="{A0A95AC4-0E2F-4BF5-B28C-9C94F8DAA736}" dt="2022-08-23T13:48:18.238" v="0" actId="47"/>
        <pc:sldMkLst>
          <pc:docMk/>
          <pc:sldMk cId="3269674989" sldId="2146847636"/>
        </pc:sldMkLst>
      </pc:sldChg>
      <pc:sldChg chg="del">
        <pc:chgData name="Lasse Weberg" userId="b6ec68f1-c312-4b1f-a6c1-9785ea1e45af" providerId="ADAL" clId="{A0A95AC4-0E2F-4BF5-B28C-9C94F8DAA736}" dt="2022-08-23T13:48:18.238" v="0" actId="47"/>
        <pc:sldMkLst>
          <pc:docMk/>
          <pc:sldMk cId="2406677947" sldId="2146847637"/>
        </pc:sldMkLst>
      </pc:sldChg>
      <pc:sldChg chg="addSp delSp modSp new mod">
        <pc:chgData name="Lasse Weberg" userId="b6ec68f1-c312-4b1f-a6c1-9785ea1e45af" providerId="ADAL" clId="{A0A95AC4-0E2F-4BF5-B28C-9C94F8DAA736}" dt="2022-08-23T13:52:20.241" v="45" actId="6549"/>
        <pc:sldMkLst>
          <pc:docMk/>
          <pc:sldMk cId="1428865758" sldId="2146847639"/>
        </pc:sldMkLst>
        <pc:spChg chg="mod">
          <ac:chgData name="Lasse Weberg" userId="b6ec68f1-c312-4b1f-a6c1-9785ea1e45af" providerId="ADAL" clId="{A0A95AC4-0E2F-4BF5-B28C-9C94F8DAA736}" dt="2022-08-23T13:49:51.670" v="24" actId="20577"/>
          <ac:spMkLst>
            <pc:docMk/>
            <pc:sldMk cId="1428865758" sldId="2146847639"/>
            <ac:spMk id="2" creationId="{DC3995D6-2C50-4E0E-BF37-84647DF775D2}"/>
          </ac:spMkLst>
        </pc:spChg>
        <pc:spChg chg="del">
          <ac:chgData name="Lasse Weberg" userId="b6ec68f1-c312-4b1f-a6c1-9785ea1e45af" providerId="ADAL" clId="{A0A95AC4-0E2F-4BF5-B28C-9C94F8DAA736}" dt="2022-08-23T13:49:43.016" v="16" actId="478"/>
          <ac:spMkLst>
            <pc:docMk/>
            <pc:sldMk cId="1428865758" sldId="2146847639"/>
            <ac:spMk id="3" creationId="{5E0AC6A5-A4B8-4974-B08E-FC3B991A2516}"/>
          </ac:spMkLst>
        </pc:spChg>
        <pc:spChg chg="del">
          <ac:chgData name="Lasse Weberg" userId="b6ec68f1-c312-4b1f-a6c1-9785ea1e45af" providerId="ADAL" clId="{A0A95AC4-0E2F-4BF5-B28C-9C94F8DAA736}" dt="2022-08-23T13:49:32.880" v="13" actId="478"/>
          <ac:spMkLst>
            <pc:docMk/>
            <pc:sldMk cId="1428865758" sldId="2146847639"/>
            <ac:spMk id="4" creationId="{218CBA71-BD77-428E-B8A6-3291E4580703}"/>
          </ac:spMkLst>
        </pc:spChg>
        <pc:spChg chg="add mod">
          <ac:chgData name="Lasse Weberg" userId="b6ec68f1-c312-4b1f-a6c1-9785ea1e45af" providerId="ADAL" clId="{A0A95AC4-0E2F-4BF5-B28C-9C94F8DAA736}" dt="2022-08-23T13:52:20.241" v="45" actId="6549"/>
          <ac:spMkLst>
            <pc:docMk/>
            <pc:sldMk cId="1428865758" sldId="2146847639"/>
            <ac:spMk id="7" creationId="{A9FA54E0-49B2-4656-9E48-F9462754295F}"/>
          </ac:spMkLst>
        </pc:spChg>
      </pc:sldChg>
      <pc:sldChg chg="del">
        <pc:chgData name="Lasse Weberg" userId="b6ec68f1-c312-4b1f-a6c1-9785ea1e45af" providerId="ADAL" clId="{A0A95AC4-0E2F-4BF5-B28C-9C94F8DAA736}" dt="2022-08-23T13:48:18.238" v="0" actId="47"/>
        <pc:sldMkLst>
          <pc:docMk/>
          <pc:sldMk cId="3022270885" sldId="2146847639"/>
        </pc:sldMkLst>
      </pc:sldChg>
      <pc:sldChg chg="del">
        <pc:chgData name="Lasse Weberg" userId="b6ec68f1-c312-4b1f-a6c1-9785ea1e45af" providerId="ADAL" clId="{A0A95AC4-0E2F-4BF5-B28C-9C94F8DAA736}" dt="2022-08-23T13:48:18.238" v="0" actId="47"/>
        <pc:sldMkLst>
          <pc:docMk/>
          <pc:sldMk cId="1056803883" sldId="2146847640"/>
        </pc:sldMkLst>
      </pc:sldChg>
      <pc:sldChg chg="addSp delSp modSp new mod">
        <pc:chgData name="Lasse Weberg" userId="b6ec68f1-c312-4b1f-a6c1-9785ea1e45af" providerId="ADAL" clId="{A0A95AC4-0E2F-4BF5-B28C-9C94F8DAA736}" dt="2022-08-23T13:58:13.123" v="100" actId="20577"/>
        <pc:sldMkLst>
          <pc:docMk/>
          <pc:sldMk cId="3202296006" sldId="2146847640"/>
        </pc:sldMkLst>
        <pc:spChg chg="mod">
          <ac:chgData name="Lasse Weberg" userId="b6ec68f1-c312-4b1f-a6c1-9785ea1e45af" providerId="ADAL" clId="{A0A95AC4-0E2F-4BF5-B28C-9C94F8DAA736}" dt="2022-08-23T13:58:13.123" v="100" actId="20577"/>
          <ac:spMkLst>
            <pc:docMk/>
            <pc:sldMk cId="3202296006" sldId="2146847640"/>
            <ac:spMk id="2" creationId="{78EE358F-E121-4409-AE60-EDA07DD1EACE}"/>
          </ac:spMkLst>
        </pc:spChg>
        <pc:spChg chg="del">
          <ac:chgData name="Lasse Weberg" userId="b6ec68f1-c312-4b1f-a6c1-9785ea1e45af" providerId="ADAL" clId="{A0A95AC4-0E2F-4BF5-B28C-9C94F8DAA736}" dt="2022-08-23T13:52:56.408" v="49" actId="478"/>
          <ac:spMkLst>
            <pc:docMk/>
            <pc:sldMk cId="3202296006" sldId="2146847640"/>
            <ac:spMk id="3" creationId="{94DF99AC-1246-4798-9364-A5549EC7B21B}"/>
          </ac:spMkLst>
        </pc:spChg>
        <pc:picChg chg="add del mod">
          <ac:chgData name="Lasse Weberg" userId="b6ec68f1-c312-4b1f-a6c1-9785ea1e45af" providerId="ADAL" clId="{A0A95AC4-0E2F-4BF5-B28C-9C94F8DAA736}" dt="2022-08-23T13:55:44.074" v="71" actId="478"/>
          <ac:picMkLst>
            <pc:docMk/>
            <pc:sldMk cId="3202296006" sldId="2146847640"/>
            <ac:picMk id="8" creationId="{02B56379-9773-4AB8-A47D-C5842EF114CA}"/>
          </ac:picMkLst>
        </pc:picChg>
        <pc:picChg chg="add mod">
          <ac:chgData name="Lasse Weberg" userId="b6ec68f1-c312-4b1f-a6c1-9785ea1e45af" providerId="ADAL" clId="{A0A95AC4-0E2F-4BF5-B28C-9C94F8DAA736}" dt="2022-08-23T13:55:49.059" v="74" actId="1076"/>
          <ac:picMkLst>
            <pc:docMk/>
            <pc:sldMk cId="3202296006" sldId="2146847640"/>
            <ac:picMk id="10" creationId="{1E04AAC7-7C20-4DB9-99F9-6160E28EA87B}"/>
          </ac:picMkLst>
        </pc:picChg>
      </pc:sldChg>
      <pc:sldChg chg="addSp delSp modSp new mod">
        <pc:chgData name="Lasse Weberg" userId="b6ec68f1-c312-4b1f-a6c1-9785ea1e45af" providerId="ADAL" clId="{A0A95AC4-0E2F-4BF5-B28C-9C94F8DAA736}" dt="2022-08-23T13:59:06.929" v="162" actId="478"/>
        <pc:sldMkLst>
          <pc:docMk/>
          <pc:sldMk cId="1201658593" sldId="2146847641"/>
        </pc:sldMkLst>
        <pc:spChg chg="mod">
          <ac:chgData name="Lasse Weberg" userId="b6ec68f1-c312-4b1f-a6c1-9785ea1e45af" providerId="ADAL" clId="{A0A95AC4-0E2F-4BF5-B28C-9C94F8DAA736}" dt="2022-08-23T13:58:29.733" v="134" actId="20577"/>
          <ac:spMkLst>
            <pc:docMk/>
            <pc:sldMk cId="1201658593" sldId="2146847641"/>
            <ac:spMk id="2" creationId="{96803D5A-2F8F-4A09-A457-A378179612BD}"/>
          </ac:spMkLst>
        </pc:spChg>
        <pc:spChg chg="del">
          <ac:chgData name="Lasse Weberg" userId="b6ec68f1-c312-4b1f-a6c1-9785ea1e45af" providerId="ADAL" clId="{A0A95AC4-0E2F-4BF5-B28C-9C94F8DAA736}" dt="2022-08-23T13:57:44.068" v="92" actId="478"/>
          <ac:spMkLst>
            <pc:docMk/>
            <pc:sldMk cId="1201658593" sldId="2146847641"/>
            <ac:spMk id="3" creationId="{6376A28B-DDEA-4222-9399-E8DA9DE56423}"/>
          </ac:spMkLst>
        </pc:spChg>
        <pc:spChg chg="del">
          <ac:chgData name="Lasse Weberg" userId="b6ec68f1-c312-4b1f-a6c1-9785ea1e45af" providerId="ADAL" clId="{A0A95AC4-0E2F-4BF5-B28C-9C94F8DAA736}" dt="2022-08-23T13:59:06.929" v="162" actId="478"/>
          <ac:spMkLst>
            <pc:docMk/>
            <pc:sldMk cId="1201658593" sldId="2146847641"/>
            <ac:spMk id="4" creationId="{E278C174-0F51-479C-8436-5FB0C7E0532E}"/>
          </ac:spMkLst>
        </pc:spChg>
        <pc:spChg chg="add mod">
          <ac:chgData name="Lasse Weberg" userId="b6ec68f1-c312-4b1f-a6c1-9785ea1e45af" providerId="ADAL" clId="{A0A95AC4-0E2F-4BF5-B28C-9C94F8DAA736}" dt="2022-08-23T13:59:04.144" v="161" actId="20577"/>
          <ac:spMkLst>
            <pc:docMk/>
            <pc:sldMk cId="1201658593" sldId="2146847641"/>
            <ac:spMk id="7" creationId="{04E9EAF9-61BC-4F59-ACA4-A63267BD8A15}"/>
          </ac:spMkLst>
        </pc:spChg>
      </pc:sldChg>
      <pc:sldChg chg="modSp mod">
        <pc:chgData name="Lasse Weberg" userId="b6ec68f1-c312-4b1f-a6c1-9785ea1e45af" providerId="ADAL" clId="{A0A95AC4-0E2F-4BF5-B28C-9C94F8DAA736}" dt="2022-08-23T13:58:19.585" v="109" actId="20577"/>
        <pc:sldMkLst>
          <pc:docMk/>
          <pc:sldMk cId="749795362" sldId="2146847642"/>
        </pc:sldMkLst>
        <pc:spChg chg="mod">
          <ac:chgData name="Lasse Weberg" userId="b6ec68f1-c312-4b1f-a6c1-9785ea1e45af" providerId="ADAL" clId="{A0A95AC4-0E2F-4BF5-B28C-9C94F8DAA736}" dt="2022-08-23T13:58:19.585" v="109" actId="20577"/>
          <ac:spMkLst>
            <pc:docMk/>
            <pc:sldMk cId="749795362" sldId="2146847642"/>
            <ac:spMk id="2" creationId="{96803D5A-2F8F-4A09-A457-A378179612BD}"/>
          </ac:spMkLst>
        </pc:spChg>
      </pc:sldChg>
      <pc:sldChg chg="add del">
        <pc:chgData name="Lasse Weberg" userId="b6ec68f1-c312-4b1f-a6c1-9785ea1e45af" providerId="ADAL" clId="{A0A95AC4-0E2F-4BF5-B28C-9C94F8DAA736}" dt="2022-08-23T13:58:21.549" v="110" actId="47"/>
        <pc:sldMkLst>
          <pc:docMk/>
          <pc:sldMk cId="796882087" sldId="2146847643"/>
        </pc:sldMkLst>
      </pc:sldChg>
      <pc:sldChg chg="delSp modSp add mod">
        <pc:chgData name="Lasse Weberg" userId="b6ec68f1-c312-4b1f-a6c1-9785ea1e45af" providerId="ADAL" clId="{A0A95AC4-0E2F-4BF5-B28C-9C94F8DAA736}" dt="2022-08-23T13:59:26.596" v="168" actId="478"/>
        <pc:sldMkLst>
          <pc:docMk/>
          <pc:sldMk cId="1603686606" sldId="2146847643"/>
        </pc:sldMkLst>
        <pc:spChg chg="mod">
          <ac:chgData name="Lasse Weberg" userId="b6ec68f1-c312-4b1f-a6c1-9785ea1e45af" providerId="ADAL" clId="{A0A95AC4-0E2F-4BF5-B28C-9C94F8DAA736}" dt="2022-08-23T13:59:22.622" v="167" actId="20577"/>
          <ac:spMkLst>
            <pc:docMk/>
            <pc:sldMk cId="1603686606" sldId="2146847643"/>
            <ac:spMk id="2" creationId="{96803D5A-2F8F-4A09-A457-A378179612BD}"/>
          </ac:spMkLst>
        </pc:spChg>
        <pc:spChg chg="del">
          <ac:chgData name="Lasse Weberg" userId="b6ec68f1-c312-4b1f-a6c1-9785ea1e45af" providerId="ADAL" clId="{A0A95AC4-0E2F-4BF5-B28C-9C94F8DAA736}" dt="2022-08-23T13:59:26.596" v="168" actId="478"/>
          <ac:spMkLst>
            <pc:docMk/>
            <pc:sldMk cId="1603686606" sldId="2146847643"/>
            <ac:spMk id="7" creationId="{04E9EAF9-61BC-4F59-ACA4-A63267BD8A15}"/>
          </ac:spMkLst>
        </pc:spChg>
      </pc:sldChg>
      <pc:sldChg chg="addSp delSp modSp new mod ord">
        <pc:chgData name="Lasse Weberg" userId="b6ec68f1-c312-4b1f-a6c1-9785ea1e45af" providerId="ADAL" clId="{A0A95AC4-0E2F-4BF5-B28C-9C94F8DAA736}" dt="2022-08-23T14:00:43.736" v="198" actId="207"/>
        <pc:sldMkLst>
          <pc:docMk/>
          <pc:sldMk cId="311238049" sldId="2146847644"/>
        </pc:sldMkLst>
        <pc:spChg chg="mod">
          <ac:chgData name="Lasse Weberg" userId="b6ec68f1-c312-4b1f-a6c1-9785ea1e45af" providerId="ADAL" clId="{A0A95AC4-0E2F-4BF5-B28C-9C94F8DAA736}" dt="2022-08-23T14:00:15.376" v="185" actId="20577"/>
          <ac:spMkLst>
            <pc:docMk/>
            <pc:sldMk cId="311238049" sldId="2146847644"/>
            <ac:spMk id="2" creationId="{9180D1DB-2707-440A-A926-6B94D5FC3673}"/>
          </ac:spMkLst>
        </pc:spChg>
        <pc:spChg chg="del">
          <ac:chgData name="Lasse Weberg" userId="b6ec68f1-c312-4b1f-a6c1-9785ea1e45af" providerId="ADAL" clId="{A0A95AC4-0E2F-4BF5-B28C-9C94F8DAA736}" dt="2022-08-23T14:00:17.961" v="186" actId="478"/>
          <ac:spMkLst>
            <pc:docMk/>
            <pc:sldMk cId="311238049" sldId="2146847644"/>
            <ac:spMk id="3" creationId="{69AF6F9E-19EA-442A-A60B-3507149574EB}"/>
          </ac:spMkLst>
        </pc:spChg>
        <pc:spChg chg="add del mod">
          <ac:chgData name="Lasse Weberg" userId="b6ec68f1-c312-4b1f-a6c1-9785ea1e45af" providerId="ADAL" clId="{A0A95AC4-0E2F-4BF5-B28C-9C94F8DAA736}" dt="2022-08-23T14:00:25.864" v="188" actId="478"/>
          <ac:spMkLst>
            <pc:docMk/>
            <pc:sldMk cId="311238049" sldId="2146847644"/>
            <ac:spMk id="7" creationId="{8284EB56-F1BF-4D51-AF58-93BF99AF8E2D}"/>
          </ac:spMkLst>
        </pc:spChg>
        <pc:spChg chg="add mod">
          <ac:chgData name="Lasse Weberg" userId="b6ec68f1-c312-4b1f-a6c1-9785ea1e45af" providerId="ADAL" clId="{A0A95AC4-0E2F-4BF5-B28C-9C94F8DAA736}" dt="2022-08-23T14:00:43.736" v="198" actId="207"/>
          <ac:spMkLst>
            <pc:docMk/>
            <pc:sldMk cId="311238049" sldId="2146847644"/>
            <ac:spMk id="8" creationId="{4326B4BD-DB47-40AB-AA3A-E2D299EF9C91}"/>
          </ac:spMkLst>
        </pc:spChg>
      </pc:sldChg>
      <pc:sldChg chg="addSp delSp modSp new mod">
        <pc:chgData name="Lasse Weberg" userId="b6ec68f1-c312-4b1f-a6c1-9785ea1e45af" providerId="ADAL" clId="{A0A95AC4-0E2F-4BF5-B28C-9C94F8DAA736}" dt="2022-08-23T14:01:03.057" v="217"/>
        <pc:sldMkLst>
          <pc:docMk/>
          <pc:sldMk cId="344888428" sldId="2146847645"/>
        </pc:sldMkLst>
        <pc:spChg chg="mod">
          <ac:chgData name="Lasse Weberg" userId="b6ec68f1-c312-4b1f-a6c1-9785ea1e45af" providerId="ADAL" clId="{A0A95AC4-0E2F-4BF5-B28C-9C94F8DAA736}" dt="2022-08-23T14:00:58.882" v="215" actId="20577"/>
          <ac:spMkLst>
            <pc:docMk/>
            <pc:sldMk cId="344888428" sldId="2146847645"/>
            <ac:spMk id="2" creationId="{2EA69080-ED43-48B1-B41B-39A414B83C70}"/>
          </ac:spMkLst>
        </pc:spChg>
        <pc:spChg chg="del">
          <ac:chgData name="Lasse Weberg" userId="b6ec68f1-c312-4b1f-a6c1-9785ea1e45af" providerId="ADAL" clId="{A0A95AC4-0E2F-4BF5-B28C-9C94F8DAA736}" dt="2022-08-23T14:01:01.669" v="216" actId="478"/>
          <ac:spMkLst>
            <pc:docMk/>
            <pc:sldMk cId="344888428" sldId="2146847645"/>
            <ac:spMk id="3" creationId="{C6628197-35C7-415A-A885-81F2A8396052}"/>
          </ac:spMkLst>
        </pc:spChg>
        <pc:spChg chg="add mod">
          <ac:chgData name="Lasse Weberg" userId="b6ec68f1-c312-4b1f-a6c1-9785ea1e45af" providerId="ADAL" clId="{A0A95AC4-0E2F-4BF5-B28C-9C94F8DAA736}" dt="2022-08-23T14:01:03.057" v="217"/>
          <ac:spMkLst>
            <pc:docMk/>
            <pc:sldMk cId="344888428" sldId="2146847645"/>
            <ac:spMk id="7" creationId="{2D95D5EA-4356-4418-A0DD-C845396A46BB}"/>
          </ac:spMkLst>
        </pc:spChg>
      </pc:sldChg>
      <pc:sldChg chg="addSp delSp modSp new mod">
        <pc:chgData name="Lasse Weberg" userId="b6ec68f1-c312-4b1f-a6c1-9785ea1e45af" providerId="ADAL" clId="{A0A95AC4-0E2F-4BF5-B28C-9C94F8DAA736}" dt="2022-08-23T14:01:23.091" v="243" actId="478"/>
        <pc:sldMkLst>
          <pc:docMk/>
          <pc:sldMk cId="908768914" sldId="2146847646"/>
        </pc:sldMkLst>
        <pc:spChg chg="mod">
          <ac:chgData name="Lasse Weberg" userId="b6ec68f1-c312-4b1f-a6c1-9785ea1e45af" providerId="ADAL" clId="{A0A95AC4-0E2F-4BF5-B28C-9C94F8DAA736}" dt="2022-08-23T14:01:17.923" v="241" actId="20577"/>
          <ac:spMkLst>
            <pc:docMk/>
            <pc:sldMk cId="908768914" sldId="2146847646"/>
            <ac:spMk id="2" creationId="{B408A4DB-B02C-4EFA-861A-44813D7C65A2}"/>
          </ac:spMkLst>
        </pc:spChg>
        <pc:spChg chg="del">
          <ac:chgData name="Lasse Weberg" userId="b6ec68f1-c312-4b1f-a6c1-9785ea1e45af" providerId="ADAL" clId="{A0A95AC4-0E2F-4BF5-B28C-9C94F8DAA736}" dt="2022-08-23T14:01:23.091" v="243" actId="478"/>
          <ac:spMkLst>
            <pc:docMk/>
            <pc:sldMk cId="908768914" sldId="2146847646"/>
            <ac:spMk id="3" creationId="{02F91C98-6C1C-48E2-9DE9-8CC1060BA78B}"/>
          </ac:spMkLst>
        </pc:spChg>
        <pc:spChg chg="add mod">
          <ac:chgData name="Lasse Weberg" userId="b6ec68f1-c312-4b1f-a6c1-9785ea1e45af" providerId="ADAL" clId="{A0A95AC4-0E2F-4BF5-B28C-9C94F8DAA736}" dt="2022-08-23T14:01:20.988" v="242"/>
          <ac:spMkLst>
            <pc:docMk/>
            <pc:sldMk cId="908768914" sldId="2146847646"/>
            <ac:spMk id="7" creationId="{D949508E-CF86-4798-940C-61EB06C5A616}"/>
          </ac:spMkLst>
        </pc:spChg>
      </pc:sldChg>
      <pc:sldChg chg="addSp delSp modSp new mod">
        <pc:chgData name="Lasse Weberg" userId="b6ec68f1-c312-4b1f-a6c1-9785ea1e45af" providerId="ADAL" clId="{A0A95AC4-0E2F-4BF5-B28C-9C94F8DAA736}" dt="2022-08-23T14:06:47.994" v="775" actId="20577"/>
        <pc:sldMkLst>
          <pc:docMk/>
          <pc:sldMk cId="163568" sldId="2146847647"/>
        </pc:sldMkLst>
        <pc:spChg chg="mod">
          <ac:chgData name="Lasse Weberg" userId="b6ec68f1-c312-4b1f-a6c1-9785ea1e45af" providerId="ADAL" clId="{A0A95AC4-0E2F-4BF5-B28C-9C94F8DAA736}" dt="2022-08-23T14:01:41.209" v="268" actId="20577"/>
          <ac:spMkLst>
            <pc:docMk/>
            <pc:sldMk cId="163568" sldId="2146847647"/>
            <ac:spMk id="2" creationId="{DEC7AD8A-9F06-4D9F-90F0-7A75421A6660}"/>
          </ac:spMkLst>
        </pc:spChg>
        <pc:spChg chg="del">
          <ac:chgData name="Lasse Weberg" userId="b6ec68f1-c312-4b1f-a6c1-9785ea1e45af" providerId="ADAL" clId="{A0A95AC4-0E2F-4BF5-B28C-9C94F8DAA736}" dt="2022-08-23T14:01:44.117" v="269" actId="478"/>
          <ac:spMkLst>
            <pc:docMk/>
            <pc:sldMk cId="163568" sldId="2146847647"/>
            <ac:spMk id="3" creationId="{0794A6C0-D315-4EFD-AA0C-FCB4AA406F54}"/>
          </ac:spMkLst>
        </pc:spChg>
        <pc:spChg chg="add mod">
          <ac:chgData name="Lasse Weberg" userId="b6ec68f1-c312-4b1f-a6c1-9785ea1e45af" providerId="ADAL" clId="{A0A95AC4-0E2F-4BF5-B28C-9C94F8DAA736}" dt="2022-08-23T14:05:01.147" v="646" actId="20577"/>
          <ac:spMkLst>
            <pc:docMk/>
            <pc:sldMk cId="163568" sldId="2146847647"/>
            <ac:spMk id="7" creationId="{3645CB8F-094D-432F-A640-AE5BB6BEB775}"/>
          </ac:spMkLst>
        </pc:spChg>
        <pc:spChg chg="add mod">
          <ac:chgData name="Lasse Weberg" userId="b6ec68f1-c312-4b1f-a6c1-9785ea1e45af" providerId="ADAL" clId="{A0A95AC4-0E2F-4BF5-B28C-9C94F8DAA736}" dt="2022-08-23T14:06:47.994" v="775" actId="20577"/>
          <ac:spMkLst>
            <pc:docMk/>
            <pc:sldMk cId="163568" sldId="2146847647"/>
            <ac:spMk id="8" creationId="{49656BBC-A5DD-414E-B6DF-0EA0A2365B01}"/>
          </ac:spMkLst>
        </pc:spChg>
      </pc:sldChg>
      <pc:sldChg chg="delSp modSp mod">
        <pc:chgData name="Lasse Weberg" userId="b6ec68f1-c312-4b1f-a6c1-9785ea1e45af" providerId="ADAL" clId="{A0A95AC4-0E2F-4BF5-B28C-9C94F8DAA736}" dt="2022-08-23T14:14:38.141" v="1572" actId="20577"/>
        <pc:sldMkLst>
          <pc:docMk/>
          <pc:sldMk cId="2814391176" sldId="2146847648"/>
        </pc:sldMkLst>
        <pc:spChg chg="mod">
          <ac:chgData name="Lasse Weberg" userId="b6ec68f1-c312-4b1f-a6c1-9785ea1e45af" providerId="ADAL" clId="{A0A95AC4-0E2F-4BF5-B28C-9C94F8DAA736}" dt="2022-08-23T14:07:12.793" v="795" actId="20577"/>
          <ac:spMkLst>
            <pc:docMk/>
            <pc:sldMk cId="2814391176" sldId="2146847648"/>
            <ac:spMk id="2" creationId="{DEC7AD8A-9F06-4D9F-90F0-7A75421A6660}"/>
          </ac:spMkLst>
        </pc:spChg>
        <pc:spChg chg="mod">
          <ac:chgData name="Lasse Weberg" userId="b6ec68f1-c312-4b1f-a6c1-9785ea1e45af" providerId="ADAL" clId="{A0A95AC4-0E2F-4BF5-B28C-9C94F8DAA736}" dt="2022-08-23T14:14:38.141" v="1572" actId="20577"/>
          <ac:spMkLst>
            <pc:docMk/>
            <pc:sldMk cId="2814391176" sldId="2146847648"/>
            <ac:spMk id="7" creationId="{3645CB8F-094D-432F-A640-AE5BB6BEB775}"/>
          </ac:spMkLst>
        </pc:spChg>
        <pc:spChg chg="del">
          <ac:chgData name="Lasse Weberg" userId="b6ec68f1-c312-4b1f-a6c1-9785ea1e45af" providerId="ADAL" clId="{A0A95AC4-0E2F-4BF5-B28C-9C94F8DAA736}" dt="2022-08-23T14:07:18.886" v="796" actId="478"/>
          <ac:spMkLst>
            <pc:docMk/>
            <pc:sldMk cId="2814391176" sldId="2146847648"/>
            <ac:spMk id="8" creationId="{49656BBC-A5DD-414E-B6DF-0EA0A2365B01}"/>
          </ac:spMkLst>
        </pc:spChg>
      </pc:sldChg>
      <pc:sldChg chg="delSp modSp new mod">
        <pc:chgData name="Lasse Weberg" userId="b6ec68f1-c312-4b1f-a6c1-9785ea1e45af" providerId="ADAL" clId="{A0A95AC4-0E2F-4BF5-B28C-9C94F8DAA736}" dt="2022-08-31T08:57:50.516" v="1656" actId="478"/>
        <pc:sldMkLst>
          <pc:docMk/>
          <pc:sldMk cId="912843790" sldId="2146847649"/>
        </pc:sldMkLst>
        <pc:spChg chg="mod">
          <ac:chgData name="Lasse Weberg" userId="b6ec68f1-c312-4b1f-a6c1-9785ea1e45af" providerId="ADAL" clId="{A0A95AC4-0E2F-4BF5-B28C-9C94F8DAA736}" dt="2022-08-31T08:57:47.700" v="1655" actId="20577"/>
          <ac:spMkLst>
            <pc:docMk/>
            <pc:sldMk cId="912843790" sldId="2146847649"/>
            <ac:spMk id="2" creationId="{DF878720-950E-4A3E-B144-AD29C736891D}"/>
          </ac:spMkLst>
        </pc:spChg>
        <pc:spChg chg="del">
          <ac:chgData name="Lasse Weberg" userId="b6ec68f1-c312-4b1f-a6c1-9785ea1e45af" providerId="ADAL" clId="{A0A95AC4-0E2F-4BF5-B28C-9C94F8DAA736}" dt="2022-08-31T08:57:50.516" v="1656" actId="478"/>
          <ac:spMkLst>
            <pc:docMk/>
            <pc:sldMk cId="912843790" sldId="2146847649"/>
            <ac:spMk id="3" creationId="{A94159E5-CB5A-4A8B-9D0C-B2B2BE792AE1}"/>
          </ac:spMkLst>
        </pc:spChg>
      </pc:sldChg>
      <pc:sldChg chg="delSp modSp new mod">
        <pc:chgData name="Lasse Weberg" userId="b6ec68f1-c312-4b1f-a6c1-9785ea1e45af" providerId="ADAL" clId="{A0A95AC4-0E2F-4BF5-B28C-9C94F8DAA736}" dt="2022-09-01T08:57:58.841" v="1666" actId="478"/>
        <pc:sldMkLst>
          <pc:docMk/>
          <pc:sldMk cId="1702631348" sldId="2146847650"/>
        </pc:sldMkLst>
        <pc:spChg chg="mod">
          <ac:chgData name="Lasse Weberg" userId="b6ec68f1-c312-4b1f-a6c1-9785ea1e45af" providerId="ADAL" clId="{A0A95AC4-0E2F-4BF5-B28C-9C94F8DAA736}" dt="2022-09-01T08:57:55.621" v="1665" actId="20577"/>
          <ac:spMkLst>
            <pc:docMk/>
            <pc:sldMk cId="1702631348" sldId="2146847650"/>
            <ac:spMk id="2" creationId="{4EBCAA9F-D3EA-4221-BA5E-E84BADE2AFF9}"/>
          </ac:spMkLst>
        </pc:spChg>
        <pc:spChg chg="del">
          <ac:chgData name="Lasse Weberg" userId="b6ec68f1-c312-4b1f-a6c1-9785ea1e45af" providerId="ADAL" clId="{A0A95AC4-0E2F-4BF5-B28C-9C94F8DAA736}" dt="2022-09-01T08:57:58.841" v="1666" actId="478"/>
          <ac:spMkLst>
            <pc:docMk/>
            <pc:sldMk cId="1702631348" sldId="2146847650"/>
            <ac:spMk id="3" creationId="{5EB414B9-F05A-414A-9408-A48CE71DF17C}"/>
          </ac:spMkLst>
        </pc:spChg>
      </pc:sldChg>
    </pc:docChg>
  </pc:docChgLst>
  <pc:docChgLst>
    <pc:chgData name="Christian Aastrup" userId="b66056e2-1ffe-4760-9c6d-2c7e83f5c7fa" providerId="ADAL" clId="{38CFAC48-DE26-455D-A36E-5841CD06BB45}"/>
    <pc:docChg chg="undo custSel addSld delSld modSld sldOrd">
      <pc:chgData name="Christian Aastrup" userId="b66056e2-1ffe-4760-9c6d-2c7e83f5c7fa" providerId="ADAL" clId="{38CFAC48-DE26-455D-A36E-5841CD06BB45}" dt="2022-08-31T13:33:13.312" v="4129" actId="313"/>
      <pc:docMkLst>
        <pc:docMk/>
      </pc:docMkLst>
      <pc:sldChg chg="modSp add del mod ord">
        <pc:chgData name="Christian Aastrup" userId="b66056e2-1ffe-4760-9c6d-2c7e83f5c7fa" providerId="ADAL" clId="{38CFAC48-DE26-455D-A36E-5841CD06BB45}" dt="2022-08-30T12:16:08.683" v="794" actId="47"/>
        <pc:sldMkLst>
          <pc:docMk/>
          <pc:sldMk cId="760915025" sldId="333"/>
        </pc:sldMkLst>
        <pc:spChg chg="mod">
          <ac:chgData name="Christian Aastrup" userId="b66056e2-1ffe-4760-9c6d-2c7e83f5c7fa" providerId="ADAL" clId="{38CFAC48-DE26-455D-A36E-5841CD06BB45}" dt="2022-08-30T11:19:55.245" v="90" actId="1035"/>
          <ac:spMkLst>
            <pc:docMk/>
            <pc:sldMk cId="760915025" sldId="333"/>
            <ac:spMk id="8" creationId="{B60EA572-7651-4AD5-A745-6D3868D6B494}"/>
          </ac:spMkLst>
        </pc:spChg>
        <pc:spChg chg="mod">
          <ac:chgData name="Christian Aastrup" userId="b66056e2-1ffe-4760-9c6d-2c7e83f5c7fa" providerId="ADAL" clId="{38CFAC48-DE26-455D-A36E-5841CD06BB45}" dt="2022-08-30T11:19:55.245" v="90" actId="1035"/>
          <ac:spMkLst>
            <pc:docMk/>
            <pc:sldMk cId="760915025" sldId="333"/>
            <ac:spMk id="10" creationId="{7770F5A9-AE23-4720-9574-CDF9639AADF9}"/>
          </ac:spMkLst>
        </pc:spChg>
      </pc:sldChg>
      <pc:sldChg chg="addSp modSp">
        <pc:chgData name="Christian Aastrup" userId="b66056e2-1ffe-4760-9c6d-2c7e83f5c7fa" providerId="ADAL" clId="{38CFAC48-DE26-455D-A36E-5841CD06BB45}" dt="2022-08-31T08:17:09.919" v="866"/>
        <pc:sldMkLst>
          <pc:docMk/>
          <pc:sldMk cId="3614129162" sldId="344"/>
        </pc:sldMkLst>
        <pc:spChg chg="add mod">
          <ac:chgData name="Christian Aastrup" userId="b66056e2-1ffe-4760-9c6d-2c7e83f5c7fa" providerId="ADAL" clId="{38CFAC48-DE26-455D-A36E-5841CD06BB45}" dt="2022-08-31T08:17:09.919" v="866"/>
          <ac:spMkLst>
            <pc:docMk/>
            <pc:sldMk cId="3614129162" sldId="344"/>
            <ac:spMk id="6" creationId="{11BBAAAD-0B4D-458B-B35F-C04257642D7A}"/>
          </ac:spMkLst>
        </pc:spChg>
      </pc:sldChg>
      <pc:sldChg chg="addSp delSp modSp mod">
        <pc:chgData name="Christian Aastrup" userId="b66056e2-1ffe-4760-9c6d-2c7e83f5c7fa" providerId="ADAL" clId="{38CFAC48-DE26-455D-A36E-5841CD06BB45}" dt="2022-08-31T08:14:39.437" v="803"/>
        <pc:sldMkLst>
          <pc:docMk/>
          <pc:sldMk cId="2141745788" sldId="5939"/>
        </pc:sldMkLst>
        <pc:spChg chg="add del">
          <ac:chgData name="Christian Aastrup" userId="b66056e2-1ffe-4760-9c6d-2c7e83f5c7fa" providerId="ADAL" clId="{38CFAC48-DE26-455D-A36E-5841CD06BB45}" dt="2022-08-31T08:14:22.214" v="800" actId="22"/>
          <ac:spMkLst>
            <pc:docMk/>
            <pc:sldMk cId="2141745788" sldId="5939"/>
            <ac:spMk id="71" creationId="{82F2E4E8-A446-4C78-B350-3CC67206ED7E}"/>
          </ac:spMkLst>
        </pc:spChg>
        <pc:spChg chg="add mod">
          <ac:chgData name="Christian Aastrup" userId="b66056e2-1ffe-4760-9c6d-2c7e83f5c7fa" providerId="ADAL" clId="{38CFAC48-DE26-455D-A36E-5841CD06BB45}" dt="2022-08-31T08:14:39.437" v="803"/>
          <ac:spMkLst>
            <pc:docMk/>
            <pc:sldMk cId="2141745788" sldId="5939"/>
            <ac:spMk id="98" creationId="{51354515-0B82-44D4-B5F3-3F45D95BCF1C}"/>
          </ac:spMkLst>
        </pc:spChg>
      </pc:sldChg>
      <pc:sldChg chg="addSp modSp">
        <pc:chgData name="Christian Aastrup" userId="b66056e2-1ffe-4760-9c6d-2c7e83f5c7fa" providerId="ADAL" clId="{38CFAC48-DE26-455D-A36E-5841CD06BB45}" dt="2022-08-31T08:14:41.493" v="804"/>
        <pc:sldMkLst>
          <pc:docMk/>
          <pc:sldMk cId="2566281208" sldId="5957"/>
        </pc:sldMkLst>
        <pc:spChg chg="add mod">
          <ac:chgData name="Christian Aastrup" userId="b66056e2-1ffe-4760-9c6d-2c7e83f5c7fa" providerId="ADAL" clId="{38CFAC48-DE26-455D-A36E-5841CD06BB45}" dt="2022-08-31T08:14:41.493" v="804"/>
          <ac:spMkLst>
            <pc:docMk/>
            <pc:sldMk cId="2566281208" sldId="5957"/>
            <ac:spMk id="22" creationId="{434FB4CD-C154-4DA7-86B8-A7C78D54218A}"/>
          </ac:spMkLst>
        </pc:spChg>
      </pc:sldChg>
      <pc:sldChg chg="addSp modSp">
        <pc:chgData name="Christian Aastrup" userId="b66056e2-1ffe-4760-9c6d-2c7e83f5c7fa" providerId="ADAL" clId="{38CFAC48-DE26-455D-A36E-5841CD06BB45}" dt="2022-08-31T08:17:23.268" v="869"/>
        <pc:sldMkLst>
          <pc:docMk/>
          <pc:sldMk cId="2445074646" sldId="6055"/>
        </pc:sldMkLst>
        <pc:spChg chg="add mod">
          <ac:chgData name="Christian Aastrup" userId="b66056e2-1ffe-4760-9c6d-2c7e83f5c7fa" providerId="ADAL" clId="{38CFAC48-DE26-455D-A36E-5841CD06BB45}" dt="2022-08-31T08:17:23.268" v="869"/>
          <ac:spMkLst>
            <pc:docMk/>
            <pc:sldMk cId="2445074646" sldId="6055"/>
            <ac:spMk id="9" creationId="{F747FBD4-AB6E-497B-94B0-AA984C11B93A}"/>
          </ac:spMkLst>
        </pc:spChg>
      </pc:sldChg>
      <pc:sldChg chg="addSp modSp">
        <pc:chgData name="Christian Aastrup" userId="b66056e2-1ffe-4760-9c6d-2c7e83f5c7fa" providerId="ADAL" clId="{38CFAC48-DE26-455D-A36E-5841CD06BB45}" dt="2022-08-31T08:17:04.025" v="864"/>
        <pc:sldMkLst>
          <pc:docMk/>
          <pc:sldMk cId="2343261201" sldId="6056"/>
        </pc:sldMkLst>
        <pc:spChg chg="add mod">
          <ac:chgData name="Christian Aastrup" userId="b66056e2-1ffe-4760-9c6d-2c7e83f5c7fa" providerId="ADAL" clId="{38CFAC48-DE26-455D-A36E-5841CD06BB45}" dt="2022-08-31T08:17:04.025" v="864"/>
          <ac:spMkLst>
            <pc:docMk/>
            <pc:sldMk cId="2343261201" sldId="6056"/>
            <ac:spMk id="28" creationId="{78F6B172-B81E-4309-9826-C2CFB8C97DF7}"/>
          </ac:spMkLst>
        </pc:spChg>
      </pc:sldChg>
      <pc:sldChg chg="addSp modSp">
        <pc:chgData name="Christian Aastrup" userId="b66056e2-1ffe-4760-9c6d-2c7e83f5c7fa" providerId="ADAL" clId="{38CFAC48-DE26-455D-A36E-5841CD06BB45}" dt="2022-08-31T08:17:15.943" v="867"/>
        <pc:sldMkLst>
          <pc:docMk/>
          <pc:sldMk cId="4264832519" sldId="6057"/>
        </pc:sldMkLst>
        <pc:spChg chg="add mod">
          <ac:chgData name="Christian Aastrup" userId="b66056e2-1ffe-4760-9c6d-2c7e83f5c7fa" providerId="ADAL" clId="{38CFAC48-DE26-455D-A36E-5841CD06BB45}" dt="2022-08-31T08:17:15.943" v="867"/>
          <ac:spMkLst>
            <pc:docMk/>
            <pc:sldMk cId="4264832519" sldId="6057"/>
            <ac:spMk id="14" creationId="{E7569BC6-78E2-482F-8E64-2C0F58A55B7C}"/>
          </ac:spMkLst>
        </pc:spChg>
      </pc:sldChg>
      <pc:sldChg chg="addSp modSp">
        <pc:chgData name="Christian Aastrup" userId="b66056e2-1ffe-4760-9c6d-2c7e83f5c7fa" providerId="ADAL" clId="{38CFAC48-DE26-455D-A36E-5841CD06BB45}" dt="2022-08-31T08:17:17.974" v="868"/>
        <pc:sldMkLst>
          <pc:docMk/>
          <pc:sldMk cId="2116957550" sldId="6058"/>
        </pc:sldMkLst>
        <pc:spChg chg="add mod">
          <ac:chgData name="Christian Aastrup" userId="b66056e2-1ffe-4760-9c6d-2c7e83f5c7fa" providerId="ADAL" clId="{38CFAC48-DE26-455D-A36E-5841CD06BB45}" dt="2022-08-31T08:17:17.974" v="868"/>
          <ac:spMkLst>
            <pc:docMk/>
            <pc:sldMk cId="2116957550" sldId="6058"/>
            <ac:spMk id="8" creationId="{1F448DC7-7528-4BCE-8EFF-C966217355A8}"/>
          </ac:spMkLst>
        </pc:spChg>
      </pc:sldChg>
      <pc:sldChg chg="addSp modSp">
        <pc:chgData name="Christian Aastrup" userId="b66056e2-1ffe-4760-9c6d-2c7e83f5c7fa" providerId="ADAL" clId="{38CFAC48-DE26-455D-A36E-5841CD06BB45}" dt="2022-08-31T08:17:30.550" v="870"/>
        <pc:sldMkLst>
          <pc:docMk/>
          <pc:sldMk cId="2396276156" sldId="6081"/>
        </pc:sldMkLst>
        <pc:spChg chg="add mod">
          <ac:chgData name="Christian Aastrup" userId="b66056e2-1ffe-4760-9c6d-2c7e83f5c7fa" providerId="ADAL" clId="{38CFAC48-DE26-455D-A36E-5841CD06BB45}" dt="2022-08-31T08:17:30.550" v="870"/>
          <ac:spMkLst>
            <pc:docMk/>
            <pc:sldMk cId="2396276156" sldId="6081"/>
            <ac:spMk id="11" creationId="{C16EB35F-8E4B-4E69-AA1B-8983A019CCEF}"/>
          </ac:spMkLst>
        </pc:spChg>
      </pc:sldChg>
      <pc:sldChg chg="addSp modSp">
        <pc:chgData name="Christian Aastrup" userId="b66056e2-1ffe-4760-9c6d-2c7e83f5c7fa" providerId="ADAL" clId="{38CFAC48-DE26-455D-A36E-5841CD06BB45}" dt="2022-08-31T08:17:01.084" v="863"/>
        <pc:sldMkLst>
          <pc:docMk/>
          <pc:sldMk cId="1731735674" sldId="16958"/>
        </pc:sldMkLst>
        <pc:spChg chg="add mod">
          <ac:chgData name="Christian Aastrup" userId="b66056e2-1ffe-4760-9c6d-2c7e83f5c7fa" providerId="ADAL" clId="{38CFAC48-DE26-455D-A36E-5841CD06BB45}" dt="2022-08-31T08:17:01.084" v="863"/>
          <ac:spMkLst>
            <pc:docMk/>
            <pc:sldMk cId="1731735674" sldId="16958"/>
            <ac:spMk id="73" creationId="{82BAA0C8-4EC7-4CFE-A4C5-5F70D0E157CE}"/>
          </ac:spMkLst>
        </pc:spChg>
      </pc:sldChg>
      <pc:sldChg chg="addSp modSp">
        <pc:chgData name="Christian Aastrup" userId="b66056e2-1ffe-4760-9c6d-2c7e83f5c7fa" providerId="ADAL" clId="{38CFAC48-DE26-455D-A36E-5841CD06BB45}" dt="2022-08-31T08:17:07.288" v="865"/>
        <pc:sldMkLst>
          <pc:docMk/>
          <pc:sldMk cId="3704662436" sldId="2146847638"/>
        </pc:sldMkLst>
        <pc:spChg chg="add mod">
          <ac:chgData name="Christian Aastrup" userId="b66056e2-1ffe-4760-9c6d-2c7e83f5c7fa" providerId="ADAL" clId="{38CFAC48-DE26-455D-A36E-5841CD06BB45}" dt="2022-08-31T08:17:07.288" v="865"/>
          <ac:spMkLst>
            <pc:docMk/>
            <pc:sldMk cId="3704662436" sldId="2146847638"/>
            <ac:spMk id="29" creationId="{2708D604-0924-4F94-9EB3-074B52CD2264}"/>
          </ac:spMkLst>
        </pc:spChg>
      </pc:sldChg>
      <pc:sldChg chg="addSp modSp mod">
        <pc:chgData name="Christian Aastrup" userId="b66056e2-1ffe-4760-9c6d-2c7e83f5c7fa" providerId="ADAL" clId="{38CFAC48-DE26-455D-A36E-5841CD06BB45}" dt="2022-08-31T08:16:45.954" v="862" actId="20577"/>
        <pc:sldMkLst>
          <pc:docMk/>
          <pc:sldMk cId="1428865758" sldId="2146847639"/>
        </pc:sldMkLst>
        <pc:spChg chg="add mod">
          <ac:chgData name="Christian Aastrup" userId="b66056e2-1ffe-4760-9c6d-2c7e83f5c7fa" providerId="ADAL" clId="{38CFAC48-DE26-455D-A36E-5841CD06BB45}" dt="2022-08-31T08:16:45.954" v="862" actId="20577"/>
          <ac:spMkLst>
            <pc:docMk/>
            <pc:sldMk cId="1428865758" sldId="2146847639"/>
            <ac:spMk id="8" creationId="{A2D22326-0B02-473D-89EF-4F2ECA3A232A}"/>
          </ac:spMkLst>
        </pc:spChg>
      </pc:sldChg>
      <pc:sldChg chg="addSp delSp modSp mod">
        <pc:chgData name="Christian Aastrup" userId="b66056e2-1ffe-4760-9c6d-2c7e83f5c7fa" providerId="ADAL" clId="{38CFAC48-DE26-455D-A36E-5841CD06BB45}" dt="2022-08-31T08:53:19.531" v="1144" actId="790"/>
        <pc:sldMkLst>
          <pc:docMk/>
          <pc:sldMk cId="3202296006" sldId="2146847640"/>
        </pc:sldMkLst>
        <pc:spChg chg="mod">
          <ac:chgData name="Christian Aastrup" userId="b66056e2-1ffe-4760-9c6d-2c7e83f5c7fa" providerId="ADAL" clId="{38CFAC48-DE26-455D-A36E-5841CD06BB45}" dt="2022-08-30T11:37:39.332" v="299" actId="20577"/>
          <ac:spMkLst>
            <pc:docMk/>
            <pc:sldMk cId="3202296006" sldId="2146847640"/>
            <ac:spMk id="2" creationId="{78EE358F-E121-4409-AE60-EDA07DD1EACE}"/>
          </ac:spMkLst>
        </pc:spChg>
        <pc:spChg chg="add mod">
          <ac:chgData name="Christian Aastrup" userId="b66056e2-1ffe-4760-9c6d-2c7e83f5c7fa" providerId="ADAL" clId="{38CFAC48-DE26-455D-A36E-5841CD06BB45}" dt="2022-08-30T12:10:24.125" v="616" actId="1035"/>
          <ac:spMkLst>
            <pc:docMk/>
            <pc:sldMk cId="3202296006" sldId="2146847640"/>
            <ac:spMk id="13" creationId="{5CFFD4E0-D120-4295-BB53-B660B03751D5}"/>
          </ac:spMkLst>
        </pc:spChg>
        <pc:spChg chg="add mod">
          <ac:chgData name="Christian Aastrup" userId="b66056e2-1ffe-4760-9c6d-2c7e83f5c7fa" providerId="ADAL" clId="{38CFAC48-DE26-455D-A36E-5841CD06BB45}" dt="2022-08-30T12:10:24.125" v="616" actId="1035"/>
          <ac:spMkLst>
            <pc:docMk/>
            <pc:sldMk cId="3202296006" sldId="2146847640"/>
            <ac:spMk id="14" creationId="{BA279C8A-69C3-418B-A8BE-1627C1DEA41C}"/>
          </ac:spMkLst>
        </pc:spChg>
        <pc:spChg chg="add mod">
          <ac:chgData name="Christian Aastrup" userId="b66056e2-1ffe-4760-9c6d-2c7e83f5c7fa" providerId="ADAL" clId="{38CFAC48-DE26-455D-A36E-5841CD06BB45}" dt="2022-08-30T11:35:06.936" v="221" actId="478"/>
          <ac:spMkLst>
            <pc:docMk/>
            <pc:sldMk cId="3202296006" sldId="2146847640"/>
            <ac:spMk id="16" creationId="{68F1D24D-72D0-4F85-B97D-8678CA13CC26}"/>
          </ac:spMkLst>
        </pc:spChg>
        <pc:spChg chg="add del">
          <ac:chgData name="Christian Aastrup" userId="b66056e2-1ffe-4760-9c6d-2c7e83f5c7fa" providerId="ADAL" clId="{38CFAC48-DE26-455D-A36E-5841CD06BB45}" dt="2022-08-30T12:07:20.323" v="301" actId="22"/>
          <ac:spMkLst>
            <pc:docMk/>
            <pc:sldMk cId="3202296006" sldId="2146847640"/>
            <ac:spMk id="18" creationId="{400614DE-AB29-4430-9569-6D150C356A9A}"/>
          </ac:spMkLst>
        </pc:spChg>
        <pc:spChg chg="add mod">
          <ac:chgData name="Christian Aastrup" userId="b66056e2-1ffe-4760-9c6d-2c7e83f5c7fa" providerId="ADAL" clId="{38CFAC48-DE26-455D-A36E-5841CD06BB45}" dt="2022-08-31T08:53:19.531" v="1144" actId="790"/>
          <ac:spMkLst>
            <pc:docMk/>
            <pc:sldMk cId="3202296006" sldId="2146847640"/>
            <ac:spMk id="19" creationId="{495226BA-4674-452E-A798-B3E294143923}"/>
          </ac:spMkLst>
        </pc:spChg>
        <pc:spChg chg="add mod">
          <ac:chgData name="Christian Aastrup" userId="b66056e2-1ffe-4760-9c6d-2c7e83f5c7fa" providerId="ADAL" clId="{38CFAC48-DE26-455D-A36E-5841CD06BB45}" dt="2022-08-31T08:53:12.426" v="1143" actId="790"/>
          <ac:spMkLst>
            <pc:docMk/>
            <pc:sldMk cId="3202296006" sldId="2146847640"/>
            <ac:spMk id="20" creationId="{E2405662-FEF2-4D9E-B479-3D6460F5AFBA}"/>
          </ac:spMkLst>
        </pc:spChg>
        <pc:spChg chg="add del">
          <ac:chgData name="Christian Aastrup" userId="b66056e2-1ffe-4760-9c6d-2c7e83f5c7fa" providerId="ADAL" clId="{38CFAC48-DE26-455D-A36E-5841CD06BB45}" dt="2022-08-31T08:14:14.743" v="798" actId="22"/>
          <ac:spMkLst>
            <pc:docMk/>
            <pc:sldMk cId="3202296006" sldId="2146847640"/>
            <ac:spMk id="22" creationId="{1973D9E4-2FFF-432F-9594-91A898DC6454}"/>
          </ac:spMkLst>
        </pc:spChg>
        <pc:spChg chg="add mod">
          <ac:chgData name="Christian Aastrup" userId="b66056e2-1ffe-4760-9c6d-2c7e83f5c7fa" providerId="ADAL" clId="{38CFAC48-DE26-455D-A36E-5841CD06BB45}" dt="2022-08-31T08:15:45.598" v="820"/>
          <ac:spMkLst>
            <pc:docMk/>
            <pc:sldMk cId="3202296006" sldId="2146847640"/>
            <ac:spMk id="23" creationId="{442843CC-EB41-4ABF-826E-C904819E301E}"/>
          </ac:spMkLst>
        </pc:spChg>
        <pc:graphicFrameChg chg="add del mod">
          <ac:chgData name="Christian Aastrup" userId="b66056e2-1ffe-4760-9c6d-2c7e83f5c7fa" providerId="ADAL" clId="{38CFAC48-DE26-455D-A36E-5841CD06BB45}" dt="2022-08-30T11:30:43.301" v="93"/>
          <ac:graphicFrameMkLst>
            <pc:docMk/>
            <pc:sldMk cId="3202296006" sldId="2146847640"/>
            <ac:graphicFrameMk id="6" creationId="{DA177646-2C2D-48C0-B245-AF2446AE452F}"/>
          </ac:graphicFrameMkLst>
        </pc:graphicFrameChg>
        <pc:graphicFrameChg chg="add del mod">
          <ac:chgData name="Christian Aastrup" userId="b66056e2-1ffe-4760-9c6d-2c7e83f5c7fa" providerId="ADAL" clId="{38CFAC48-DE26-455D-A36E-5841CD06BB45}" dt="2022-08-30T11:31:10.934" v="99"/>
          <ac:graphicFrameMkLst>
            <pc:docMk/>
            <pc:sldMk cId="3202296006" sldId="2146847640"/>
            <ac:graphicFrameMk id="8" creationId="{0B6F92BB-3088-42D4-8221-6305F8E23F44}"/>
          </ac:graphicFrameMkLst>
        </pc:graphicFrameChg>
        <pc:graphicFrameChg chg="add del mod modGraphic">
          <ac:chgData name="Christian Aastrup" userId="b66056e2-1ffe-4760-9c6d-2c7e83f5c7fa" providerId="ADAL" clId="{38CFAC48-DE26-455D-A36E-5841CD06BB45}" dt="2022-08-30T11:31:47.837" v="108" actId="478"/>
          <ac:graphicFrameMkLst>
            <pc:docMk/>
            <pc:sldMk cId="3202296006" sldId="2146847640"/>
            <ac:graphicFrameMk id="9" creationId="{C9E67599-C2FA-4CA6-B10B-6959C9637100}"/>
          </ac:graphicFrameMkLst>
        </pc:graphicFrameChg>
        <pc:picChg chg="del">
          <ac:chgData name="Christian Aastrup" userId="b66056e2-1ffe-4760-9c6d-2c7e83f5c7fa" providerId="ADAL" clId="{38CFAC48-DE26-455D-A36E-5841CD06BB45}" dt="2022-08-30T11:35:06.936" v="221" actId="478"/>
          <ac:picMkLst>
            <pc:docMk/>
            <pc:sldMk cId="3202296006" sldId="2146847640"/>
            <ac:picMk id="3" creationId="{36F3F23B-B6DA-AB11-AA49-8474E9D08823}"/>
          </ac:picMkLst>
        </pc:picChg>
        <pc:picChg chg="add del">
          <ac:chgData name="Christian Aastrup" userId="b66056e2-1ffe-4760-9c6d-2c7e83f5c7fa" providerId="ADAL" clId="{38CFAC48-DE26-455D-A36E-5841CD06BB45}" dt="2022-08-30T11:31:05.296" v="97" actId="478"/>
          <ac:picMkLst>
            <pc:docMk/>
            <pc:sldMk cId="3202296006" sldId="2146847640"/>
            <ac:picMk id="7" creationId="{D39F09AD-E659-4EBC-ACB3-409CA1FD60E0}"/>
          </ac:picMkLst>
        </pc:picChg>
        <pc:picChg chg="add del">
          <ac:chgData name="Christian Aastrup" userId="b66056e2-1ffe-4760-9c6d-2c7e83f5c7fa" providerId="ADAL" clId="{38CFAC48-DE26-455D-A36E-5841CD06BB45}" dt="2022-08-30T11:30:46.463" v="95" actId="478"/>
          <ac:picMkLst>
            <pc:docMk/>
            <pc:sldMk cId="3202296006" sldId="2146847640"/>
            <ac:picMk id="10" creationId="{1E04AAC7-7C20-4DB9-99F9-6160E28EA87B}"/>
          </ac:picMkLst>
        </pc:picChg>
        <pc:picChg chg="add mod">
          <ac:chgData name="Christian Aastrup" userId="b66056e2-1ffe-4760-9c6d-2c7e83f5c7fa" providerId="ADAL" clId="{38CFAC48-DE26-455D-A36E-5841CD06BB45}" dt="2022-08-30T12:10:24.125" v="616" actId="1035"/>
          <ac:picMkLst>
            <pc:docMk/>
            <pc:sldMk cId="3202296006" sldId="2146847640"/>
            <ac:picMk id="11" creationId="{E946131E-75FD-4EC8-B79B-2FE0C582ECC0}"/>
          </ac:picMkLst>
        </pc:picChg>
        <pc:picChg chg="add mod">
          <ac:chgData name="Christian Aastrup" userId="b66056e2-1ffe-4760-9c6d-2c7e83f5c7fa" providerId="ADAL" clId="{38CFAC48-DE26-455D-A36E-5841CD06BB45}" dt="2022-08-30T12:10:24.125" v="616" actId="1035"/>
          <ac:picMkLst>
            <pc:docMk/>
            <pc:sldMk cId="3202296006" sldId="2146847640"/>
            <ac:picMk id="12" creationId="{996F25E8-1124-4AD4-ABCA-0159D985E972}"/>
          </ac:picMkLst>
        </pc:picChg>
      </pc:sldChg>
      <pc:sldChg chg="addSp delSp modSp mod">
        <pc:chgData name="Christian Aastrup" userId="b66056e2-1ffe-4760-9c6d-2c7e83f5c7fa" providerId="ADAL" clId="{38CFAC48-DE26-455D-A36E-5841CD06BB45}" dt="2022-08-31T13:33:13.312" v="4129" actId="313"/>
        <pc:sldMkLst>
          <pc:docMk/>
          <pc:sldMk cId="1201658593" sldId="2146847641"/>
        </pc:sldMkLst>
        <pc:spChg chg="del mod">
          <ac:chgData name="Christian Aastrup" userId="b66056e2-1ffe-4760-9c6d-2c7e83f5c7fa" providerId="ADAL" clId="{38CFAC48-DE26-455D-A36E-5841CD06BB45}" dt="2022-08-31T11:16:12.564" v="3506" actId="478"/>
          <ac:spMkLst>
            <pc:docMk/>
            <pc:sldMk cId="1201658593" sldId="2146847641"/>
            <ac:spMk id="7" creationId="{04E9EAF9-61BC-4F59-ACA4-A63267BD8A15}"/>
          </ac:spMkLst>
        </pc:spChg>
        <pc:spChg chg="add mod">
          <ac:chgData name="Christian Aastrup" userId="b66056e2-1ffe-4760-9c6d-2c7e83f5c7fa" providerId="ADAL" clId="{38CFAC48-DE26-455D-A36E-5841CD06BB45}" dt="2022-08-31T08:15:49.622" v="822"/>
          <ac:spMkLst>
            <pc:docMk/>
            <pc:sldMk cId="1201658593" sldId="2146847641"/>
            <ac:spMk id="8" creationId="{1134FDA9-D8A1-4CA9-AE95-594ABB8DE9F8}"/>
          </ac:spMkLst>
        </pc:spChg>
        <pc:spChg chg="add mod">
          <ac:chgData name="Christian Aastrup" userId="b66056e2-1ffe-4760-9c6d-2c7e83f5c7fa" providerId="ADAL" clId="{38CFAC48-DE26-455D-A36E-5841CD06BB45}" dt="2022-08-31T13:33:13.312" v="4129" actId="313"/>
          <ac:spMkLst>
            <pc:docMk/>
            <pc:sldMk cId="1201658593" sldId="2146847641"/>
            <ac:spMk id="9" creationId="{3EC87748-0DD2-4687-829F-EB87AB207BE4}"/>
          </ac:spMkLst>
        </pc:spChg>
      </pc:sldChg>
      <pc:sldChg chg="addSp modSp mod">
        <pc:chgData name="Christian Aastrup" userId="b66056e2-1ffe-4760-9c6d-2c7e83f5c7fa" providerId="ADAL" clId="{38CFAC48-DE26-455D-A36E-5841CD06BB45}" dt="2022-08-31T11:42:36.219" v="4128" actId="1076"/>
        <pc:sldMkLst>
          <pc:docMk/>
          <pc:sldMk cId="749795362" sldId="2146847642"/>
        </pc:sldMkLst>
        <pc:spChg chg="add mod">
          <ac:chgData name="Christian Aastrup" userId="b66056e2-1ffe-4760-9c6d-2c7e83f5c7fa" providerId="ADAL" clId="{38CFAC48-DE26-455D-A36E-5841CD06BB45}" dt="2022-08-31T08:15:48.358" v="821"/>
          <ac:spMkLst>
            <pc:docMk/>
            <pc:sldMk cId="749795362" sldId="2146847642"/>
            <ac:spMk id="6" creationId="{65A57711-C240-432D-A659-29AA190DA16C}"/>
          </ac:spMkLst>
        </pc:spChg>
        <pc:spChg chg="add mod">
          <ac:chgData name="Christian Aastrup" userId="b66056e2-1ffe-4760-9c6d-2c7e83f5c7fa" providerId="ADAL" clId="{38CFAC48-DE26-455D-A36E-5841CD06BB45}" dt="2022-08-31T11:41:32.581" v="4001" actId="6549"/>
          <ac:spMkLst>
            <pc:docMk/>
            <pc:sldMk cId="749795362" sldId="2146847642"/>
            <ac:spMk id="7" creationId="{58E3FE4C-7523-4724-B6BA-CEB780E79A60}"/>
          </ac:spMkLst>
        </pc:spChg>
        <pc:spChg chg="add mod">
          <ac:chgData name="Christian Aastrup" userId="b66056e2-1ffe-4760-9c6d-2c7e83f5c7fa" providerId="ADAL" clId="{38CFAC48-DE26-455D-A36E-5841CD06BB45}" dt="2022-08-31T11:42:36.219" v="4128" actId="1076"/>
          <ac:spMkLst>
            <pc:docMk/>
            <pc:sldMk cId="749795362" sldId="2146847642"/>
            <ac:spMk id="8" creationId="{4E0967A5-1FB8-45FA-8AB0-CADD83DC97CC}"/>
          </ac:spMkLst>
        </pc:spChg>
      </pc:sldChg>
      <pc:sldChg chg="addSp delSp modSp mod">
        <pc:chgData name="Christian Aastrup" userId="b66056e2-1ffe-4760-9c6d-2c7e83f5c7fa" providerId="ADAL" clId="{38CFAC48-DE26-455D-A36E-5841CD06BB45}" dt="2022-08-31T11:24:01.849" v="3909" actId="20577"/>
        <pc:sldMkLst>
          <pc:docMk/>
          <pc:sldMk cId="1603686606" sldId="2146847643"/>
        </pc:sldMkLst>
        <pc:spChg chg="add mod">
          <ac:chgData name="Christian Aastrup" userId="b66056e2-1ffe-4760-9c6d-2c7e83f5c7fa" providerId="ADAL" clId="{38CFAC48-DE26-455D-A36E-5841CD06BB45}" dt="2022-08-31T08:15:51.604" v="823"/>
          <ac:spMkLst>
            <pc:docMk/>
            <pc:sldMk cId="1603686606" sldId="2146847643"/>
            <ac:spMk id="7" creationId="{6A40740F-376F-464F-8687-C914CD46265C}"/>
          </ac:spMkLst>
        </pc:spChg>
        <pc:spChg chg="add mod">
          <ac:chgData name="Christian Aastrup" userId="b66056e2-1ffe-4760-9c6d-2c7e83f5c7fa" providerId="ADAL" clId="{38CFAC48-DE26-455D-A36E-5841CD06BB45}" dt="2022-08-31T11:24:01.849" v="3909" actId="20577"/>
          <ac:spMkLst>
            <pc:docMk/>
            <pc:sldMk cId="1603686606" sldId="2146847643"/>
            <ac:spMk id="8" creationId="{217FB778-8AB0-4862-A7D3-545E0FC79767}"/>
          </ac:spMkLst>
        </pc:spChg>
        <pc:picChg chg="add del">
          <ac:chgData name="Christian Aastrup" userId="b66056e2-1ffe-4760-9c6d-2c7e83f5c7fa" providerId="ADAL" clId="{38CFAC48-DE26-455D-A36E-5841CD06BB45}" dt="2022-08-31T11:02:47.163" v="2715" actId="478"/>
          <ac:picMkLst>
            <pc:docMk/>
            <pc:sldMk cId="1603686606" sldId="2146847643"/>
            <ac:picMk id="4" creationId="{126C8CCC-5EA1-4FC1-B69E-AEA6A2125ED6}"/>
          </ac:picMkLst>
        </pc:picChg>
      </pc:sldChg>
      <pc:sldChg chg="addSp delSp modSp mod">
        <pc:chgData name="Christian Aastrup" userId="b66056e2-1ffe-4760-9c6d-2c7e83f5c7fa" providerId="ADAL" clId="{38CFAC48-DE26-455D-A36E-5841CD06BB45}" dt="2022-08-31T08:14:37.061" v="802"/>
        <pc:sldMkLst>
          <pc:docMk/>
          <pc:sldMk cId="908768914" sldId="2146847646"/>
        </pc:sldMkLst>
        <pc:spChg chg="del">
          <ac:chgData name="Christian Aastrup" userId="b66056e2-1ffe-4760-9c6d-2c7e83f5c7fa" providerId="ADAL" clId="{38CFAC48-DE26-455D-A36E-5841CD06BB45}" dt="2022-08-31T08:14:35.911" v="801" actId="21"/>
          <ac:spMkLst>
            <pc:docMk/>
            <pc:sldMk cId="908768914" sldId="2146847646"/>
            <ac:spMk id="7" creationId="{D949508E-CF86-4798-940C-61EB06C5A616}"/>
          </ac:spMkLst>
        </pc:spChg>
        <pc:spChg chg="add mod">
          <ac:chgData name="Christian Aastrup" userId="b66056e2-1ffe-4760-9c6d-2c7e83f5c7fa" providerId="ADAL" clId="{38CFAC48-DE26-455D-A36E-5841CD06BB45}" dt="2022-08-31T08:14:37.061" v="802"/>
          <ac:spMkLst>
            <pc:docMk/>
            <pc:sldMk cId="908768914" sldId="2146847646"/>
            <ac:spMk id="8" creationId="{5B147ADB-1ED4-400B-AB62-486C149A82D7}"/>
          </ac:spMkLst>
        </pc:spChg>
      </pc:sldChg>
      <pc:sldChg chg="addSp delSp modSp mod">
        <pc:chgData name="Christian Aastrup" userId="b66056e2-1ffe-4760-9c6d-2c7e83f5c7fa" providerId="ADAL" clId="{38CFAC48-DE26-455D-A36E-5841CD06BB45}" dt="2022-08-31T08:54:48.308" v="1219" actId="20577"/>
        <pc:sldMkLst>
          <pc:docMk/>
          <pc:sldMk cId="163568" sldId="2146847647"/>
        </pc:sldMkLst>
        <pc:spChg chg="mod">
          <ac:chgData name="Christian Aastrup" userId="b66056e2-1ffe-4760-9c6d-2c7e83f5c7fa" providerId="ADAL" clId="{38CFAC48-DE26-455D-A36E-5841CD06BB45}" dt="2022-08-31T08:32:28.716" v="1032" actId="790"/>
          <ac:spMkLst>
            <pc:docMk/>
            <pc:sldMk cId="163568" sldId="2146847647"/>
            <ac:spMk id="2" creationId="{DEC7AD8A-9F06-4D9F-90F0-7A75421A6660}"/>
          </ac:spMkLst>
        </pc:spChg>
        <pc:spChg chg="mod">
          <ac:chgData name="Christian Aastrup" userId="b66056e2-1ffe-4760-9c6d-2c7e83f5c7fa" providerId="ADAL" clId="{38CFAC48-DE26-455D-A36E-5841CD06BB45}" dt="2022-08-31T08:32:28.716" v="1032" actId="790"/>
          <ac:spMkLst>
            <pc:docMk/>
            <pc:sldMk cId="163568" sldId="2146847647"/>
            <ac:spMk id="4" creationId="{7F137BB2-0B05-4709-A7B7-0B0197AFF3B6}"/>
          </ac:spMkLst>
        </pc:spChg>
        <pc:spChg chg="mod">
          <ac:chgData name="Christian Aastrup" userId="b66056e2-1ffe-4760-9c6d-2c7e83f5c7fa" providerId="ADAL" clId="{38CFAC48-DE26-455D-A36E-5841CD06BB45}" dt="2022-08-31T08:32:28.716" v="1032" actId="790"/>
          <ac:spMkLst>
            <pc:docMk/>
            <pc:sldMk cId="163568" sldId="2146847647"/>
            <ac:spMk id="5" creationId="{7D8F9B03-E0F7-4D06-9B48-00EA7C07FCD0}"/>
          </ac:spMkLst>
        </pc:spChg>
        <pc:spChg chg="mod">
          <ac:chgData name="Christian Aastrup" userId="b66056e2-1ffe-4760-9c6d-2c7e83f5c7fa" providerId="ADAL" clId="{38CFAC48-DE26-455D-A36E-5841CD06BB45}" dt="2022-08-31T08:32:28.716" v="1032" actId="790"/>
          <ac:spMkLst>
            <pc:docMk/>
            <pc:sldMk cId="163568" sldId="2146847647"/>
            <ac:spMk id="7" creationId="{3645CB8F-094D-432F-A640-AE5BB6BEB775}"/>
          </ac:spMkLst>
        </pc:spChg>
        <pc:spChg chg="mod">
          <ac:chgData name="Christian Aastrup" userId="b66056e2-1ffe-4760-9c6d-2c7e83f5c7fa" providerId="ADAL" clId="{38CFAC48-DE26-455D-A36E-5841CD06BB45}" dt="2022-08-31T08:54:48.308" v="1219" actId="20577"/>
          <ac:spMkLst>
            <pc:docMk/>
            <pc:sldMk cId="163568" sldId="2146847647"/>
            <ac:spMk id="8" creationId="{49656BBC-A5DD-414E-B6DF-0EA0A2365B01}"/>
          </ac:spMkLst>
        </pc:spChg>
        <pc:spChg chg="add del mod">
          <ac:chgData name="Christian Aastrup" userId="b66056e2-1ffe-4760-9c6d-2c7e83f5c7fa" providerId="ADAL" clId="{38CFAC48-DE26-455D-A36E-5841CD06BB45}" dt="2022-08-31T08:15:39.884" v="817" actId="21"/>
          <ac:spMkLst>
            <pc:docMk/>
            <pc:sldMk cId="163568" sldId="2146847647"/>
            <ac:spMk id="9" creationId="{7489CCB1-1378-423F-94AB-E14DEF80005A}"/>
          </ac:spMkLst>
        </pc:spChg>
        <pc:spChg chg="add mod">
          <ac:chgData name="Christian Aastrup" userId="b66056e2-1ffe-4760-9c6d-2c7e83f5c7fa" providerId="ADAL" clId="{38CFAC48-DE26-455D-A36E-5841CD06BB45}" dt="2022-08-31T08:32:28.716" v="1032" actId="790"/>
          <ac:spMkLst>
            <pc:docMk/>
            <pc:sldMk cId="163568" sldId="2146847647"/>
            <ac:spMk id="10" creationId="{BBF9C7AB-D545-44CB-BA23-3BD4547E78C7}"/>
          </ac:spMkLst>
        </pc:spChg>
      </pc:sldChg>
      <pc:sldChg chg="addSp modSp mod">
        <pc:chgData name="Christian Aastrup" userId="b66056e2-1ffe-4760-9c6d-2c7e83f5c7fa" providerId="ADAL" clId="{38CFAC48-DE26-455D-A36E-5841CD06BB45}" dt="2022-08-31T10:57:52.736" v="2713" actId="20577"/>
        <pc:sldMkLst>
          <pc:docMk/>
          <pc:sldMk cId="2814391176" sldId="2146847648"/>
        </pc:sldMkLst>
        <pc:spChg chg="mod">
          <ac:chgData name="Christian Aastrup" userId="b66056e2-1ffe-4760-9c6d-2c7e83f5c7fa" providerId="ADAL" clId="{38CFAC48-DE26-455D-A36E-5841CD06BB45}" dt="2022-08-31T10:45:55.749" v="1829" actId="313"/>
          <ac:spMkLst>
            <pc:docMk/>
            <pc:sldMk cId="2814391176" sldId="2146847648"/>
            <ac:spMk id="2" creationId="{DEC7AD8A-9F06-4D9F-90F0-7A75421A6660}"/>
          </ac:spMkLst>
        </pc:spChg>
        <pc:spChg chg="mod">
          <ac:chgData name="Christian Aastrup" userId="b66056e2-1ffe-4760-9c6d-2c7e83f5c7fa" providerId="ADAL" clId="{38CFAC48-DE26-455D-A36E-5841CD06BB45}" dt="2022-08-31T10:57:52.736" v="2713" actId="20577"/>
          <ac:spMkLst>
            <pc:docMk/>
            <pc:sldMk cId="2814391176" sldId="2146847648"/>
            <ac:spMk id="7" creationId="{3645CB8F-094D-432F-A640-AE5BB6BEB775}"/>
          </ac:spMkLst>
        </pc:spChg>
        <pc:spChg chg="add mod">
          <ac:chgData name="Christian Aastrup" userId="b66056e2-1ffe-4760-9c6d-2c7e83f5c7fa" providerId="ADAL" clId="{38CFAC48-DE26-455D-A36E-5841CD06BB45}" dt="2022-08-31T08:15:43.788" v="819"/>
          <ac:spMkLst>
            <pc:docMk/>
            <pc:sldMk cId="2814391176" sldId="2146847648"/>
            <ac:spMk id="8" creationId="{6DBDB185-2241-440E-9F80-0669D5590654}"/>
          </ac:spMkLst>
        </pc:spChg>
      </pc:sldChg>
      <pc:sldChg chg="addSp modSp mod">
        <pc:chgData name="Christian Aastrup" userId="b66056e2-1ffe-4760-9c6d-2c7e83f5c7fa" providerId="ADAL" clId="{38CFAC48-DE26-455D-A36E-5841CD06BB45}" dt="2022-08-31T10:41:07.612" v="1813" actId="313"/>
        <pc:sldMkLst>
          <pc:docMk/>
          <pc:sldMk cId="912843790" sldId="2146847649"/>
        </pc:sldMkLst>
        <pc:spChg chg="add mod">
          <ac:chgData name="Christian Aastrup" userId="b66056e2-1ffe-4760-9c6d-2c7e83f5c7fa" providerId="ADAL" clId="{38CFAC48-DE26-455D-A36E-5841CD06BB45}" dt="2022-08-31T10:41:07.612" v="1813" actId="313"/>
          <ac:spMkLst>
            <pc:docMk/>
            <pc:sldMk cId="912843790" sldId="2146847649"/>
            <ac:spMk id="8" creationId="{5D772882-B3C4-41AA-B07F-23F74771BCAF}"/>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1000">
              <a:solidFill>
                <a:schemeClr val="tx2"/>
              </a:solidFill>
            </a:endParaRPr>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z="1000" smtClean="0">
                <a:solidFill>
                  <a:schemeClr val="tx2"/>
                </a:solidFill>
              </a:rPr>
              <a:t>‹#›</a:t>
            </a:fld>
            <a:endParaRPr lang="en-GB" sz="1000">
              <a:solidFill>
                <a:schemeClr val="tx2"/>
              </a:solidFill>
            </a:endParaRPr>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z="1000" smtClean="0">
                <a:solidFill>
                  <a:schemeClr val="tx2"/>
                </a:solidFill>
              </a:rPr>
              <a:t>01/09/2022</a:t>
            </a:fld>
            <a:endParaRPr lang="en-GB" sz="1000">
              <a:solidFill>
                <a:schemeClr val="tx2"/>
              </a:solidFill>
            </a:endParaRPr>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1000">
              <a:solidFill>
                <a:schemeClr val="tx2"/>
              </a:solidFill>
            </a:endParaRPr>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solidFill>
                  <a:schemeClr val="tx2"/>
                </a:solidFill>
              </a:defRPr>
            </a:lvl1pPr>
          </a:lstStyle>
          <a:p>
            <a:fld id="{1386E511-D742-4EFE-90B5-C9FC42762E0F}" type="datetimeFigureOut">
              <a:rPr lang="en-GB" smtClean="0"/>
              <a:pPr/>
              <a:t>01/09/2022</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solidFill>
                  <a:schemeClr val="tx2"/>
                </a:solidFill>
              </a:defRPr>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solidFill>
                  <a:schemeClr val="tx2"/>
                </a:solidFill>
              </a:defRPr>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solidFill>
                  <a:schemeClr val="tx2"/>
                </a:solidFill>
              </a:defRPr>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7094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000" b="0" i="0" u="none" strike="noStrike" kern="1200" cap="none" spc="0" normalizeH="0" baseline="0" noProof="0">
              <a:ln>
                <a:noFill/>
              </a:ln>
              <a:solidFill>
                <a:srgbClr val="07094A"/>
              </a:solidFill>
              <a:effectLst/>
              <a:uLnTx/>
              <a:uFillTx/>
              <a:latin typeface="Arial"/>
              <a:ea typeface="+mn-ea"/>
              <a:cs typeface="+mn-cs"/>
            </a:endParaRPr>
          </a:p>
        </p:txBody>
      </p:sp>
    </p:spTree>
    <p:extLst>
      <p:ext uri="{BB962C8B-B14F-4D97-AF65-F5344CB8AC3E}">
        <p14:creationId xmlns:p14="http://schemas.microsoft.com/office/powerpoint/2010/main" val="403066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7094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srgbClr val="07094A"/>
              </a:solidFill>
              <a:effectLst/>
              <a:uLnTx/>
              <a:uFillTx/>
              <a:latin typeface="Arial"/>
              <a:ea typeface="+mn-ea"/>
              <a:cs typeface="+mn-cs"/>
            </a:endParaRPr>
          </a:p>
        </p:txBody>
      </p:sp>
    </p:spTree>
    <p:extLst>
      <p:ext uri="{BB962C8B-B14F-4D97-AF65-F5344CB8AC3E}">
        <p14:creationId xmlns:p14="http://schemas.microsoft.com/office/powerpoint/2010/main" val="266182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US" sz="1000" b="0" i="0" u="none" strike="noStrike" kern="1200" cap="none" spc="0" normalizeH="0" baseline="0" noProof="0" smtClean="0">
                <a:ln>
                  <a:noFill/>
                </a:ln>
                <a:solidFill>
                  <a:srgbClr val="07094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7094A"/>
              </a:solidFill>
              <a:effectLst/>
              <a:uLnTx/>
              <a:uFillTx/>
              <a:latin typeface="Arial"/>
              <a:ea typeface="+mn-ea"/>
              <a:cs typeface="+mn-cs"/>
            </a:endParaRPr>
          </a:p>
        </p:txBody>
      </p:sp>
    </p:spTree>
    <p:extLst>
      <p:ext uri="{BB962C8B-B14F-4D97-AF65-F5344CB8AC3E}">
        <p14:creationId xmlns:p14="http://schemas.microsoft.com/office/powerpoint/2010/main" val="592353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6.emf"/><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Master" Target="../slideMasters/slideMaster3.xml"/><Relationship Id="rId7" Type="http://schemas.openxmlformats.org/officeDocument/2006/relationships/image" Target="../media/image16.jpeg"/><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emf"/><Relationship Id="rId10" Type="http://schemas.openxmlformats.org/officeDocument/2006/relationships/image" Target="../media/image19.jpeg"/><Relationship Id="rId4" Type="http://schemas.openxmlformats.org/officeDocument/2006/relationships/oleObject" Target="../embeddings/oleObject41.bin"/><Relationship Id="rId9" Type="http://schemas.openxmlformats.org/officeDocument/2006/relationships/image" Target="../media/image18.jpeg"/></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Master" Target="../slideMasters/slideMaster3.xml"/><Relationship Id="rId7" Type="http://schemas.openxmlformats.org/officeDocument/2006/relationships/image" Target="../media/image16.jpeg"/><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emf"/><Relationship Id="rId10" Type="http://schemas.openxmlformats.org/officeDocument/2006/relationships/image" Target="../media/image19.jpeg"/><Relationship Id="rId4" Type="http://schemas.openxmlformats.org/officeDocument/2006/relationships/oleObject" Target="../embeddings/oleObject42.bin"/><Relationship Id="rId9" Type="http://schemas.openxmlformats.org/officeDocument/2006/relationships/image" Target="../media/image18.jpeg"/></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13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slideMaster" Target="../slideMasters/slideMaster3.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1.emf"/><Relationship Id="rId10" Type="http://schemas.openxmlformats.org/officeDocument/2006/relationships/image" Target="../media/image25.png"/><Relationship Id="rId4" Type="http://schemas.openxmlformats.org/officeDocument/2006/relationships/oleObject" Target="../embeddings/oleObject49.bin"/><Relationship Id="rId9" Type="http://schemas.openxmlformats.org/officeDocument/2006/relationships/image" Target="../media/image24.png"/><Relationship Id="rId14" Type="http://schemas.openxmlformats.org/officeDocument/2006/relationships/image" Target="../media/image29.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6.emf"/></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6.emf"/></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6.emf"/></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6.emf"/></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6.emf"/></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6.emf"/></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6.emf"/></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6.emf"/></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6.emf"/></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8.xml"/><Relationship Id="rId4" Type="http://schemas.openxmlformats.org/officeDocument/2006/relationships/image" Target="../media/image6.emf"/></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6.emf"/></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36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8.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0.xml"/><Relationship Id="rId1" Type="http://schemas.openxmlformats.org/officeDocument/2006/relationships/tags" Target="../tags/tag7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0.xml"/><Relationship Id="rId4" Type="http://schemas.openxmlformats.org/officeDocument/2006/relationships/image" Target="../media/image6.emf"/></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0.xml"/><Relationship Id="rId4" Type="http://schemas.openxmlformats.org/officeDocument/2006/relationships/image" Target="../media/image6.emf"/></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6.emf"/></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45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0.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1.xml"/><Relationship Id="rId4" Type="http://schemas.openxmlformats.org/officeDocument/2006/relationships/image" Target="../media/image6.emf"/></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1.xml"/><Relationship Id="rId4" Type="http://schemas.openxmlformats.org/officeDocument/2006/relationships/image" Target="../media/image6.emf"/></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1.xml"/><Relationship Id="rId4" Type="http://schemas.openxmlformats.org/officeDocument/2006/relationships/image" Target="../media/image6.emf"/></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4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4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1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9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1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5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50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5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5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emf"/></Relationships>
</file>

<file path=ppt/slideLayouts/_rels/slideLayout5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2.xml"/><Relationship Id="rId4" Type="http://schemas.openxmlformats.org/officeDocument/2006/relationships/image" Target="../media/image6.emf"/></Relationships>
</file>

<file path=ppt/slideLayouts/_rels/slideLayout5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2.xml"/><Relationship Id="rId4" Type="http://schemas.openxmlformats.org/officeDocument/2006/relationships/image" Target="../media/image6.emf"/></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2.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5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5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5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2.xml"/></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2.xml"/></Relationships>
</file>

<file path=ppt/slideLayouts/_rels/slideLayout5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54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sp>
        <p:nvSpPr>
          <p:cNvPr id="11" name="Rektangel 10"/>
          <p:cNvSpPr/>
          <p:nvPr userDrawn="1"/>
        </p:nvSpPr>
        <p:spPr>
          <a:xfrm>
            <a:off x="2484000"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9" name="Rektangel 8"/>
          <p:cNvSpPr/>
          <p:nvPr userDrawn="1"/>
        </p:nvSpPr>
        <p:spPr>
          <a:xfrm>
            <a:off x="1764000" y="28908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PresentationTitle"/>
          <p:cNvSpPr>
            <a:spLocks noGrp="1"/>
          </p:cNvSpPr>
          <p:nvPr>
            <p:ph type="ctrTitle" hasCustomPrompt="1"/>
          </p:nvPr>
        </p:nvSpPr>
        <p:spPr>
          <a:xfrm>
            <a:off x="2479868" y="7685"/>
            <a:ext cx="3614400" cy="1283512"/>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735432" y="1451574"/>
            <a:ext cx="3103273" cy="1273697"/>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1764000" y="3685487"/>
            <a:ext cx="1440000" cy="643055"/>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1764000" y="3531600"/>
            <a:ext cx="1439999" cy="153888"/>
          </a:xfrm>
        </p:spPr>
        <p:txBody>
          <a:bodyPr lIns="241200" rIns="241200">
            <a:spAutoFit/>
          </a:bodyPr>
          <a:lstStyle>
            <a:lvl1pPr algn="ctr">
              <a:defRPr sz="1000" baseline="0">
                <a:solidFill>
                  <a:schemeClr val="bg1"/>
                </a:solidFill>
              </a:defRPr>
            </a:lvl1pPr>
          </a:lstStyle>
          <a:p>
            <a:endParaRPr lang="da-DK"/>
          </a:p>
        </p:txBody>
      </p:sp>
      <p:sp>
        <p:nvSpPr>
          <p:cNvPr id="10" name="Picture Placeholder 9"/>
          <p:cNvSpPr>
            <a:spLocks noGrp="1"/>
          </p:cNvSpPr>
          <p:nvPr>
            <p:ph type="pic" sz="quarter" idx="13" hasCustomPrompt="1"/>
          </p:nvPr>
        </p:nvSpPr>
        <p:spPr>
          <a:xfrm>
            <a:off x="6094799" y="-2"/>
            <a:ext cx="6095873" cy="6865200"/>
          </a:xfrm>
          <a:blipFill>
            <a:blip r:embed="rId2"/>
            <a:stretch>
              <a:fillRect/>
            </a:stretch>
          </a:blipFill>
        </p:spPr>
        <p:txBody>
          <a:bodyPr tIns="0" bIns="108000" anchor="b" anchorCtr="0"/>
          <a:lstStyle>
            <a:lvl1pPr marL="0" indent="0" algn="ctr">
              <a:buNone/>
              <a:defRPr sz="1600">
                <a:solidFill>
                  <a:schemeClr val="tx1"/>
                </a:solidFill>
              </a:defRPr>
            </a:lvl1pPr>
          </a:lstStyle>
          <a:p>
            <a:r>
              <a:rPr lang="da-DK"/>
              <a:t>Klik på denne pladsholder og indsæt billede via Images Library </a:t>
            </a:r>
          </a:p>
        </p:txBody>
      </p:sp>
      <p:sp>
        <p:nvSpPr>
          <p:cNvPr id="13" name="Tekstfelt 12">
            <a:extLst>
              <a:ext uri="{FF2B5EF4-FFF2-40B4-BE49-F238E27FC236}">
                <a16:creationId xmlns:a16="http://schemas.microsoft.com/office/drawing/2014/main" id="{01A24D03-C26F-4DA9-852C-EAC82865748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BAA50C1E-A0E5-4A0E-925C-BEF46564B6A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15" name="Sikkerhed">
            <a:extLst>
              <a:ext uri="{FF2B5EF4-FFF2-40B4-BE49-F238E27FC236}">
                <a16:creationId xmlns:a16="http://schemas.microsoft.com/office/drawing/2014/main" id="{EA6793A1-F144-445F-BFB8-4FFA21EC27A9}"/>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201316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billede 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33F86773-B14A-400A-B4A5-828D224396F7}"/>
              </a:ext>
            </a:extLst>
          </p:cNvPr>
          <p:cNvSpPr>
            <a:spLocks noGrp="1" noChangeAspect="1"/>
          </p:cNvSpPr>
          <p:nvPr>
            <p:ph type="pic" sz="quarter" idx="13" hasCustomPrompt="1"/>
          </p:nvPr>
        </p:nvSpPr>
        <p:spPr>
          <a:xfrm>
            <a:off x="7257600" y="284400"/>
            <a:ext cx="4362901" cy="4363200"/>
          </a:xfrm>
          <a:prstGeom prst="rect">
            <a:avLst/>
          </a:prstGeom>
          <a:blipFill>
            <a:blip r:embed="rId2"/>
            <a:stretch>
              <a:fillRect/>
            </a:stretch>
          </a:blipFill>
        </p:spPr>
        <p:txBody>
          <a:bodyPr wrap="square" lIns="108000" tIns="108000" rIns="10800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8" name="Tekstfelt 17">
            <a:extLst>
              <a:ext uri="{FF2B5EF4-FFF2-40B4-BE49-F238E27FC236}">
                <a16:creationId xmlns:a16="http://schemas.microsoft.com/office/drawing/2014/main" id="{E39F1E43-B3C9-4247-B704-ADC505E3180B}"/>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sp>
        <p:nvSpPr>
          <p:cNvPr id="14" name="Text Placeholder 16">
            <a:extLst>
              <a:ext uri="{FF2B5EF4-FFF2-40B4-BE49-F238E27FC236}">
                <a16:creationId xmlns:a16="http://schemas.microsoft.com/office/drawing/2014/main" id="{3B10B024-5C4F-474B-9993-B5085F28EE5E}"/>
              </a:ext>
            </a:extLst>
          </p:cNvPr>
          <p:cNvSpPr>
            <a:spLocks noGrp="1" noChangeAspect="1"/>
          </p:cNvSpPr>
          <p:nvPr>
            <p:ph type="body" sz="quarter" idx="16" hasCustomPrompt="1"/>
          </p:nvPr>
        </p:nvSpPr>
        <p:spPr>
          <a:xfrm>
            <a:off x="7257089" y="399680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pic>
        <p:nvPicPr>
          <p:cNvPr id="15" name="Billede 14">
            <a:extLst>
              <a:ext uri="{FF2B5EF4-FFF2-40B4-BE49-F238E27FC236}">
                <a16:creationId xmlns:a16="http://schemas.microsoft.com/office/drawing/2014/main" id="{227132BC-8F33-4F6F-B55D-D120AFD09CBD}"/>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1567115712"/>
      </p:ext>
    </p:extLst>
  </p:cSld>
  <p:clrMapOvr>
    <a:masterClrMapping/>
  </p:clrMapOvr>
  <p:extLst>
    <p:ext uri="{DCECCB84-F9BA-43D5-87BE-67443E8EF086}">
      <p15:sldGuideLst xmlns:p15="http://schemas.microsoft.com/office/powerpoint/2012/main">
        <p15:guide id="1" pos="4297" userDrawn="1">
          <p15:clr>
            <a:srgbClr val="FBAE40"/>
          </p15:clr>
        </p15:guide>
        <p15:guide id="3" pos="4571"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C44C102-67EC-44B9-848C-28E5F9DFF4AA}"/>
              </a:ext>
            </a:extLst>
          </p:cNvPr>
          <p:cNvGraphicFramePr>
            <a:graphicFrameLocks noChangeAspect="1"/>
          </p:cNvGraphicFramePr>
          <p:nvPr userDrawn="1">
            <p:custDataLst>
              <p:tags r:id="rId2"/>
            </p:custDataLst>
            <p:extLst>
              <p:ext uri="{D42A27DB-BD31-4B8C-83A1-F6EECF244321}">
                <p14:modId xmlns:p14="http://schemas.microsoft.com/office/powerpoint/2010/main" val="3376545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3" name="think-cell Slide" r:id="rId4" imgW="395" imgH="394" progId="TCLayout.ActiveDocument.1">
                  <p:embed/>
                </p:oleObj>
              </mc:Choice>
              <mc:Fallback>
                <p:oleObj name="think-cell Slide" r:id="rId4" imgW="395" imgH="394" progId="TCLayout.ActiveDocument.1">
                  <p:embed/>
                  <p:pic>
                    <p:nvPicPr>
                      <p:cNvPr id="8" name="Objekt 7" hidden="1">
                        <a:extLst>
                          <a:ext uri="{FF2B5EF4-FFF2-40B4-BE49-F238E27FC236}">
                            <a16:creationId xmlns:a16="http://schemas.microsoft.com/office/drawing/2014/main" id="{EC44C102-67EC-44B9-848C-28E5F9DFF4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66738" y="491395"/>
            <a:ext cx="6256800" cy="959717"/>
          </a:xfrm>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noProof="0"/>
          </a:p>
        </p:txBody>
      </p:sp>
      <p:sp>
        <p:nvSpPr>
          <p:cNvPr id="3" name="Content Placeholder 2"/>
          <p:cNvSpPr>
            <a:spLocks noGrp="1"/>
          </p:cNvSpPr>
          <p:nvPr>
            <p:ph idx="1" hasCustomPrompt="1"/>
          </p:nvPr>
        </p:nvSpPr>
        <p:spPr>
          <a:xfrm>
            <a:off x="566738" y="1659600"/>
            <a:ext cx="6256800" cy="4626000"/>
          </a:xfrm>
        </p:spPr>
        <p:txBody>
          <a:bodyPr/>
          <a:lstStyle>
            <a:lvl1pPr rtl="0">
              <a:defRPr/>
            </a:lvl1pPr>
            <a:lvl2pPr rtl="0">
              <a:defRPr/>
            </a:lvl2pPr>
            <a:lvl3pPr rtl="0">
              <a:defRPr/>
            </a:lvl3pPr>
            <a:lvl4pPr rtl="0">
              <a:defRPr/>
            </a:lvl4pPr>
            <a:lvl5pPr rtl="0">
              <a:defRPr/>
            </a:lvl5pPr>
          </a:lstStyle>
          <a:p>
            <a:pPr lvl="0"/>
            <a:r>
              <a:rPr lang="en-US" noProof="0" err="1"/>
              <a:t>Klik</a:t>
            </a:r>
            <a:r>
              <a:rPr lang="en-US" noProof="0"/>
              <a:t> her for at </a:t>
            </a:r>
            <a:r>
              <a:rPr lang="en-US" noProof="0" err="1"/>
              <a:t>tilføje</a:t>
            </a:r>
            <a:r>
              <a:rPr lang="en-US" noProof="0"/>
              <a:t> </a:t>
            </a:r>
            <a:r>
              <a:rPr lang="en-US" noProof="0" err="1"/>
              <a:t>tekst</a:t>
            </a:r>
            <a:endParaRPr lang="en-US" noProof="0"/>
          </a:p>
          <a:p>
            <a:pPr lvl="1"/>
            <a:r>
              <a:rPr lang="en-US" noProof="0"/>
              <a:t>Second level</a:t>
            </a:r>
          </a:p>
          <a:p>
            <a:pPr lvl="2"/>
            <a:r>
              <a:rPr lang="en-US" noProof="0"/>
              <a:t>Third level</a:t>
            </a:r>
          </a:p>
          <a:p>
            <a:pPr lvl="3"/>
            <a:r>
              <a:rPr lang="en-US" noProof="0" err="1"/>
              <a:t>Fourthlevel</a:t>
            </a:r>
            <a:endParaRPr lang="en-US" noProof="0"/>
          </a:p>
          <a:p>
            <a:pPr lvl="4"/>
            <a:r>
              <a:rPr lang="en-US" noProof="0"/>
              <a:t>Fifth level</a:t>
            </a:r>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9" name="Pladsholder til billede 11">
            <a:extLst>
              <a:ext uri="{FF2B5EF4-FFF2-40B4-BE49-F238E27FC236}">
                <a16:creationId xmlns:a16="http://schemas.microsoft.com/office/drawing/2014/main" id="{12430791-DEE4-4F98-AA3B-D5B6DF9604EC}"/>
              </a:ext>
            </a:extLst>
          </p:cNvPr>
          <p:cNvSpPr>
            <a:spLocks noGrp="1"/>
          </p:cNvSpPr>
          <p:nvPr>
            <p:ph type="pic" sz="quarter" idx="13" hasCustomPrompt="1"/>
          </p:nvPr>
        </p:nvSpPr>
        <p:spPr>
          <a:xfrm>
            <a:off x="7256463" y="1"/>
            <a:ext cx="4933137" cy="6285142"/>
          </a:xfrm>
          <a:prstGeom prst="rect">
            <a:avLst/>
          </a:prstGeom>
          <a:blipFill>
            <a:blip r:embed="rId6"/>
            <a:stretch>
              <a:fillRect/>
            </a:stretch>
          </a:blipFill>
        </p:spPr>
        <p:txBody>
          <a:bodyPr wrap="square" lIns="648000" tIns="468000" rIns="648000" anchor="t" anchorCtr="0">
            <a:noAutofit/>
          </a:bodyPr>
          <a:lstStyle>
            <a:lvl1pPr marL="0" indent="0" algn="ctr" rtl="0">
              <a:spcBef>
                <a:spcPts val="0"/>
              </a:spcBef>
              <a:buNone/>
              <a:defRPr sz="1400"/>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 </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spcBef>
                <a:spcPts val="0"/>
              </a:spcBef>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4" name="Date_DateCustomA"/>
          <p:cNvSpPr>
            <a:spLocks noGrp="1"/>
          </p:cNvSpPr>
          <p:nvPr>
            <p:ph type="dt" sz="half" idx="10"/>
          </p:nvPr>
        </p:nvSpPr>
        <p:spPr/>
        <p:txBody>
          <a:bodyPr/>
          <a:lstStyle>
            <a:lvl1pPr rtl="0">
              <a:defRPr/>
            </a:lvl1pPr>
          </a:lstStyle>
          <a:p>
            <a:endParaRPr lang="en-US"/>
          </a:p>
        </p:txBody>
      </p:sp>
      <p:sp>
        <p:nvSpPr>
          <p:cNvPr id="5" name="FLD_PresentationTitle"/>
          <p:cNvSpPr>
            <a:spLocks noGrp="1"/>
          </p:cNvSpPr>
          <p:nvPr>
            <p:ph type="ftr" sz="quarter" idx="11"/>
          </p:nvPr>
        </p:nvSpPr>
        <p:spPr>
          <a:xfrm>
            <a:off x="7256464" y="6443249"/>
            <a:ext cx="3284536" cy="180000"/>
          </a:xfrm>
        </p:spPr>
        <p:txBody>
          <a:bodyPr/>
          <a:lstStyle>
            <a:lvl1pPr rtl="0">
              <a:defRPr/>
            </a:lvl1pPr>
          </a:lstStyle>
          <a:p>
            <a:endParaRPr lang="en-US"/>
          </a:p>
        </p:txBody>
      </p:sp>
      <p:sp>
        <p:nvSpPr>
          <p:cNvPr id="6" name="Slide Number Placeholder 5"/>
          <p:cNvSpPr>
            <a:spLocks noGrp="1"/>
          </p:cNvSpPr>
          <p:nvPr>
            <p:ph type="sldNum" sz="quarter" idx="12"/>
          </p:nvPr>
        </p:nvSpPr>
        <p:spPr/>
        <p:txBody>
          <a:bodyPr/>
          <a:lstStyle>
            <a:lvl1pPr rtl="0">
              <a:defRPr/>
            </a:lvl1pPr>
          </a:lstStyle>
          <a:p>
            <a:fld id="{859873C9-BF5D-4A9A-BB31-45BBB7BABAF7}" type="slidenum">
              <a:rPr lang="en-US" smtClean="0"/>
              <a:pPr/>
              <a:t>‹#›</a:t>
            </a:fld>
            <a:endParaRPr lang="en-US"/>
          </a:p>
        </p:txBody>
      </p:sp>
      <p:sp>
        <p:nvSpPr>
          <p:cNvPr id="12" name="Tekstfelt 11">
            <a:extLst>
              <a:ext uri="{FF2B5EF4-FFF2-40B4-BE49-F238E27FC236}">
                <a16:creationId xmlns:a16="http://schemas.microsoft.com/office/drawing/2014/main" id="{DB218F4F-A0B3-402C-ABE2-4B9E9C71B91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pPr rtl="0"/>
            <a:r>
              <a:rPr lang="en-US" sz="1000" b="1" err="1">
                <a:solidFill>
                  <a:schemeClr val="bg1">
                    <a:lumMod val="50000"/>
                  </a:schemeClr>
                </a:solidFill>
              </a:rPr>
              <a:t>Indsætte</a:t>
            </a:r>
            <a:r>
              <a:rPr lang="en-US" sz="1000" b="1">
                <a:solidFill>
                  <a:schemeClr val="bg1">
                    <a:lumMod val="50000"/>
                  </a:schemeClr>
                </a:solidFill>
              </a:rPr>
              <a:t> </a:t>
            </a:r>
            <a:r>
              <a:rPr lang="en-US" sz="1000" b="1" err="1">
                <a:solidFill>
                  <a:schemeClr val="bg1">
                    <a:lumMod val="50000"/>
                  </a:schemeClr>
                </a:solidFill>
              </a:rPr>
              <a:t>en</a:t>
            </a:r>
            <a:r>
              <a:rPr lang="en-US" sz="1000" b="1">
                <a:solidFill>
                  <a:schemeClr val="bg1">
                    <a:lumMod val="50000"/>
                  </a:schemeClr>
                </a:solidFill>
              </a:rPr>
              <a:t> </a:t>
            </a:r>
            <a:r>
              <a:rPr lang="en-US" sz="1000" b="1" err="1">
                <a:solidFill>
                  <a:schemeClr val="bg1">
                    <a:lumMod val="50000"/>
                  </a:schemeClr>
                </a:solidFill>
              </a:rPr>
              <a:t>nyt</a:t>
            </a:r>
            <a:r>
              <a:rPr lang="en-US" sz="1000" b="1">
                <a:solidFill>
                  <a:schemeClr val="bg1">
                    <a:lumMod val="50000"/>
                  </a:schemeClr>
                </a:solidFill>
              </a:rPr>
              <a:t> </a:t>
            </a:r>
            <a:r>
              <a:rPr lang="en-US" sz="1000" b="1" err="1">
                <a:solidFill>
                  <a:schemeClr val="bg1">
                    <a:lumMod val="50000"/>
                  </a:schemeClr>
                </a:solidFill>
              </a:rPr>
              <a:t>billede</a:t>
            </a:r>
            <a:endParaRPr lang="en-US" sz="1000" b="1">
              <a:solidFill>
                <a:schemeClr val="bg1">
                  <a:lumMod val="50000"/>
                </a:schemeClr>
              </a:solidFill>
            </a:endParaRPr>
          </a:p>
          <a:p>
            <a:pPr rtl="0"/>
            <a:r>
              <a:rPr lang="en-US" sz="1000" err="1">
                <a:solidFill>
                  <a:schemeClr val="bg1">
                    <a:lumMod val="50000"/>
                  </a:schemeClr>
                </a:solidFill>
              </a:rPr>
              <a:t>Efter</a:t>
            </a:r>
            <a:r>
              <a:rPr lang="en-US" sz="1000">
                <a:solidFill>
                  <a:schemeClr val="bg1">
                    <a:lumMod val="50000"/>
                  </a:schemeClr>
                </a:solidFill>
              </a:rPr>
              <a:t> du har </a:t>
            </a:r>
            <a:r>
              <a:rPr lang="en-US" sz="1000" err="1">
                <a:solidFill>
                  <a:schemeClr val="bg1">
                    <a:lumMod val="50000"/>
                  </a:schemeClr>
                </a:solidFill>
              </a:rPr>
              <a:t>indsat</a:t>
            </a:r>
            <a:r>
              <a:rPr lang="en-US" sz="1000">
                <a:solidFill>
                  <a:schemeClr val="bg1">
                    <a:lumMod val="50000"/>
                  </a:schemeClr>
                </a:solidFill>
              </a:rPr>
              <a:t> et </a:t>
            </a:r>
            <a:r>
              <a:rPr lang="en-US" sz="1000" err="1">
                <a:solidFill>
                  <a:schemeClr val="bg1">
                    <a:lumMod val="50000"/>
                  </a:schemeClr>
                </a:solidFill>
              </a:rPr>
              <a:t>billede</a:t>
            </a:r>
            <a:r>
              <a:rPr lang="en-US" sz="1000">
                <a:solidFill>
                  <a:schemeClr val="bg1">
                    <a:lumMod val="50000"/>
                  </a:schemeClr>
                </a:solidFill>
              </a:rPr>
              <a:t>, </a:t>
            </a:r>
            <a:r>
              <a:rPr lang="en-US" sz="1000" err="1">
                <a:solidFill>
                  <a:schemeClr val="bg1">
                    <a:lumMod val="50000"/>
                  </a:schemeClr>
                </a:solidFill>
              </a:rPr>
              <a:t>skal</a:t>
            </a:r>
            <a:r>
              <a:rPr lang="en-US" sz="1000">
                <a:solidFill>
                  <a:schemeClr val="bg1">
                    <a:lumMod val="50000"/>
                  </a:schemeClr>
                </a:solidFill>
              </a:rPr>
              <a:t> du </a:t>
            </a:r>
            <a:r>
              <a:rPr lang="en-US" sz="1000" err="1">
                <a:solidFill>
                  <a:schemeClr val="bg1">
                    <a:lumMod val="50000"/>
                  </a:schemeClr>
                </a:solidFill>
              </a:rPr>
              <a:t>slette</a:t>
            </a:r>
            <a:r>
              <a:rPr lang="en-US" sz="1000">
                <a:solidFill>
                  <a:schemeClr val="bg1">
                    <a:lumMod val="50000"/>
                  </a:schemeClr>
                </a:solidFill>
              </a:rPr>
              <a:t> </a:t>
            </a:r>
            <a:r>
              <a:rPr lang="en-US" sz="1000" err="1">
                <a:solidFill>
                  <a:schemeClr val="bg1">
                    <a:lumMod val="50000"/>
                  </a:schemeClr>
                </a:solidFill>
              </a:rPr>
              <a:t>billedet</a:t>
            </a:r>
            <a:r>
              <a:rPr lang="en-US" sz="1000">
                <a:solidFill>
                  <a:schemeClr val="bg1">
                    <a:lumMod val="50000"/>
                  </a:schemeClr>
                </a:solidFill>
              </a:rPr>
              <a:t>, </a:t>
            </a:r>
            <a:r>
              <a:rPr lang="en-US" sz="1000" err="1">
                <a:solidFill>
                  <a:schemeClr val="bg1">
                    <a:lumMod val="50000"/>
                  </a:schemeClr>
                </a:solidFill>
              </a:rPr>
              <a:t>hvis</a:t>
            </a:r>
            <a:r>
              <a:rPr lang="en-US" sz="1000">
                <a:solidFill>
                  <a:schemeClr val="bg1">
                    <a:lumMod val="50000"/>
                  </a:schemeClr>
                </a:solidFill>
              </a:rPr>
              <a:t> du </a:t>
            </a:r>
            <a:r>
              <a:rPr lang="en-US" sz="1000" err="1">
                <a:solidFill>
                  <a:schemeClr val="bg1">
                    <a:lumMod val="50000"/>
                  </a:schemeClr>
                </a:solidFill>
              </a:rPr>
              <a:t>ønsker</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sat ind. </a:t>
            </a:r>
            <a:br>
              <a:rPr lang="en-US" sz="1000">
                <a:solidFill>
                  <a:schemeClr val="bg1">
                    <a:lumMod val="50000"/>
                  </a:schemeClr>
                </a:solidFill>
              </a:rPr>
            </a:br>
            <a:r>
              <a:rPr lang="en-US" sz="1000" err="1">
                <a:solidFill>
                  <a:schemeClr val="bg1">
                    <a:lumMod val="50000"/>
                  </a:schemeClr>
                </a:solidFill>
              </a:rPr>
              <a:t>Nulstille</a:t>
            </a:r>
            <a:r>
              <a:rPr lang="en-US" sz="1000">
                <a:solidFill>
                  <a:schemeClr val="bg1">
                    <a:lumMod val="50000"/>
                  </a:schemeClr>
                </a:solidFill>
              </a:rPr>
              <a:t> </a:t>
            </a:r>
            <a:r>
              <a:rPr lang="en-US" sz="1000" err="1">
                <a:solidFill>
                  <a:schemeClr val="bg1">
                    <a:lumMod val="50000"/>
                  </a:schemeClr>
                </a:solidFill>
              </a:rPr>
              <a:t>siden</a:t>
            </a:r>
            <a:r>
              <a:rPr lang="en-US" sz="1000">
                <a:solidFill>
                  <a:schemeClr val="bg1">
                    <a:lumMod val="50000"/>
                  </a:schemeClr>
                </a:solidFill>
              </a:rPr>
              <a:t> </a:t>
            </a:r>
            <a:r>
              <a:rPr lang="en-US" sz="1000" err="1">
                <a:solidFill>
                  <a:schemeClr val="bg1">
                    <a:lumMod val="50000"/>
                  </a:schemeClr>
                </a:solidFill>
              </a:rPr>
              <a:t>og</a:t>
            </a:r>
            <a:r>
              <a:rPr lang="en-US" sz="1000">
                <a:solidFill>
                  <a:schemeClr val="bg1">
                    <a:lumMod val="50000"/>
                  </a:schemeClr>
                </a:solidFill>
              </a:rPr>
              <a:t> </a:t>
            </a:r>
            <a:r>
              <a:rPr lang="en-US" sz="1000" err="1">
                <a:solidFill>
                  <a:schemeClr val="bg1">
                    <a:lumMod val="50000"/>
                  </a:schemeClr>
                </a:solidFill>
              </a:rPr>
              <a:t>indsætte</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a:t>
            </a:r>
            <a:r>
              <a:rPr lang="en-US" sz="1000" err="1">
                <a:solidFill>
                  <a:schemeClr val="bg1">
                    <a:lumMod val="50000"/>
                  </a:schemeClr>
                </a:solidFill>
              </a:rPr>
              <a:t>billede</a:t>
            </a:r>
            <a:r>
              <a:rPr lang="en-US" sz="1000">
                <a:solidFill>
                  <a:schemeClr val="bg1">
                    <a:lumMod val="50000"/>
                  </a:schemeClr>
                </a:solidFill>
              </a:rPr>
              <a:t> via image Library. </a:t>
            </a:r>
          </a:p>
        </p:txBody>
      </p:sp>
      <p:pic>
        <p:nvPicPr>
          <p:cNvPr id="13" name="Billede 12">
            <a:extLst>
              <a:ext uri="{FF2B5EF4-FFF2-40B4-BE49-F238E27FC236}">
                <a16:creationId xmlns:a16="http://schemas.microsoft.com/office/drawing/2014/main" id="{3C8555EB-13AC-469D-9978-8DC48247DC56}"/>
              </a:ext>
            </a:extLst>
          </p:cNvPr>
          <p:cNvPicPr>
            <a:picLocks noChangeAspect="1"/>
          </p:cNvPicPr>
          <p:nvPr userDrawn="1"/>
        </p:nvPicPr>
        <p:blipFill>
          <a:blip r:embed="rId7"/>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886428608"/>
      </p:ext>
    </p:extLst>
  </p:cSld>
  <p:clrMapOvr>
    <a:masterClrMapping/>
  </p:clrMapOvr>
  <p:extLst>
    <p:ext uri="{DCECCB84-F9BA-43D5-87BE-67443E8EF086}">
      <p15:sldGuideLst xmlns:p15="http://schemas.microsoft.com/office/powerpoint/2012/main">
        <p15:guide id="3" pos="4297">
          <p15:clr>
            <a:srgbClr val="FBAE40"/>
          </p15:clr>
        </p15:guide>
        <p15:guide id="4" pos="457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BF3F2798-1421-4DED-A738-3BF5D0C10D06}"/>
              </a:ext>
            </a:extLst>
          </p:cNvPr>
          <p:cNvGraphicFramePr>
            <a:graphicFrameLocks noChangeAspect="1"/>
          </p:cNvGraphicFramePr>
          <p:nvPr userDrawn="1">
            <p:custDataLst>
              <p:tags r:id="rId2"/>
            </p:custDataLst>
            <p:extLst>
              <p:ext uri="{D42A27DB-BD31-4B8C-83A1-F6EECF244321}">
                <p14:modId xmlns:p14="http://schemas.microsoft.com/office/powerpoint/2010/main" val="4024600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97" name="think-cell Slide" r:id="rId4" imgW="395" imgH="394" progId="TCLayout.ActiveDocument.1">
                  <p:embed/>
                </p:oleObj>
              </mc:Choice>
              <mc:Fallback>
                <p:oleObj name="think-cell Slide" r:id="rId4" imgW="395" imgH="394" progId="TCLayout.ActiveDocument.1">
                  <p:embed/>
                  <p:pic>
                    <p:nvPicPr>
                      <p:cNvPr id="8" name="Objekt 7" hidden="1">
                        <a:extLst>
                          <a:ext uri="{FF2B5EF4-FFF2-40B4-BE49-F238E27FC236}">
                            <a16:creationId xmlns:a16="http://schemas.microsoft.com/office/drawing/2014/main" id="{BF3F2798-1421-4DED-A738-3BF5D0C10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66737" y="491395"/>
            <a:ext cx="6256800" cy="959717"/>
          </a:xfrm>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noProof="0"/>
          </a:p>
        </p:txBody>
      </p:sp>
      <p:sp>
        <p:nvSpPr>
          <p:cNvPr id="3" name="Content Placeholder 2"/>
          <p:cNvSpPr>
            <a:spLocks noGrp="1"/>
          </p:cNvSpPr>
          <p:nvPr>
            <p:ph idx="1" hasCustomPrompt="1"/>
          </p:nvPr>
        </p:nvSpPr>
        <p:spPr>
          <a:xfrm>
            <a:off x="566737" y="1657804"/>
            <a:ext cx="6256800" cy="4627339"/>
          </a:xfrm>
        </p:spPr>
        <p:txBody>
          <a:bodyPr/>
          <a:lstStyle>
            <a:lvl1pPr rtl="0">
              <a:defRPr/>
            </a:lvl1pPr>
            <a:lvl2pPr rtl="0">
              <a:defRPr/>
            </a:lvl2pPr>
            <a:lvl3pPr rtl="0">
              <a:defRPr/>
            </a:lvl3pPr>
            <a:lvl4pPr rtl="0">
              <a:defRPr/>
            </a:lvl4pPr>
            <a:lvl5pPr rtl="0">
              <a:defRPr/>
            </a:lvl5pPr>
          </a:lstStyle>
          <a:p>
            <a:pPr lvl="0"/>
            <a:r>
              <a:rPr lang="en-US" noProof="0" err="1"/>
              <a:t>Klik</a:t>
            </a:r>
            <a:r>
              <a:rPr lang="en-US" noProof="0"/>
              <a:t> her for at </a:t>
            </a:r>
            <a:r>
              <a:rPr lang="en-US" noProof="0" err="1"/>
              <a:t>tilføje</a:t>
            </a:r>
            <a:r>
              <a:rPr lang="en-US" noProof="0"/>
              <a:t> </a:t>
            </a:r>
            <a:r>
              <a:rPr lang="en-US" noProof="0" err="1"/>
              <a:t>tekst</a:t>
            </a:r>
            <a:endParaRPr lang="en-US" noProof="0"/>
          </a:p>
          <a:p>
            <a:pPr lvl="1"/>
            <a:r>
              <a:rPr lang="en-US" noProof="0"/>
              <a:t>Second level</a:t>
            </a:r>
          </a:p>
          <a:p>
            <a:pPr lvl="2"/>
            <a:r>
              <a:rPr lang="en-US" noProof="0"/>
              <a:t>Third level</a:t>
            </a:r>
          </a:p>
          <a:p>
            <a:pPr lvl="3"/>
            <a:r>
              <a:rPr lang="en-US" noProof="0" err="1"/>
              <a:t>Fourthlevel</a:t>
            </a:r>
            <a:endParaRPr lang="en-US" noProof="0"/>
          </a:p>
          <a:p>
            <a:pPr lvl="4"/>
            <a:r>
              <a:rPr lang="en-US" noProof="0"/>
              <a:t>Fifth level</a:t>
            </a:r>
          </a:p>
        </p:txBody>
      </p:sp>
      <p:sp>
        <p:nvSpPr>
          <p:cNvPr id="10" name="Pladsholder til tekst 8"/>
          <p:cNvSpPr>
            <a:spLocks noGrp="1"/>
          </p:cNvSpPr>
          <p:nvPr>
            <p:ph type="body" sz="quarter" idx="19" hasCustomPrompt="1"/>
          </p:nvPr>
        </p:nvSpPr>
        <p:spPr>
          <a:xfrm>
            <a:off x="566737" y="5713364"/>
            <a:ext cx="6256800"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6" name="Pladsholder til billede 15">
            <a:extLst>
              <a:ext uri="{FF2B5EF4-FFF2-40B4-BE49-F238E27FC236}">
                <a16:creationId xmlns:a16="http://schemas.microsoft.com/office/drawing/2014/main" id="{C18948E6-C6D7-4550-93C5-6FA51A1D3E98}"/>
              </a:ext>
            </a:extLst>
          </p:cNvPr>
          <p:cNvSpPr>
            <a:spLocks noGrp="1"/>
          </p:cNvSpPr>
          <p:nvPr>
            <p:ph type="pic" sz="quarter" idx="13" hasCustomPrompt="1"/>
          </p:nvPr>
        </p:nvSpPr>
        <p:spPr>
          <a:xfrm>
            <a:off x="7509600" y="2174400"/>
            <a:ext cx="4682400" cy="4683600"/>
          </a:xfrm>
          <a:prstGeom prst="rect">
            <a:avLst/>
          </a:prstGeom>
          <a:blipFill>
            <a:blip r:embed="rId6"/>
            <a:stretch>
              <a:fillRect/>
            </a:stretch>
          </a:blipFill>
        </p:spPr>
        <p:txBody>
          <a:bodyPr wrap="square" lIns="216000" tIns="0" rIns="216000" bIns="648000" anchor="b" anchorCtr="0">
            <a:noAutofit/>
          </a:bodyPr>
          <a:lstStyle>
            <a:lvl1pPr marL="0" indent="0" algn="ctr" rtl="0">
              <a:buNone/>
              <a:defRPr sz="1400">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 </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4" name="Date_DateCustomA"/>
          <p:cNvSpPr>
            <a:spLocks noGrp="1"/>
          </p:cNvSpPr>
          <p:nvPr>
            <p:ph type="dt" sz="half" idx="10"/>
          </p:nvPr>
        </p:nvSpPr>
        <p:spPr/>
        <p:txBody>
          <a:bodyPr/>
          <a:lstStyle>
            <a:lvl1pPr rtl="0">
              <a:defRPr>
                <a:solidFill>
                  <a:schemeClr val="bg1"/>
                </a:solidFill>
              </a:defRPr>
            </a:lvl1pPr>
          </a:lstStyle>
          <a:p>
            <a:endParaRPr lang="en-US"/>
          </a:p>
        </p:txBody>
      </p:sp>
      <p:sp>
        <p:nvSpPr>
          <p:cNvPr id="5" name="FLD_PresentationTitle"/>
          <p:cNvSpPr>
            <a:spLocks noGrp="1"/>
          </p:cNvSpPr>
          <p:nvPr>
            <p:ph type="ftr" sz="quarter" idx="11"/>
          </p:nvPr>
        </p:nvSpPr>
        <p:spPr>
          <a:xfrm>
            <a:off x="7622177" y="6443249"/>
            <a:ext cx="2918823" cy="180000"/>
          </a:xfrm>
        </p:spPr>
        <p:txBody>
          <a:bodyPr/>
          <a:lstStyle>
            <a:lvl1pPr rtl="0">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rtl="0">
              <a:defRPr>
                <a:solidFill>
                  <a:schemeClr val="bg1"/>
                </a:solidFill>
              </a:defRPr>
            </a:lvl1pPr>
          </a:lstStyle>
          <a:p>
            <a:fld id="{859873C9-BF5D-4A9A-BB31-45BBB7BABAF7}" type="slidenum">
              <a:rPr lang="en-US" smtClean="0"/>
              <a:pPr/>
              <a:t>‹#›</a:t>
            </a:fld>
            <a:endParaRPr lang="en-US"/>
          </a:p>
        </p:txBody>
      </p:sp>
      <p:sp>
        <p:nvSpPr>
          <p:cNvPr id="12" name="Text Placeholder 16">
            <a:extLst>
              <a:ext uri="{FF2B5EF4-FFF2-40B4-BE49-F238E27FC236}">
                <a16:creationId xmlns:a16="http://schemas.microsoft.com/office/drawing/2014/main" id="{1BBDF7B6-2BA7-470E-990F-5A9FA3D5F70D}"/>
              </a:ext>
            </a:extLst>
          </p:cNvPr>
          <p:cNvSpPr>
            <a:spLocks noGrp="1" noChangeAspect="1"/>
          </p:cNvSpPr>
          <p:nvPr>
            <p:ph type="body" sz="quarter" idx="16" hasCustomPrompt="1"/>
          </p:nvPr>
        </p:nvSpPr>
        <p:spPr>
          <a:xfrm>
            <a:off x="7257812" y="1615409"/>
            <a:ext cx="1105630" cy="1105200"/>
          </a:xfrm>
          <a:solidFill>
            <a:srgbClr val="07094A"/>
          </a:solidFill>
        </p:spPr>
        <p:txBody>
          <a:bodyPr lIns="72000" tIns="72000" rIns="72000" bIns="72000"/>
          <a:lstStyle>
            <a:lvl1pPr marL="0" indent="0" rtl="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a:t>.</a:t>
            </a:r>
          </a:p>
        </p:txBody>
      </p:sp>
      <p:sp>
        <p:nvSpPr>
          <p:cNvPr id="13" name="Tekstfelt 12">
            <a:extLst>
              <a:ext uri="{FF2B5EF4-FFF2-40B4-BE49-F238E27FC236}">
                <a16:creationId xmlns:a16="http://schemas.microsoft.com/office/drawing/2014/main" id="{D245799E-9D46-46F6-9436-B83DDDF378E6}"/>
              </a:ext>
            </a:extLst>
          </p:cNvPr>
          <p:cNvSpPr txBox="1"/>
          <p:nvPr userDrawn="1"/>
        </p:nvSpPr>
        <p:spPr>
          <a:xfrm>
            <a:off x="12281307" y="5127003"/>
            <a:ext cx="1779914" cy="959681"/>
          </a:xfrm>
          <a:prstGeom prst="rect">
            <a:avLst/>
          </a:prstGeom>
          <a:noFill/>
        </p:spPr>
        <p:txBody>
          <a:bodyPr wrap="square" lIns="0" tIns="0" rIns="0" bIns="36000" rtlCol="0" anchor="t" anchorCtr="0">
            <a:spAutoFit/>
          </a:bodyPr>
          <a:lstStyle/>
          <a:p>
            <a:pPr rtl="0"/>
            <a:r>
              <a:rPr lang="en-US" sz="1000" b="1" err="1">
                <a:solidFill>
                  <a:schemeClr val="bg1">
                    <a:lumMod val="50000"/>
                  </a:schemeClr>
                </a:solidFill>
              </a:rPr>
              <a:t>Indsætte</a:t>
            </a:r>
            <a:r>
              <a:rPr lang="en-US" sz="1000" b="1">
                <a:solidFill>
                  <a:schemeClr val="bg1">
                    <a:lumMod val="50000"/>
                  </a:schemeClr>
                </a:solidFill>
              </a:rPr>
              <a:t> </a:t>
            </a:r>
            <a:r>
              <a:rPr lang="en-US" sz="1000" b="1" err="1">
                <a:solidFill>
                  <a:schemeClr val="bg1">
                    <a:lumMod val="50000"/>
                  </a:schemeClr>
                </a:solidFill>
              </a:rPr>
              <a:t>en</a:t>
            </a:r>
            <a:r>
              <a:rPr lang="en-US" sz="1000" b="1">
                <a:solidFill>
                  <a:schemeClr val="bg1">
                    <a:lumMod val="50000"/>
                  </a:schemeClr>
                </a:solidFill>
              </a:rPr>
              <a:t> </a:t>
            </a:r>
            <a:r>
              <a:rPr lang="en-US" sz="1000" b="1" err="1">
                <a:solidFill>
                  <a:schemeClr val="bg1">
                    <a:lumMod val="50000"/>
                  </a:schemeClr>
                </a:solidFill>
              </a:rPr>
              <a:t>nyt</a:t>
            </a:r>
            <a:r>
              <a:rPr lang="en-US" sz="1000" b="1">
                <a:solidFill>
                  <a:schemeClr val="bg1">
                    <a:lumMod val="50000"/>
                  </a:schemeClr>
                </a:solidFill>
              </a:rPr>
              <a:t> </a:t>
            </a:r>
            <a:r>
              <a:rPr lang="en-US" sz="1000" b="1" err="1">
                <a:solidFill>
                  <a:schemeClr val="bg1">
                    <a:lumMod val="50000"/>
                  </a:schemeClr>
                </a:solidFill>
              </a:rPr>
              <a:t>billede</a:t>
            </a:r>
            <a:endParaRPr lang="en-US" sz="1000" b="1">
              <a:solidFill>
                <a:schemeClr val="bg1">
                  <a:lumMod val="50000"/>
                </a:schemeClr>
              </a:solidFill>
            </a:endParaRPr>
          </a:p>
          <a:p>
            <a:pPr rtl="0"/>
            <a:r>
              <a:rPr lang="en-US" sz="1000" err="1">
                <a:solidFill>
                  <a:schemeClr val="bg1">
                    <a:lumMod val="50000"/>
                  </a:schemeClr>
                </a:solidFill>
              </a:rPr>
              <a:t>Efter</a:t>
            </a:r>
            <a:r>
              <a:rPr lang="en-US" sz="1000">
                <a:solidFill>
                  <a:schemeClr val="bg1">
                    <a:lumMod val="50000"/>
                  </a:schemeClr>
                </a:solidFill>
              </a:rPr>
              <a:t> du har </a:t>
            </a:r>
            <a:r>
              <a:rPr lang="en-US" sz="1000" err="1">
                <a:solidFill>
                  <a:schemeClr val="bg1">
                    <a:lumMod val="50000"/>
                  </a:schemeClr>
                </a:solidFill>
              </a:rPr>
              <a:t>indsat</a:t>
            </a:r>
            <a:r>
              <a:rPr lang="en-US" sz="1000">
                <a:solidFill>
                  <a:schemeClr val="bg1">
                    <a:lumMod val="50000"/>
                  </a:schemeClr>
                </a:solidFill>
              </a:rPr>
              <a:t> et </a:t>
            </a:r>
            <a:r>
              <a:rPr lang="en-US" sz="1000" err="1">
                <a:solidFill>
                  <a:schemeClr val="bg1">
                    <a:lumMod val="50000"/>
                  </a:schemeClr>
                </a:solidFill>
              </a:rPr>
              <a:t>billede</a:t>
            </a:r>
            <a:r>
              <a:rPr lang="en-US" sz="1000">
                <a:solidFill>
                  <a:schemeClr val="bg1">
                    <a:lumMod val="50000"/>
                  </a:schemeClr>
                </a:solidFill>
              </a:rPr>
              <a:t>, </a:t>
            </a:r>
            <a:r>
              <a:rPr lang="en-US" sz="1000" err="1">
                <a:solidFill>
                  <a:schemeClr val="bg1">
                    <a:lumMod val="50000"/>
                  </a:schemeClr>
                </a:solidFill>
              </a:rPr>
              <a:t>skal</a:t>
            </a:r>
            <a:r>
              <a:rPr lang="en-US" sz="1000">
                <a:solidFill>
                  <a:schemeClr val="bg1">
                    <a:lumMod val="50000"/>
                  </a:schemeClr>
                </a:solidFill>
              </a:rPr>
              <a:t> du </a:t>
            </a:r>
            <a:r>
              <a:rPr lang="en-US" sz="1000" err="1">
                <a:solidFill>
                  <a:schemeClr val="bg1">
                    <a:lumMod val="50000"/>
                  </a:schemeClr>
                </a:solidFill>
              </a:rPr>
              <a:t>slette</a:t>
            </a:r>
            <a:r>
              <a:rPr lang="en-US" sz="1000">
                <a:solidFill>
                  <a:schemeClr val="bg1">
                    <a:lumMod val="50000"/>
                  </a:schemeClr>
                </a:solidFill>
              </a:rPr>
              <a:t> </a:t>
            </a:r>
            <a:r>
              <a:rPr lang="en-US" sz="1000" err="1">
                <a:solidFill>
                  <a:schemeClr val="bg1">
                    <a:lumMod val="50000"/>
                  </a:schemeClr>
                </a:solidFill>
              </a:rPr>
              <a:t>billedet</a:t>
            </a:r>
            <a:r>
              <a:rPr lang="en-US" sz="1000">
                <a:solidFill>
                  <a:schemeClr val="bg1">
                    <a:lumMod val="50000"/>
                  </a:schemeClr>
                </a:solidFill>
              </a:rPr>
              <a:t>, </a:t>
            </a:r>
            <a:r>
              <a:rPr lang="en-US" sz="1000" err="1">
                <a:solidFill>
                  <a:schemeClr val="bg1">
                    <a:lumMod val="50000"/>
                  </a:schemeClr>
                </a:solidFill>
              </a:rPr>
              <a:t>hvis</a:t>
            </a:r>
            <a:r>
              <a:rPr lang="en-US" sz="1000">
                <a:solidFill>
                  <a:schemeClr val="bg1">
                    <a:lumMod val="50000"/>
                  </a:schemeClr>
                </a:solidFill>
              </a:rPr>
              <a:t> du </a:t>
            </a:r>
            <a:r>
              <a:rPr lang="en-US" sz="1000" err="1">
                <a:solidFill>
                  <a:schemeClr val="bg1">
                    <a:lumMod val="50000"/>
                  </a:schemeClr>
                </a:solidFill>
              </a:rPr>
              <a:t>ønsker</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sat ind. </a:t>
            </a:r>
            <a:br>
              <a:rPr lang="en-US" sz="1000">
                <a:solidFill>
                  <a:schemeClr val="bg1">
                    <a:lumMod val="50000"/>
                  </a:schemeClr>
                </a:solidFill>
              </a:rPr>
            </a:br>
            <a:r>
              <a:rPr lang="en-US" sz="1000" err="1">
                <a:solidFill>
                  <a:schemeClr val="bg1">
                    <a:lumMod val="50000"/>
                  </a:schemeClr>
                </a:solidFill>
              </a:rPr>
              <a:t>Nulstille</a:t>
            </a:r>
            <a:r>
              <a:rPr lang="en-US" sz="1000">
                <a:solidFill>
                  <a:schemeClr val="bg1">
                    <a:lumMod val="50000"/>
                  </a:schemeClr>
                </a:solidFill>
              </a:rPr>
              <a:t> </a:t>
            </a:r>
            <a:r>
              <a:rPr lang="en-US" sz="1000" err="1">
                <a:solidFill>
                  <a:schemeClr val="bg1">
                    <a:lumMod val="50000"/>
                  </a:schemeClr>
                </a:solidFill>
              </a:rPr>
              <a:t>siden</a:t>
            </a:r>
            <a:r>
              <a:rPr lang="en-US" sz="1000">
                <a:solidFill>
                  <a:schemeClr val="bg1">
                    <a:lumMod val="50000"/>
                  </a:schemeClr>
                </a:solidFill>
              </a:rPr>
              <a:t> </a:t>
            </a:r>
            <a:r>
              <a:rPr lang="en-US" sz="1000" err="1">
                <a:solidFill>
                  <a:schemeClr val="bg1">
                    <a:lumMod val="50000"/>
                  </a:schemeClr>
                </a:solidFill>
              </a:rPr>
              <a:t>og</a:t>
            </a:r>
            <a:r>
              <a:rPr lang="en-US" sz="1000">
                <a:solidFill>
                  <a:schemeClr val="bg1">
                    <a:lumMod val="50000"/>
                  </a:schemeClr>
                </a:solidFill>
              </a:rPr>
              <a:t> </a:t>
            </a:r>
            <a:r>
              <a:rPr lang="en-US" sz="1000" err="1">
                <a:solidFill>
                  <a:schemeClr val="bg1">
                    <a:lumMod val="50000"/>
                  </a:schemeClr>
                </a:solidFill>
              </a:rPr>
              <a:t>indsætte</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a:t>
            </a:r>
            <a:r>
              <a:rPr lang="en-US" sz="1000" err="1">
                <a:solidFill>
                  <a:schemeClr val="bg1">
                    <a:lumMod val="50000"/>
                  </a:schemeClr>
                </a:solidFill>
              </a:rPr>
              <a:t>billede</a:t>
            </a:r>
            <a:r>
              <a:rPr lang="en-US" sz="1000">
                <a:solidFill>
                  <a:schemeClr val="bg1">
                    <a:lumMod val="50000"/>
                  </a:schemeClr>
                </a:solidFill>
              </a:rPr>
              <a:t> via image Library. </a:t>
            </a:r>
          </a:p>
        </p:txBody>
      </p:sp>
      <p:pic>
        <p:nvPicPr>
          <p:cNvPr id="15" name="Billede 14">
            <a:extLst>
              <a:ext uri="{FF2B5EF4-FFF2-40B4-BE49-F238E27FC236}">
                <a16:creationId xmlns:a16="http://schemas.microsoft.com/office/drawing/2014/main" id="{E1027264-7639-483C-8DE8-E7B5881F8697}"/>
              </a:ext>
            </a:extLst>
          </p:cNvPr>
          <p:cNvPicPr>
            <a:picLocks noChangeAspect="1"/>
          </p:cNvPicPr>
          <p:nvPr userDrawn="1"/>
        </p:nvPicPr>
        <p:blipFill>
          <a:blip r:embed="rId7"/>
          <a:stretch>
            <a:fillRect/>
          </a:stretch>
        </p:blipFill>
        <p:spPr>
          <a:xfrm>
            <a:off x="12277754" y="6098256"/>
            <a:ext cx="1783466" cy="759744"/>
          </a:xfrm>
          <a:prstGeom prst="rect">
            <a:avLst/>
          </a:prstGeom>
        </p:spPr>
      </p:pic>
    </p:spTree>
    <p:extLst>
      <p:ext uri="{BB962C8B-B14F-4D97-AF65-F5344CB8AC3E}">
        <p14:creationId xmlns:p14="http://schemas.microsoft.com/office/powerpoint/2010/main" val="3573435011"/>
      </p:ext>
    </p:extLst>
  </p:cSld>
  <p:clrMapOvr>
    <a:masterClrMapping/>
  </p:clrMapOvr>
  <p:extLst>
    <p:ext uri="{DCECCB84-F9BA-43D5-87BE-67443E8EF086}">
      <p15:sldGuideLst xmlns:p15="http://schemas.microsoft.com/office/powerpoint/2012/main">
        <p15:guide id="1" pos="4302">
          <p15:clr>
            <a:srgbClr val="FBAE40"/>
          </p15:clr>
        </p15:guide>
        <p15:guide id="2" pos="473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kst og billede 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40BE124-0AAF-4365-B3F0-100C81273050}"/>
              </a:ext>
            </a:extLst>
          </p:cNvPr>
          <p:cNvGraphicFramePr>
            <a:graphicFrameLocks noChangeAspect="1"/>
          </p:cNvGraphicFramePr>
          <p:nvPr userDrawn="1">
            <p:custDataLst>
              <p:tags r:id="rId2"/>
            </p:custDataLst>
            <p:extLst>
              <p:ext uri="{D42A27DB-BD31-4B8C-83A1-F6EECF244321}">
                <p14:modId xmlns:p14="http://schemas.microsoft.com/office/powerpoint/2010/main" val="2184099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1" name="think-cell Slide" r:id="rId4" imgW="395" imgH="394" progId="TCLayout.ActiveDocument.1">
                  <p:embed/>
                </p:oleObj>
              </mc:Choice>
              <mc:Fallback>
                <p:oleObj name="think-cell Slide" r:id="rId4" imgW="395" imgH="394" progId="TCLayout.ActiveDocument.1">
                  <p:embed/>
                  <p:pic>
                    <p:nvPicPr>
                      <p:cNvPr id="5" name="Objekt 4" hidden="1">
                        <a:extLst>
                          <a:ext uri="{FF2B5EF4-FFF2-40B4-BE49-F238E27FC236}">
                            <a16:creationId xmlns:a16="http://schemas.microsoft.com/office/drawing/2014/main" id="{240BE124-0AAF-4365-B3F0-100C812730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66737" y="491395"/>
            <a:ext cx="6256800" cy="959717"/>
          </a:xfrm>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noProof="0"/>
          </a:p>
        </p:txBody>
      </p:sp>
      <p:sp>
        <p:nvSpPr>
          <p:cNvPr id="3" name="Content Placeholder 2"/>
          <p:cNvSpPr>
            <a:spLocks noGrp="1"/>
          </p:cNvSpPr>
          <p:nvPr>
            <p:ph idx="1" hasCustomPrompt="1"/>
          </p:nvPr>
        </p:nvSpPr>
        <p:spPr>
          <a:xfrm>
            <a:off x="566737" y="1657804"/>
            <a:ext cx="6256800" cy="4627339"/>
          </a:xfrm>
        </p:spPr>
        <p:txBody>
          <a:bodyPr/>
          <a:lstStyle>
            <a:lvl1pPr rtl="0">
              <a:defRPr/>
            </a:lvl1pPr>
            <a:lvl2pPr rtl="0">
              <a:defRPr/>
            </a:lvl2pPr>
            <a:lvl3pPr rtl="0">
              <a:defRPr/>
            </a:lvl3pPr>
            <a:lvl4pPr rtl="0">
              <a:defRPr/>
            </a:lvl4pPr>
            <a:lvl5pPr rtl="0">
              <a:defRPr/>
            </a:lvl5pPr>
          </a:lstStyle>
          <a:p>
            <a:pPr lvl="0"/>
            <a:r>
              <a:rPr lang="en-US" noProof="0" err="1"/>
              <a:t>Klik</a:t>
            </a:r>
            <a:r>
              <a:rPr lang="en-US" noProof="0"/>
              <a:t> her for at </a:t>
            </a:r>
            <a:r>
              <a:rPr lang="en-US" noProof="0" err="1"/>
              <a:t>tilføje</a:t>
            </a:r>
            <a:r>
              <a:rPr lang="en-US" noProof="0"/>
              <a:t> </a:t>
            </a:r>
            <a:r>
              <a:rPr lang="en-US" noProof="0" err="1"/>
              <a:t>tekst</a:t>
            </a:r>
            <a:endParaRPr lang="en-US" noProof="0"/>
          </a:p>
          <a:p>
            <a:pPr lvl="1"/>
            <a:r>
              <a:rPr lang="en-US" noProof="0"/>
              <a:t>Second level</a:t>
            </a:r>
          </a:p>
          <a:p>
            <a:pPr lvl="2"/>
            <a:r>
              <a:rPr lang="en-US" noProof="0"/>
              <a:t>Third level</a:t>
            </a:r>
          </a:p>
          <a:p>
            <a:pPr lvl="3"/>
            <a:r>
              <a:rPr lang="en-US" noProof="0" err="1"/>
              <a:t>Fourthlevel</a:t>
            </a:r>
            <a:endParaRPr lang="en-US" noProof="0"/>
          </a:p>
          <a:p>
            <a:pPr lvl="4"/>
            <a:r>
              <a:rPr lang="en-US" noProof="0"/>
              <a:t>Fifth level</a:t>
            </a:r>
          </a:p>
        </p:txBody>
      </p:sp>
      <p:sp>
        <p:nvSpPr>
          <p:cNvPr id="13" name="Pladsholder til tekst 8"/>
          <p:cNvSpPr>
            <a:spLocks noGrp="1"/>
          </p:cNvSpPr>
          <p:nvPr>
            <p:ph type="body" sz="quarter" idx="21" hasCustomPrompt="1"/>
          </p:nvPr>
        </p:nvSpPr>
        <p:spPr>
          <a:xfrm>
            <a:off x="566737" y="5713364"/>
            <a:ext cx="6256800"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6" name="Pladsholder til billede 15">
            <a:extLst>
              <a:ext uri="{FF2B5EF4-FFF2-40B4-BE49-F238E27FC236}">
                <a16:creationId xmlns:a16="http://schemas.microsoft.com/office/drawing/2014/main" id="{33F86773-B14A-400A-B4A5-828D224396F7}"/>
              </a:ext>
            </a:extLst>
          </p:cNvPr>
          <p:cNvSpPr>
            <a:spLocks noGrp="1" noChangeAspect="1"/>
          </p:cNvSpPr>
          <p:nvPr>
            <p:ph type="pic" sz="quarter" idx="13" hasCustomPrompt="1"/>
          </p:nvPr>
        </p:nvSpPr>
        <p:spPr>
          <a:xfrm>
            <a:off x="7257600" y="284400"/>
            <a:ext cx="4362901" cy="4363200"/>
          </a:xfrm>
          <a:prstGeom prst="rect">
            <a:avLst/>
          </a:prstGeom>
          <a:blipFill>
            <a:blip r:embed="rId6"/>
            <a:stretch>
              <a:fillRect/>
            </a:stretch>
          </a:blipFill>
        </p:spPr>
        <p:txBody>
          <a:bodyPr wrap="square" lIns="108000" tIns="108000" rIns="108000" anchor="t" anchorCtr="0">
            <a:noAutofit/>
          </a:bodyPr>
          <a:lstStyle>
            <a:lvl1pPr marL="0" indent="0" algn="ctr" rtl="0">
              <a:buNone/>
              <a:defRPr sz="1400"/>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8" name="Date_DateCustomA"/>
          <p:cNvSpPr>
            <a:spLocks noGrp="1"/>
          </p:cNvSpPr>
          <p:nvPr>
            <p:ph type="dt" sz="half" idx="17"/>
          </p:nvPr>
        </p:nvSpPr>
        <p:spPr/>
        <p:txBody>
          <a:bodyPr/>
          <a:lstStyle>
            <a:lvl1pPr rtl="0">
              <a:defRPr/>
            </a:lvl1pPr>
          </a:lstStyle>
          <a:p>
            <a:endParaRPr lang="en-US"/>
          </a:p>
        </p:txBody>
      </p:sp>
      <p:sp>
        <p:nvSpPr>
          <p:cNvPr id="9" name="Footer Placeholder 8"/>
          <p:cNvSpPr>
            <a:spLocks noGrp="1"/>
          </p:cNvSpPr>
          <p:nvPr>
            <p:ph type="ftr" sz="quarter" idx="18"/>
          </p:nvPr>
        </p:nvSpPr>
        <p:spPr>
          <a:xfrm>
            <a:off x="7257599" y="6443249"/>
            <a:ext cx="3283401" cy="180000"/>
          </a:xfrm>
        </p:spPr>
        <p:txBody>
          <a:bodyPr/>
          <a:lstStyle>
            <a:lvl1pPr rtl="0">
              <a:defRPr/>
            </a:lvl1pPr>
          </a:lstStyle>
          <a:p>
            <a:endParaRPr lang="en-US"/>
          </a:p>
        </p:txBody>
      </p:sp>
      <p:sp>
        <p:nvSpPr>
          <p:cNvPr id="11" name="Slide Number Placeholder 10"/>
          <p:cNvSpPr>
            <a:spLocks noGrp="1"/>
          </p:cNvSpPr>
          <p:nvPr>
            <p:ph type="sldNum" sz="quarter" idx="19"/>
          </p:nvPr>
        </p:nvSpPr>
        <p:spPr/>
        <p:txBody>
          <a:bodyPr/>
          <a:lstStyle>
            <a:lvl1pPr rtl="0">
              <a:defRPr/>
            </a:lvl1pPr>
          </a:lstStyle>
          <a:p>
            <a:fld id="{24C8C45C-947F-4981-8B3F-4F32E973C901}" type="slidenum">
              <a:rPr lang="en-US" smtClean="0"/>
              <a:pPr/>
              <a:t>‹#›</a:t>
            </a:fld>
            <a:endParaRPr lang="en-US"/>
          </a:p>
        </p:txBody>
      </p:sp>
      <p:sp>
        <p:nvSpPr>
          <p:cNvPr id="18" name="Tekstfelt 17">
            <a:extLst>
              <a:ext uri="{FF2B5EF4-FFF2-40B4-BE49-F238E27FC236}">
                <a16:creationId xmlns:a16="http://schemas.microsoft.com/office/drawing/2014/main" id="{E39F1E43-B3C9-4247-B704-ADC505E3180B}"/>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pPr rtl="0"/>
            <a:r>
              <a:rPr lang="en-US" sz="1000" b="1" err="1">
                <a:solidFill>
                  <a:schemeClr val="bg1">
                    <a:lumMod val="50000"/>
                  </a:schemeClr>
                </a:solidFill>
              </a:rPr>
              <a:t>Indsætte</a:t>
            </a:r>
            <a:r>
              <a:rPr lang="en-US" sz="1000" b="1">
                <a:solidFill>
                  <a:schemeClr val="bg1">
                    <a:lumMod val="50000"/>
                  </a:schemeClr>
                </a:solidFill>
              </a:rPr>
              <a:t> </a:t>
            </a:r>
            <a:r>
              <a:rPr lang="en-US" sz="1000" b="1" err="1">
                <a:solidFill>
                  <a:schemeClr val="bg1">
                    <a:lumMod val="50000"/>
                  </a:schemeClr>
                </a:solidFill>
              </a:rPr>
              <a:t>en</a:t>
            </a:r>
            <a:r>
              <a:rPr lang="en-US" sz="1000" b="1">
                <a:solidFill>
                  <a:schemeClr val="bg1">
                    <a:lumMod val="50000"/>
                  </a:schemeClr>
                </a:solidFill>
              </a:rPr>
              <a:t> </a:t>
            </a:r>
            <a:r>
              <a:rPr lang="en-US" sz="1000" b="1" err="1">
                <a:solidFill>
                  <a:schemeClr val="bg1">
                    <a:lumMod val="50000"/>
                  </a:schemeClr>
                </a:solidFill>
              </a:rPr>
              <a:t>nyt</a:t>
            </a:r>
            <a:r>
              <a:rPr lang="en-US" sz="1000" b="1">
                <a:solidFill>
                  <a:schemeClr val="bg1">
                    <a:lumMod val="50000"/>
                  </a:schemeClr>
                </a:solidFill>
              </a:rPr>
              <a:t> </a:t>
            </a:r>
            <a:r>
              <a:rPr lang="en-US" sz="1000" b="1" err="1">
                <a:solidFill>
                  <a:schemeClr val="bg1">
                    <a:lumMod val="50000"/>
                  </a:schemeClr>
                </a:solidFill>
              </a:rPr>
              <a:t>billede</a:t>
            </a:r>
            <a:endParaRPr lang="en-US" sz="1000" b="1">
              <a:solidFill>
                <a:schemeClr val="bg1">
                  <a:lumMod val="50000"/>
                </a:schemeClr>
              </a:solidFill>
            </a:endParaRPr>
          </a:p>
          <a:p>
            <a:pPr rtl="0"/>
            <a:r>
              <a:rPr lang="en-US" sz="1000" err="1">
                <a:solidFill>
                  <a:schemeClr val="bg1">
                    <a:lumMod val="50000"/>
                  </a:schemeClr>
                </a:solidFill>
              </a:rPr>
              <a:t>Efter</a:t>
            </a:r>
            <a:r>
              <a:rPr lang="en-US" sz="1000">
                <a:solidFill>
                  <a:schemeClr val="bg1">
                    <a:lumMod val="50000"/>
                  </a:schemeClr>
                </a:solidFill>
              </a:rPr>
              <a:t> du har </a:t>
            </a:r>
            <a:r>
              <a:rPr lang="en-US" sz="1000" err="1">
                <a:solidFill>
                  <a:schemeClr val="bg1">
                    <a:lumMod val="50000"/>
                  </a:schemeClr>
                </a:solidFill>
              </a:rPr>
              <a:t>indsat</a:t>
            </a:r>
            <a:r>
              <a:rPr lang="en-US" sz="1000">
                <a:solidFill>
                  <a:schemeClr val="bg1">
                    <a:lumMod val="50000"/>
                  </a:schemeClr>
                </a:solidFill>
              </a:rPr>
              <a:t> et </a:t>
            </a:r>
            <a:r>
              <a:rPr lang="en-US" sz="1000" err="1">
                <a:solidFill>
                  <a:schemeClr val="bg1">
                    <a:lumMod val="50000"/>
                  </a:schemeClr>
                </a:solidFill>
              </a:rPr>
              <a:t>billede</a:t>
            </a:r>
            <a:r>
              <a:rPr lang="en-US" sz="1000">
                <a:solidFill>
                  <a:schemeClr val="bg1">
                    <a:lumMod val="50000"/>
                  </a:schemeClr>
                </a:solidFill>
              </a:rPr>
              <a:t>, </a:t>
            </a:r>
            <a:r>
              <a:rPr lang="en-US" sz="1000" err="1">
                <a:solidFill>
                  <a:schemeClr val="bg1">
                    <a:lumMod val="50000"/>
                  </a:schemeClr>
                </a:solidFill>
              </a:rPr>
              <a:t>skal</a:t>
            </a:r>
            <a:r>
              <a:rPr lang="en-US" sz="1000">
                <a:solidFill>
                  <a:schemeClr val="bg1">
                    <a:lumMod val="50000"/>
                  </a:schemeClr>
                </a:solidFill>
              </a:rPr>
              <a:t> du </a:t>
            </a:r>
            <a:r>
              <a:rPr lang="en-US" sz="1000" err="1">
                <a:solidFill>
                  <a:schemeClr val="bg1">
                    <a:lumMod val="50000"/>
                  </a:schemeClr>
                </a:solidFill>
              </a:rPr>
              <a:t>slette</a:t>
            </a:r>
            <a:r>
              <a:rPr lang="en-US" sz="1000">
                <a:solidFill>
                  <a:schemeClr val="bg1">
                    <a:lumMod val="50000"/>
                  </a:schemeClr>
                </a:solidFill>
              </a:rPr>
              <a:t> </a:t>
            </a:r>
            <a:r>
              <a:rPr lang="en-US" sz="1000" err="1">
                <a:solidFill>
                  <a:schemeClr val="bg1">
                    <a:lumMod val="50000"/>
                  </a:schemeClr>
                </a:solidFill>
              </a:rPr>
              <a:t>billedet</a:t>
            </a:r>
            <a:r>
              <a:rPr lang="en-US" sz="1000">
                <a:solidFill>
                  <a:schemeClr val="bg1">
                    <a:lumMod val="50000"/>
                  </a:schemeClr>
                </a:solidFill>
              </a:rPr>
              <a:t>, </a:t>
            </a:r>
            <a:r>
              <a:rPr lang="en-US" sz="1000" err="1">
                <a:solidFill>
                  <a:schemeClr val="bg1">
                    <a:lumMod val="50000"/>
                  </a:schemeClr>
                </a:solidFill>
              </a:rPr>
              <a:t>hvis</a:t>
            </a:r>
            <a:r>
              <a:rPr lang="en-US" sz="1000">
                <a:solidFill>
                  <a:schemeClr val="bg1">
                    <a:lumMod val="50000"/>
                  </a:schemeClr>
                </a:solidFill>
              </a:rPr>
              <a:t> du </a:t>
            </a:r>
            <a:r>
              <a:rPr lang="en-US" sz="1000" err="1">
                <a:solidFill>
                  <a:schemeClr val="bg1">
                    <a:lumMod val="50000"/>
                  </a:schemeClr>
                </a:solidFill>
              </a:rPr>
              <a:t>ønsker</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sat ind. </a:t>
            </a:r>
            <a:br>
              <a:rPr lang="en-US" sz="1000">
                <a:solidFill>
                  <a:schemeClr val="bg1">
                    <a:lumMod val="50000"/>
                  </a:schemeClr>
                </a:solidFill>
              </a:rPr>
            </a:br>
            <a:r>
              <a:rPr lang="en-US" sz="1000" err="1">
                <a:solidFill>
                  <a:schemeClr val="bg1">
                    <a:lumMod val="50000"/>
                  </a:schemeClr>
                </a:solidFill>
              </a:rPr>
              <a:t>Nulstille</a:t>
            </a:r>
            <a:r>
              <a:rPr lang="en-US" sz="1000">
                <a:solidFill>
                  <a:schemeClr val="bg1">
                    <a:lumMod val="50000"/>
                  </a:schemeClr>
                </a:solidFill>
              </a:rPr>
              <a:t> </a:t>
            </a:r>
            <a:r>
              <a:rPr lang="en-US" sz="1000" err="1">
                <a:solidFill>
                  <a:schemeClr val="bg1">
                    <a:lumMod val="50000"/>
                  </a:schemeClr>
                </a:solidFill>
              </a:rPr>
              <a:t>siden</a:t>
            </a:r>
            <a:r>
              <a:rPr lang="en-US" sz="1000">
                <a:solidFill>
                  <a:schemeClr val="bg1">
                    <a:lumMod val="50000"/>
                  </a:schemeClr>
                </a:solidFill>
              </a:rPr>
              <a:t> </a:t>
            </a:r>
            <a:r>
              <a:rPr lang="en-US" sz="1000" err="1">
                <a:solidFill>
                  <a:schemeClr val="bg1">
                    <a:lumMod val="50000"/>
                  </a:schemeClr>
                </a:solidFill>
              </a:rPr>
              <a:t>og</a:t>
            </a:r>
            <a:r>
              <a:rPr lang="en-US" sz="1000">
                <a:solidFill>
                  <a:schemeClr val="bg1">
                    <a:lumMod val="50000"/>
                  </a:schemeClr>
                </a:solidFill>
              </a:rPr>
              <a:t> </a:t>
            </a:r>
            <a:r>
              <a:rPr lang="en-US" sz="1000" err="1">
                <a:solidFill>
                  <a:schemeClr val="bg1">
                    <a:lumMod val="50000"/>
                  </a:schemeClr>
                </a:solidFill>
              </a:rPr>
              <a:t>indsætte</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a:t>
            </a:r>
            <a:r>
              <a:rPr lang="en-US" sz="1000" err="1">
                <a:solidFill>
                  <a:schemeClr val="bg1">
                    <a:lumMod val="50000"/>
                  </a:schemeClr>
                </a:solidFill>
              </a:rPr>
              <a:t>billede</a:t>
            </a:r>
            <a:r>
              <a:rPr lang="en-US" sz="1000">
                <a:solidFill>
                  <a:schemeClr val="bg1">
                    <a:lumMod val="50000"/>
                  </a:schemeClr>
                </a:solidFill>
              </a:rPr>
              <a:t> via image Library. </a:t>
            </a:r>
          </a:p>
        </p:txBody>
      </p:sp>
      <p:sp>
        <p:nvSpPr>
          <p:cNvPr id="14" name="Text Placeholder 16">
            <a:extLst>
              <a:ext uri="{FF2B5EF4-FFF2-40B4-BE49-F238E27FC236}">
                <a16:creationId xmlns:a16="http://schemas.microsoft.com/office/drawing/2014/main" id="{3B10B024-5C4F-474B-9993-B5085F28EE5E}"/>
              </a:ext>
            </a:extLst>
          </p:cNvPr>
          <p:cNvSpPr>
            <a:spLocks noGrp="1" noChangeAspect="1"/>
          </p:cNvSpPr>
          <p:nvPr>
            <p:ph type="body" sz="quarter" idx="16" hasCustomPrompt="1"/>
          </p:nvPr>
        </p:nvSpPr>
        <p:spPr>
          <a:xfrm>
            <a:off x="7257089" y="3996803"/>
            <a:ext cx="1314511" cy="1314000"/>
          </a:xfrm>
          <a:solidFill>
            <a:srgbClr val="07094A"/>
          </a:solidFill>
        </p:spPr>
        <p:txBody>
          <a:bodyPr lIns="72000" tIns="72000" rIns="72000" bIns="72000"/>
          <a:lstStyle>
            <a:lvl1pPr marL="0" indent="0" rtl="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a:t>.</a:t>
            </a:r>
          </a:p>
        </p:txBody>
      </p:sp>
      <p:pic>
        <p:nvPicPr>
          <p:cNvPr id="15" name="Billede 14">
            <a:extLst>
              <a:ext uri="{FF2B5EF4-FFF2-40B4-BE49-F238E27FC236}">
                <a16:creationId xmlns:a16="http://schemas.microsoft.com/office/drawing/2014/main" id="{227132BC-8F33-4F6F-B55D-D120AFD09CBD}"/>
              </a:ext>
            </a:extLst>
          </p:cNvPr>
          <p:cNvPicPr>
            <a:picLocks noChangeAspect="1"/>
          </p:cNvPicPr>
          <p:nvPr userDrawn="1"/>
        </p:nvPicPr>
        <p:blipFill>
          <a:blip r:embed="rId7"/>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4157959039"/>
      </p:ext>
    </p:extLst>
  </p:cSld>
  <p:clrMapOvr>
    <a:masterClrMapping/>
  </p:clrMapOvr>
  <p:extLst>
    <p:ext uri="{DCECCB84-F9BA-43D5-87BE-67443E8EF086}">
      <p15:sldGuideLst xmlns:p15="http://schemas.microsoft.com/office/powerpoint/2012/main">
        <p15:guide id="1" pos="4297">
          <p15:clr>
            <a:srgbClr val="FBAE40"/>
          </p15:clr>
        </p15:guide>
        <p15:guide id="3" pos="457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kst og billede 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401FE29A-6763-45D7-BC25-E743D1C8573F}"/>
              </a:ext>
            </a:extLst>
          </p:cNvPr>
          <p:cNvGraphicFramePr>
            <a:graphicFrameLocks noChangeAspect="1"/>
          </p:cNvGraphicFramePr>
          <p:nvPr userDrawn="1">
            <p:custDataLst>
              <p:tags r:id="rId2"/>
            </p:custDataLst>
            <p:extLst>
              <p:ext uri="{D42A27DB-BD31-4B8C-83A1-F6EECF244321}">
                <p14:modId xmlns:p14="http://schemas.microsoft.com/office/powerpoint/2010/main" val="1629784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5" name="think-cell Slide" r:id="rId4" imgW="395" imgH="394" progId="TCLayout.ActiveDocument.1">
                  <p:embed/>
                </p:oleObj>
              </mc:Choice>
              <mc:Fallback>
                <p:oleObj name="think-cell Slide" r:id="rId4" imgW="395" imgH="394" progId="TCLayout.ActiveDocument.1">
                  <p:embed/>
                  <p:pic>
                    <p:nvPicPr>
                      <p:cNvPr id="5" name="Objekt 4" hidden="1">
                        <a:extLst>
                          <a:ext uri="{FF2B5EF4-FFF2-40B4-BE49-F238E27FC236}">
                            <a16:creationId xmlns:a16="http://schemas.microsoft.com/office/drawing/2014/main" id="{401FE29A-6763-45D7-BC25-E743D1C857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6"/>
            <a:stretch>
              <a:fillRect/>
            </a:stretch>
          </a:blipFill>
        </p:spPr>
        <p:txBody>
          <a:bodyPr wrap="square" lIns="144000" tIns="108000" rIns="144000" bIns="0" anchor="t" anchorCtr="0">
            <a:noAutofit/>
          </a:bodyPr>
          <a:lstStyle>
            <a:lvl1pPr marL="0" indent="0" algn="ctr" rtl="0">
              <a:buNone/>
              <a:defRPr sz="1400"/>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 </a:t>
            </a:r>
          </a:p>
        </p:txBody>
      </p:sp>
      <p:sp>
        <p:nvSpPr>
          <p:cNvPr id="2" name="Title 1"/>
          <p:cNvSpPr>
            <a:spLocks noGrp="1"/>
          </p:cNvSpPr>
          <p:nvPr>
            <p:ph type="title" hasCustomPrompt="1"/>
          </p:nvPr>
        </p:nvSpPr>
        <p:spPr>
          <a:xfrm>
            <a:off x="5357097" y="491395"/>
            <a:ext cx="6263553" cy="959717"/>
          </a:xfrm>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noProof="0"/>
          </a:p>
        </p:txBody>
      </p:sp>
      <p:sp>
        <p:nvSpPr>
          <p:cNvPr id="3" name="Content Placeholder 2"/>
          <p:cNvSpPr>
            <a:spLocks noGrp="1"/>
          </p:cNvSpPr>
          <p:nvPr>
            <p:ph idx="1" hasCustomPrompt="1"/>
          </p:nvPr>
        </p:nvSpPr>
        <p:spPr>
          <a:xfrm>
            <a:off x="5356225" y="1657804"/>
            <a:ext cx="6264425" cy="4627339"/>
          </a:xfrm>
        </p:spPr>
        <p:txBody>
          <a:bodyPr/>
          <a:lstStyle>
            <a:lvl1pPr rtl="0">
              <a:defRPr/>
            </a:lvl1pPr>
            <a:lvl2pPr rtl="0">
              <a:defRPr/>
            </a:lvl2pPr>
            <a:lvl3pPr rtl="0">
              <a:defRPr/>
            </a:lvl3pPr>
            <a:lvl4pPr rtl="0">
              <a:defRPr/>
            </a:lvl4pPr>
            <a:lvl5pPr rtl="0">
              <a:defRPr/>
            </a:lvl5pPr>
          </a:lstStyle>
          <a:p>
            <a:pPr lvl="0"/>
            <a:r>
              <a:rPr lang="en-US" noProof="0" err="1"/>
              <a:t>Klik</a:t>
            </a:r>
            <a:r>
              <a:rPr lang="en-US" noProof="0"/>
              <a:t> her for at </a:t>
            </a:r>
            <a:r>
              <a:rPr lang="en-US" noProof="0" err="1"/>
              <a:t>tilføje</a:t>
            </a:r>
            <a:r>
              <a:rPr lang="en-US" noProof="0"/>
              <a:t> </a:t>
            </a:r>
            <a:r>
              <a:rPr lang="en-US" noProof="0" err="1"/>
              <a:t>tekst</a:t>
            </a:r>
            <a:endParaRPr lang="en-US" noProof="0"/>
          </a:p>
          <a:p>
            <a:pPr lvl="1"/>
            <a:r>
              <a:rPr lang="en-US" noProof="0"/>
              <a:t>Second level</a:t>
            </a:r>
          </a:p>
          <a:p>
            <a:pPr lvl="2"/>
            <a:r>
              <a:rPr lang="en-US" noProof="0"/>
              <a:t>Third level</a:t>
            </a:r>
          </a:p>
          <a:p>
            <a:pPr lvl="3"/>
            <a:r>
              <a:rPr lang="en-US" noProof="0" err="1"/>
              <a:t>Fourthlevel</a:t>
            </a:r>
            <a:endParaRPr lang="en-US" noProof="0"/>
          </a:p>
          <a:p>
            <a:pPr lvl="4"/>
            <a:r>
              <a:rPr lang="en-US" noProof="0"/>
              <a:t>Fifth level</a:t>
            </a:r>
          </a:p>
        </p:txBody>
      </p:sp>
      <p:sp>
        <p:nvSpPr>
          <p:cNvPr id="8" name="Date_DateCustomA"/>
          <p:cNvSpPr>
            <a:spLocks noGrp="1"/>
          </p:cNvSpPr>
          <p:nvPr>
            <p:ph type="dt" sz="half" idx="17"/>
          </p:nvPr>
        </p:nvSpPr>
        <p:spPr/>
        <p:txBody>
          <a:bodyPr/>
          <a:lstStyle>
            <a:lvl1pPr rtl="0">
              <a:defRPr/>
            </a:lvl1pPr>
          </a:lstStyle>
          <a:p>
            <a:endParaRPr lang="en-US"/>
          </a:p>
        </p:txBody>
      </p:sp>
      <p:sp>
        <p:nvSpPr>
          <p:cNvPr id="9" name="Footer Placeholder 8"/>
          <p:cNvSpPr>
            <a:spLocks noGrp="1"/>
          </p:cNvSpPr>
          <p:nvPr>
            <p:ph type="ftr" sz="quarter" idx="18"/>
          </p:nvPr>
        </p:nvSpPr>
        <p:spPr>
          <a:xfrm>
            <a:off x="7257599" y="6443249"/>
            <a:ext cx="3283401" cy="180000"/>
          </a:xfrm>
        </p:spPr>
        <p:txBody>
          <a:bodyPr/>
          <a:lstStyle>
            <a:lvl1pPr rtl="0">
              <a:defRPr/>
            </a:lvl1pPr>
          </a:lstStyle>
          <a:p>
            <a:endParaRPr lang="en-US"/>
          </a:p>
        </p:txBody>
      </p:sp>
      <p:sp>
        <p:nvSpPr>
          <p:cNvPr id="11" name="Slide Number Placeholder 10"/>
          <p:cNvSpPr>
            <a:spLocks noGrp="1"/>
          </p:cNvSpPr>
          <p:nvPr>
            <p:ph type="sldNum" sz="quarter" idx="19"/>
          </p:nvPr>
        </p:nvSpPr>
        <p:spPr/>
        <p:txBody>
          <a:bodyPr/>
          <a:lstStyle>
            <a:lvl1pPr rtl="0">
              <a:defRPr/>
            </a:lvl1pPr>
          </a:lstStyle>
          <a:p>
            <a:fld id="{24C8C45C-947F-4981-8B3F-4F32E973C901}" type="slidenum">
              <a:rPr lang="en-US" smtClean="0"/>
              <a:pPr/>
              <a:t>‹#›</a:t>
            </a:fld>
            <a:endParaRPr lang="en-US"/>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13" name="Pladsholder til tekst 8"/>
          <p:cNvSpPr>
            <a:spLocks noGrp="1"/>
          </p:cNvSpPr>
          <p:nvPr>
            <p:ph type="body" sz="quarter" idx="21" hasCustomPrompt="1"/>
          </p:nvPr>
        </p:nvSpPr>
        <p:spPr>
          <a:xfrm>
            <a:off x="5356225" y="5713364"/>
            <a:ext cx="6264275"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noProof="0"/>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rtl="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rtl="0"/>
            <a:r>
              <a:rPr lang="en-US" sz="1000" b="1" err="1">
                <a:solidFill>
                  <a:schemeClr val="bg1">
                    <a:lumMod val="50000"/>
                  </a:schemeClr>
                </a:solidFill>
              </a:rPr>
              <a:t>Indsætte</a:t>
            </a:r>
            <a:r>
              <a:rPr lang="en-US" sz="1000" b="1">
                <a:solidFill>
                  <a:schemeClr val="bg1">
                    <a:lumMod val="50000"/>
                  </a:schemeClr>
                </a:solidFill>
              </a:rPr>
              <a:t> </a:t>
            </a:r>
            <a:r>
              <a:rPr lang="en-US" sz="1000" b="1" err="1">
                <a:solidFill>
                  <a:schemeClr val="bg1">
                    <a:lumMod val="50000"/>
                  </a:schemeClr>
                </a:solidFill>
              </a:rPr>
              <a:t>en</a:t>
            </a:r>
            <a:r>
              <a:rPr lang="en-US" sz="1000" b="1">
                <a:solidFill>
                  <a:schemeClr val="bg1">
                    <a:lumMod val="50000"/>
                  </a:schemeClr>
                </a:solidFill>
              </a:rPr>
              <a:t> </a:t>
            </a:r>
            <a:r>
              <a:rPr lang="en-US" sz="1000" b="1" err="1">
                <a:solidFill>
                  <a:schemeClr val="bg1">
                    <a:lumMod val="50000"/>
                  </a:schemeClr>
                </a:solidFill>
              </a:rPr>
              <a:t>nyt</a:t>
            </a:r>
            <a:r>
              <a:rPr lang="en-US" sz="1000" b="1">
                <a:solidFill>
                  <a:schemeClr val="bg1">
                    <a:lumMod val="50000"/>
                  </a:schemeClr>
                </a:solidFill>
              </a:rPr>
              <a:t> </a:t>
            </a:r>
            <a:r>
              <a:rPr lang="en-US" sz="1000" b="1" err="1">
                <a:solidFill>
                  <a:schemeClr val="bg1">
                    <a:lumMod val="50000"/>
                  </a:schemeClr>
                </a:solidFill>
              </a:rPr>
              <a:t>billede</a:t>
            </a:r>
            <a:endParaRPr lang="en-US" sz="1000" b="1">
              <a:solidFill>
                <a:schemeClr val="bg1">
                  <a:lumMod val="50000"/>
                </a:schemeClr>
              </a:solidFill>
            </a:endParaRPr>
          </a:p>
          <a:p>
            <a:pPr algn="r" rtl="0"/>
            <a:r>
              <a:rPr lang="en-US" sz="1000" err="1">
                <a:solidFill>
                  <a:schemeClr val="bg1">
                    <a:lumMod val="50000"/>
                  </a:schemeClr>
                </a:solidFill>
              </a:rPr>
              <a:t>Efter</a:t>
            </a:r>
            <a:r>
              <a:rPr lang="en-US" sz="1000">
                <a:solidFill>
                  <a:schemeClr val="bg1">
                    <a:lumMod val="50000"/>
                  </a:schemeClr>
                </a:solidFill>
              </a:rPr>
              <a:t> du har </a:t>
            </a:r>
            <a:r>
              <a:rPr lang="en-US" sz="1000" err="1">
                <a:solidFill>
                  <a:schemeClr val="bg1">
                    <a:lumMod val="50000"/>
                  </a:schemeClr>
                </a:solidFill>
              </a:rPr>
              <a:t>indsat</a:t>
            </a:r>
            <a:r>
              <a:rPr lang="en-US" sz="1000">
                <a:solidFill>
                  <a:schemeClr val="bg1">
                    <a:lumMod val="50000"/>
                  </a:schemeClr>
                </a:solidFill>
              </a:rPr>
              <a:t> et </a:t>
            </a:r>
            <a:r>
              <a:rPr lang="en-US" sz="1000" err="1">
                <a:solidFill>
                  <a:schemeClr val="bg1">
                    <a:lumMod val="50000"/>
                  </a:schemeClr>
                </a:solidFill>
              </a:rPr>
              <a:t>billede</a:t>
            </a:r>
            <a:r>
              <a:rPr lang="en-US" sz="1000">
                <a:solidFill>
                  <a:schemeClr val="bg1">
                    <a:lumMod val="50000"/>
                  </a:schemeClr>
                </a:solidFill>
              </a:rPr>
              <a:t>, </a:t>
            </a:r>
            <a:r>
              <a:rPr lang="en-US" sz="1000" err="1">
                <a:solidFill>
                  <a:schemeClr val="bg1">
                    <a:lumMod val="50000"/>
                  </a:schemeClr>
                </a:solidFill>
              </a:rPr>
              <a:t>skal</a:t>
            </a:r>
            <a:r>
              <a:rPr lang="en-US" sz="1000">
                <a:solidFill>
                  <a:schemeClr val="bg1">
                    <a:lumMod val="50000"/>
                  </a:schemeClr>
                </a:solidFill>
              </a:rPr>
              <a:t> du </a:t>
            </a:r>
            <a:r>
              <a:rPr lang="en-US" sz="1000" err="1">
                <a:solidFill>
                  <a:schemeClr val="bg1">
                    <a:lumMod val="50000"/>
                  </a:schemeClr>
                </a:solidFill>
              </a:rPr>
              <a:t>slette</a:t>
            </a:r>
            <a:r>
              <a:rPr lang="en-US" sz="1000">
                <a:solidFill>
                  <a:schemeClr val="bg1">
                    <a:lumMod val="50000"/>
                  </a:schemeClr>
                </a:solidFill>
              </a:rPr>
              <a:t> </a:t>
            </a:r>
            <a:r>
              <a:rPr lang="en-US" sz="1000" err="1">
                <a:solidFill>
                  <a:schemeClr val="bg1">
                    <a:lumMod val="50000"/>
                  </a:schemeClr>
                </a:solidFill>
              </a:rPr>
              <a:t>billedet</a:t>
            </a:r>
            <a:r>
              <a:rPr lang="en-US" sz="1000">
                <a:solidFill>
                  <a:schemeClr val="bg1">
                    <a:lumMod val="50000"/>
                  </a:schemeClr>
                </a:solidFill>
              </a:rPr>
              <a:t>, </a:t>
            </a:r>
            <a:r>
              <a:rPr lang="en-US" sz="1000" err="1">
                <a:solidFill>
                  <a:schemeClr val="bg1">
                    <a:lumMod val="50000"/>
                  </a:schemeClr>
                </a:solidFill>
              </a:rPr>
              <a:t>hvis</a:t>
            </a:r>
            <a:r>
              <a:rPr lang="en-US" sz="1000">
                <a:solidFill>
                  <a:schemeClr val="bg1">
                    <a:lumMod val="50000"/>
                  </a:schemeClr>
                </a:solidFill>
              </a:rPr>
              <a:t> du </a:t>
            </a:r>
            <a:r>
              <a:rPr lang="en-US" sz="1000" err="1">
                <a:solidFill>
                  <a:schemeClr val="bg1">
                    <a:lumMod val="50000"/>
                  </a:schemeClr>
                </a:solidFill>
              </a:rPr>
              <a:t>ønsker</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sat ind. </a:t>
            </a:r>
            <a:br>
              <a:rPr lang="en-US" sz="1000">
                <a:solidFill>
                  <a:schemeClr val="bg1">
                    <a:lumMod val="50000"/>
                  </a:schemeClr>
                </a:solidFill>
              </a:rPr>
            </a:br>
            <a:r>
              <a:rPr lang="en-US" sz="1000" err="1">
                <a:solidFill>
                  <a:schemeClr val="bg1">
                    <a:lumMod val="50000"/>
                  </a:schemeClr>
                </a:solidFill>
              </a:rPr>
              <a:t>Nulstille</a:t>
            </a:r>
            <a:r>
              <a:rPr lang="en-US" sz="1000">
                <a:solidFill>
                  <a:schemeClr val="bg1">
                    <a:lumMod val="50000"/>
                  </a:schemeClr>
                </a:solidFill>
              </a:rPr>
              <a:t> </a:t>
            </a:r>
            <a:r>
              <a:rPr lang="en-US" sz="1000" err="1">
                <a:solidFill>
                  <a:schemeClr val="bg1">
                    <a:lumMod val="50000"/>
                  </a:schemeClr>
                </a:solidFill>
              </a:rPr>
              <a:t>siden</a:t>
            </a:r>
            <a:r>
              <a:rPr lang="en-US" sz="1000">
                <a:solidFill>
                  <a:schemeClr val="bg1">
                    <a:lumMod val="50000"/>
                  </a:schemeClr>
                </a:solidFill>
              </a:rPr>
              <a:t> </a:t>
            </a:r>
            <a:r>
              <a:rPr lang="en-US" sz="1000" err="1">
                <a:solidFill>
                  <a:schemeClr val="bg1">
                    <a:lumMod val="50000"/>
                  </a:schemeClr>
                </a:solidFill>
              </a:rPr>
              <a:t>og</a:t>
            </a:r>
            <a:r>
              <a:rPr lang="en-US" sz="1000">
                <a:solidFill>
                  <a:schemeClr val="bg1">
                    <a:lumMod val="50000"/>
                  </a:schemeClr>
                </a:solidFill>
              </a:rPr>
              <a:t> </a:t>
            </a:r>
            <a:r>
              <a:rPr lang="en-US" sz="1000" err="1">
                <a:solidFill>
                  <a:schemeClr val="bg1">
                    <a:lumMod val="50000"/>
                  </a:schemeClr>
                </a:solidFill>
              </a:rPr>
              <a:t>indsætte</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a:t>
            </a:r>
            <a:r>
              <a:rPr lang="en-US" sz="1000" err="1">
                <a:solidFill>
                  <a:schemeClr val="bg1">
                    <a:lumMod val="50000"/>
                  </a:schemeClr>
                </a:solidFill>
              </a:rPr>
              <a:t>billede</a:t>
            </a:r>
            <a:r>
              <a:rPr lang="en-US" sz="1000">
                <a:solidFill>
                  <a:schemeClr val="bg1">
                    <a:lumMod val="50000"/>
                  </a:schemeClr>
                </a:solidFill>
              </a:rPr>
              <a:t>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7"/>
          <a:stretch>
            <a:fillRect/>
          </a:stretch>
        </p:blipFill>
        <p:spPr>
          <a:xfrm>
            <a:off x="-1874549" y="971253"/>
            <a:ext cx="1783466" cy="759744"/>
          </a:xfrm>
          <a:prstGeom prst="rect">
            <a:avLst/>
          </a:prstGeom>
        </p:spPr>
      </p:pic>
    </p:spTree>
    <p:extLst>
      <p:ext uri="{BB962C8B-B14F-4D97-AF65-F5344CB8AC3E}">
        <p14:creationId xmlns:p14="http://schemas.microsoft.com/office/powerpoint/2010/main" val="3581792373"/>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kst og billeder">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BBC5712-4EC9-466B-948D-FCE32D31B01C}"/>
              </a:ext>
            </a:extLst>
          </p:cNvPr>
          <p:cNvGraphicFramePr>
            <a:graphicFrameLocks noChangeAspect="1"/>
          </p:cNvGraphicFramePr>
          <p:nvPr userDrawn="1">
            <p:custDataLst>
              <p:tags r:id="rId2"/>
            </p:custDataLst>
            <p:extLst>
              <p:ext uri="{D42A27DB-BD31-4B8C-83A1-F6EECF244321}">
                <p14:modId xmlns:p14="http://schemas.microsoft.com/office/powerpoint/2010/main" val="4180132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69" name="think-cell Slide" r:id="rId4" imgW="395" imgH="394" progId="TCLayout.ActiveDocument.1">
                  <p:embed/>
                </p:oleObj>
              </mc:Choice>
              <mc:Fallback>
                <p:oleObj name="think-cell Slide" r:id="rId4" imgW="395" imgH="394" progId="TCLayout.ActiveDocument.1">
                  <p:embed/>
                  <p:pic>
                    <p:nvPicPr>
                      <p:cNvPr id="2" name="Objekt 1" hidden="1">
                        <a:extLst>
                          <a:ext uri="{FF2B5EF4-FFF2-40B4-BE49-F238E27FC236}">
                            <a16:creationId xmlns:a16="http://schemas.microsoft.com/office/drawing/2014/main" id="{BBBC5712-4EC9-466B-948D-FCE32D31B0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ladsholder til indhold 3"/>
          <p:cNvSpPr>
            <a:spLocks noGrp="1"/>
          </p:cNvSpPr>
          <p:nvPr>
            <p:ph sz="quarter" idx="23" hasCustomPrompt="1"/>
          </p:nvPr>
        </p:nvSpPr>
        <p:spPr>
          <a:xfrm>
            <a:off x="566737" y="569912"/>
            <a:ext cx="5374801" cy="2707202"/>
          </a:xfrm>
        </p:spPr>
        <p:txBody>
          <a:bodyPr anchor="t" anchorCtr="0"/>
          <a:lstStyle>
            <a:lvl1pPr rtl="0">
              <a:defRPr/>
            </a:lvl1pPr>
            <a:lvl2pPr rtl="0">
              <a:defRPr/>
            </a:lvl2pPr>
            <a:lvl3pPr rtl="0">
              <a:defRPr/>
            </a:lvl3pPr>
            <a:lvl4pPr rtl="0">
              <a:defRPr/>
            </a:lvl4pPr>
            <a:lvl5pPr rtl="0">
              <a:defRPr/>
            </a:lvl5pPr>
          </a:lstStyle>
          <a:p>
            <a:pPr lvl="0"/>
            <a:r>
              <a:rPr lang="en-US" noProof="0" err="1"/>
              <a:t>Klik</a:t>
            </a:r>
            <a:r>
              <a:rPr lang="en-US" noProof="0"/>
              <a:t> her for at </a:t>
            </a:r>
            <a:r>
              <a:rPr lang="en-US" noProof="0" err="1"/>
              <a:t>tilføje</a:t>
            </a:r>
            <a:r>
              <a:rPr lang="en-US" noProof="0"/>
              <a:t> </a:t>
            </a:r>
            <a:r>
              <a:rPr lang="en-US" noProof="0" err="1"/>
              <a:t>tekst</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6" name="Pladsholder til indhold 5"/>
          <p:cNvSpPr>
            <a:spLocks noGrp="1"/>
          </p:cNvSpPr>
          <p:nvPr>
            <p:ph sz="quarter" idx="24" hasCustomPrompt="1"/>
          </p:nvPr>
        </p:nvSpPr>
        <p:spPr>
          <a:xfrm>
            <a:off x="6246000" y="3584575"/>
            <a:ext cx="5374500" cy="2705100"/>
          </a:xfrm>
        </p:spPr>
        <p:txBody>
          <a:bodyPr anchor="t" anchorCtr="0"/>
          <a:lstStyle>
            <a:lvl1pPr rtl="0">
              <a:defRPr/>
            </a:lvl1pPr>
            <a:lvl2pPr rtl="0">
              <a:defRPr/>
            </a:lvl2pPr>
            <a:lvl3pPr rtl="0">
              <a:defRPr/>
            </a:lvl3pPr>
            <a:lvl4pPr rtl="0">
              <a:defRPr/>
            </a:lvl4pPr>
            <a:lvl5pPr rtl="0">
              <a:defRPr/>
            </a:lvl5pPr>
          </a:lstStyle>
          <a:p>
            <a:pPr lvl="0"/>
            <a:r>
              <a:rPr lang="en-US" noProof="0" err="1"/>
              <a:t>Klik</a:t>
            </a:r>
            <a:r>
              <a:rPr lang="en-US" noProof="0"/>
              <a:t> her for at </a:t>
            </a:r>
            <a:r>
              <a:rPr lang="en-US" noProof="0" err="1"/>
              <a:t>tilføje</a:t>
            </a:r>
            <a:r>
              <a:rPr lang="en-US" noProof="0"/>
              <a:t> </a:t>
            </a:r>
            <a:r>
              <a:rPr lang="en-US" noProof="0" err="1"/>
              <a:t>tekst</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0" name="Picture Placeholder 9"/>
          <p:cNvSpPr>
            <a:spLocks noGrp="1" noChangeAspect="1"/>
          </p:cNvSpPr>
          <p:nvPr>
            <p:ph type="pic" sz="quarter" idx="13"/>
          </p:nvPr>
        </p:nvSpPr>
        <p:spPr>
          <a:xfrm>
            <a:off x="568800" y="3428694"/>
            <a:ext cx="5527200" cy="2860982"/>
          </a:xfrm>
          <a:noFill/>
        </p:spPr>
        <p:txBody>
          <a:bodyPr tIns="108000"/>
          <a:lstStyle>
            <a:lvl1pPr marL="0" indent="0" algn="ctr" rtl="0">
              <a:buNone/>
              <a:defRPr sz="1600"/>
            </a:lvl1pPr>
          </a:lstStyle>
          <a:p>
            <a:r>
              <a:rPr lang="en-US" err="1"/>
              <a:t>Klik</a:t>
            </a:r>
            <a:r>
              <a:rPr lang="en-US"/>
              <a:t> </a:t>
            </a:r>
            <a:r>
              <a:rPr lang="en-US" err="1"/>
              <a:t>på</a:t>
            </a:r>
            <a:r>
              <a:rPr lang="en-US"/>
              <a:t> </a:t>
            </a:r>
            <a:r>
              <a:rPr lang="en-US" err="1"/>
              <a:t>ikonet</a:t>
            </a:r>
            <a:r>
              <a:rPr lang="en-US"/>
              <a:t> for at </a:t>
            </a:r>
            <a:r>
              <a:rPr lang="en-US" err="1"/>
              <a:t>tilføje</a:t>
            </a:r>
            <a:r>
              <a:rPr lang="en-US"/>
              <a:t> et </a:t>
            </a:r>
            <a:r>
              <a:rPr lang="en-US" err="1"/>
              <a:t>billede</a:t>
            </a:r>
            <a:endParaRPr lang="en-US"/>
          </a:p>
        </p:txBody>
      </p:sp>
      <p:sp>
        <p:nvSpPr>
          <p:cNvPr id="8" name="Date_DateCustomA"/>
          <p:cNvSpPr>
            <a:spLocks noGrp="1"/>
          </p:cNvSpPr>
          <p:nvPr>
            <p:ph type="dt" sz="half" idx="17"/>
          </p:nvPr>
        </p:nvSpPr>
        <p:spPr/>
        <p:txBody>
          <a:bodyPr/>
          <a:lstStyle>
            <a:lvl1pPr rtl="0">
              <a:defRPr/>
            </a:lvl1pPr>
          </a:lstStyle>
          <a:p>
            <a:endParaRPr lang="en-US"/>
          </a:p>
        </p:txBody>
      </p:sp>
      <p:sp>
        <p:nvSpPr>
          <p:cNvPr id="9" name="Footer Placeholder 8"/>
          <p:cNvSpPr>
            <a:spLocks noGrp="1"/>
          </p:cNvSpPr>
          <p:nvPr>
            <p:ph type="ftr" sz="quarter" idx="18"/>
          </p:nvPr>
        </p:nvSpPr>
        <p:spPr>
          <a:xfrm>
            <a:off x="7257600" y="6443249"/>
            <a:ext cx="3283402" cy="180000"/>
          </a:xfrm>
        </p:spPr>
        <p:txBody>
          <a:bodyPr/>
          <a:lstStyle>
            <a:lvl1pPr rtl="0">
              <a:defRPr/>
            </a:lvl1pPr>
          </a:lstStyle>
          <a:p>
            <a:endParaRPr lang="en-US"/>
          </a:p>
        </p:txBody>
      </p:sp>
      <p:sp>
        <p:nvSpPr>
          <p:cNvPr id="11" name="Slide Number Placeholder 10"/>
          <p:cNvSpPr>
            <a:spLocks noGrp="1"/>
          </p:cNvSpPr>
          <p:nvPr>
            <p:ph type="sldNum" sz="quarter" idx="19"/>
          </p:nvPr>
        </p:nvSpPr>
        <p:spPr/>
        <p:txBody>
          <a:bodyPr/>
          <a:lstStyle>
            <a:lvl1pPr rtl="0">
              <a:defRPr/>
            </a:lvl1pPr>
          </a:lstStyle>
          <a:p>
            <a:fld id="{24C8C45C-947F-4981-8B3F-4F32E973C901}" type="slidenum">
              <a:rPr lang="en-US" smtClean="0"/>
              <a:pPr/>
              <a:t>‹#›</a:t>
            </a:fld>
            <a:endParaRPr lang="en-US"/>
          </a:p>
        </p:txBody>
      </p:sp>
      <p:sp>
        <p:nvSpPr>
          <p:cNvPr id="13" name="Picture Placeholder 9"/>
          <p:cNvSpPr>
            <a:spLocks noGrp="1" noChangeAspect="1"/>
          </p:cNvSpPr>
          <p:nvPr>
            <p:ph type="pic" sz="quarter" idx="21"/>
          </p:nvPr>
        </p:nvSpPr>
        <p:spPr>
          <a:xfrm>
            <a:off x="6096000" y="569914"/>
            <a:ext cx="5524500" cy="2860982"/>
          </a:xfrm>
          <a:noFill/>
        </p:spPr>
        <p:txBody>
          <a:bodyPr tIns="108000"/>
          <a:lstStyle>
            <a:lvl1pPr marL="0" indent="0" algn="ctr" rtl="0">
              <a:buNone/>
              <a:defRPr sz="1600"/>
            </a:lvl1pPr>
          </a:lstStyle>
          <a:p>
            <a:r>
              <a:rPr lang="en-US" err="1"/>
              <a:t>Klik</a:t>
            </a:r>
            <a:r>
              <a:rPr lang="en-US"/>
              <a:t> </a:t>
            </a:r>
            <a:r>
              <a:rPr lang="en-US" err="1"/>
              <a:t>på</a:t>
            </a:r>
            <a:r>
              <a:rPr lang="en-US"/>
              <a:t> </a:t>
            </a:r>
            <a:r>
              <a:rPr lang="en-US" err="1"/>
              <a:t>ikonet</a:t>
            </a:r>
            <a:r>
              <a:rPr lang="en-US"/>
              <a:t> for at </a:t>
            </a:r>
            <a:r>
              <a:rPr lang="en-US" err="1"/>
              <a:t>tilføje</a:t>
            </a:r>
            <a:r>
              <a:rPr lang="en-US"/>
              <a:t> et </a:t>
            </a:r>
            <a:r>
              <a:rPr lang="en-US" err="1"/>
              <a:t>billede</a:t>
            </a:r>
            <a:endParaRPr lang="en-US"/>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Tree>
    <p:extLst>
      <p:ext uri="{BB962C8B-B14F-4D97-AF65-F5344CB8AC3E}">
        <p14:creationId xmlns:p14="http://schemas.microsoft.com/office/powerpoint/2010/main" val="2558506176"/>
      </p:ext>
    </p:extLst>
  </p:cSld>
  <p:clrMapOvr>
    <a:masterClrMapping/>
  </p:clrMapOvr>
  <p:extLst>
    <p:ext uri="{DCECCB84-F9BA-43D5-87BE-67443E8EF086}">
      <p15:sldGuideLst xmlns:p15="http://schemas.microsoft.com/office/powerpoint/2012/main">
        <p15:guide id="1" pos="3741">
          <p15:clr>
            <a:srgbClr val="FBAE40"/>
          </p15:clr>
        </p15:guide>
        <p15:guide id="3" orient="horz" pos="2063">
          <p15:clr>
            <a:srgbClr val="FBAE40"/>
          </p15:clr>
        </p15:guide>
        <p15:guide id="5" orient="horz" pos="2258">
          <p15:clr>
            <a:srgbClr val="FBAE40"/>
          </p15:clr>
        </p15:guide>
        <p15:guide id="6" pos="3934">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lede med teks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7CE577A8-29C7-4EE9-B7AF-34691CE6A2B3}"/>
              </a:ext>
            </a:extLst>
          </p:cNvPr>
          <p:cNvGraphicFramePr>
            <a:graphicFrameLocks noChangeAspect="1"/>
          </p:cNvGraphicFramePr>
          <p:nvPr userDrawn="1">
            <p:custDataLst>
              <p:tags r:id="rId2"/>
            </p:custDataLst>
            <p:extLst>
              <p:ext uri="{D42A27DB-BD31-4B8C-83A1-F6EECF244321}">
                <p14:modId xmlns:p14="http://schemas.microsoft.com/office/powerpoint/2010/main" val="325182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3" name="think-cell Slide" r:id="rId4" imgW="395" imgH="394" progId="TCLayout.ActiveDocument.1">
                  <p:embed/>
                </p:oleObj>
              </mc:Choice>
              <mc:Fallback>
                <p:oleObj name="think-cell Slide" r:id="rId4" imgW="395" imgH="394" progId="TCLayout.ActiveDocument.1">
                  <p:embed/>
                  <p:pic>
                    <p:nvPicPr>
                      <p:cNvPr id="9" name="Objekt 8" hidden="1">
                        <a:extLst>
                          <a:ext uri="{FF2B5EF4-FFF2-40B4-BE49-F238E27FC236}">
                            <a16:creationId xmlns:a16="http://schemas.microsoft.com/office/drawing/2014/main" id="{7CE577A8-29C7-4EE9-B7AF-34691CE6A2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Overlay"/>
          <p:cNvSpPr>
            <a:spLocks noGrp="1"/>
          </p:cNvSpPr>
          <p:nvPr>
            <p:ph type="body" sz="quarter" idx="21" hasCustomPrompt="1"/>
          </p:nvPr>
        </p:nvSpPr>
        <p:spPr>
          <a:xfrm>
            <a:off x="0" y="-2"/>
            <a:ext cx="12193200" cy="6861601"/>
          </a:xfrm>
          <a:solidFill>
            <a:schemeClr val="tx2">
              <a:alpha val="20000"/>
            </a:schemeClr>
          </a:solidFill>
        </p:spPr>
        <p:txBody>
          <a:bodyPr/>
          <a:lstStyle>
            <a:lvl1pPr marL="0" indent="0" rtl="0">
              <a:buNone/>
              <a:defRPr sz="100"/>
            </a:lvl1pPr>
            <a:lvl2pPr marL="266400" indent="0">
              <a:buNone/>
              <a:defRPr sz="100"/>
            </a:lvl2pPr>
            <a:lvl3pPr marL="489600" indent="0">
              <a:buNone/>
              <a:defRPr sz="100"/>
            </a:lvl3pPr>
            <a:lvl4pPr marL="709200" indent="0">
              <a:buNone/>
              <a:defRPr sz="100"/>
            </a:lvl4pPr>
            <a:lvl5pPr marL="914400" indent="0">
              <a:buNone/>
              <a:defRPr sz="100"/>
            </a:lvl5pPr>
          </a:lstStyle>
          <a:p>
            <a:pPr lvl="0"/>
            <a:r>
              <a:rPr lang="en-US"/>
              <a:t>.</a:t>
            </a:r>
          </a:p>
        </p:txBody>
      </p:sp>
      <p:sp>
        <p:nvSpPr>
          <p:cNvPr id="11" name="Picture Placeholder 7"/>
          <p:cNvSpPr>
            <a:spLocks noGrp="1"/>
          </p:cNvSpPr>
          <p:nvPr>
            <p:ph type="pic" sz="quarter" idx="19" hasCustomPrompt="1"/>
          </p:nvPr>
        </p:nvSpPr>
        <p:spPr>
          <a:xfrm>
            <a:off x="0" y="-1"/>
            <a:ext cx="12193200" cy="6861600"/>
          </a:xfrm>
          <a:noFill/>
        </p:spPr>
        <p:txBody>
          <a:bodyPr lIns="8964000" tIns="0" rIns="324000" anchor="ctr" anchorCtr="0"/>
          <a:lstStyle>
            <a:lvl1pPr marL="0" indent="0" algn="l" rtl="0">
              <a:buNone/>
              <a:defRPr sz="1400" baseline="0">
                <a:solidFill>
                  <a:schemeClr val="tx2"/>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a:p>
            <a:r>
              <a:rPr lang="en-US" err="1"/>
              <a:t>Højreklik</a:t>
            </a:r>
            <a:r>
              <a:rPr lang="en-US"/>
              <a:t> </a:t>
            </a:r>
            <a:r>
              <a:rPr lang="en-US" err="1"/>
              <a:t>på</a:t>
            </a:r>
            <a:r>
              <a:rPr lang="en-US"/>
              <a:t> </a:t>
            </a:r>
            <a:r>
              <a:rPr lang="en-US" err="1"/>
              <a:t>indsatte</a:t>
            </a:r>
            <a:r>
              <a:rPr lang="en-US"/>
              <a:t> </a:t>
            </a:r>
            <a:r>
              <a:rPr lang="en-US" err="1"/>
              <a:t>billede</a:t>
            </a:r>
            <a:r>
              <a:rPr lang="en-US"/>
              <a:t> </a:t>
            </a:r>
            <a:r>
              <a:rPr lang="en-US" err="1"/>
              <a:t>og</a:t>
            </a:r>
            <a:r>
              <a:rPr lang="en-US"/>
              <a:t> </a:t>
            </a:r>
            <a:r>
              <a:rPr lang="en-US" err="1"/>
              <a:t>vælg</a:t>
            </a:r>
            <a:r>
              <a:rPr lang="en-US"/>
              <a:t> placer </a:t>
            </a:r>
            <a:r>
              <a:rPr lang="en-US" err="1"/>
              <a:t>bagest</a:t>
            </a:r>
            <a:r>
              <a:rPr lang="en-US"/>
              <a:t> for at </a:t>
            </a:r>
            <a:r>
              <a:rPr lang="en-US" err="1"/>
              <a:t>få</a:t>
            </a:r>
            <a:r>
              <a:rPr lang="en-US"/>
              <a:t> transparent </a:t>
            </a:r>
            <a:r>
              <a:rPr lang="en-US" err="1"/>
              <a:t>farve</a:t>
            </a:r>
            <a:r>
              <a:rPr lang="en-US"/>
              <a:t> </a:t>
            </a:r>
            <a:r>
              <a:rPr lang="en-US" err="1"/>
              <a:t>ovenpå</a:t>
            </a:r>
            <a:r>
              <a:rPr lang="en-US"/>
              <a:t> </a:t>
            </a:r>
            <a:r>
              <a:rPr lang="en-US" err="1"/>
              <a:t>billedet</a:t>
            </a:r>
            <a:r>
              <a:rPr lang="en-US"/>
              <a:t>.</a:t>
            </a:r>
          </a:p>
        </p:txBody>
      </p:sp>
      <p:sp>
        <p:nvSpPr>
          <p:cNvPr id="2" name="Titel 1"/>
          <p:cNvSpPr>
            <a:spLocks noGrp="1"/>
          </p:cNvSpPr>
          <p:nvPr>
            <p:ph type="title" hasCustomPrompt="1"/>
          </p:nvPr>
        </p:nvSpPr>
        <p:spPr>
          <a:xfrm>
            <a:off x="566737" y="491395"/>
            <a:ext cx="7667625" cy="959717"/>
          </a:xfrm>
        </p:spPr>
        <p:txBody>
          <a:bodyPr vert="horz"/>
          <a:lstStyle>
            <a:lvl1pPr rtl="0">
              <a:defRPr>
                <a:solidFill>
                  <a:schemeClr val="bg1"/>
                </a:solidFill>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a:p>
        </p:txBody>
      </p:sp>
      <p:sp>
        <p:nvSpPr>
          <p:cNvPr id="3" name="Date_DateCustomA"/>
          <p:cNvSpPr>
            <a:spLocks noGrp="1"/>
          </p:cNvSpPr>
          <p:nvPr>
            <p:ph type="dt" sz="half" idx="10"/>
          </p:nvPr>
        </p:nvSpPr>
        <p:spPr/>
        <p:txBody>
          <a:bodyPr/>
          <a:lstStyle>
            <a:lvl1pPr rtl="0">
              <a:defRPr>
                <a:solidFill>
                  <a:schemeClr val="bg1"/>
                </a:solidFill>
              </a:defRPr>
            </a:lvl1pPr>
          </a:lstStyle>
          <a:p>
            <a:endParaRPr lang="en-US"/>
          </a:p>
        </p:txBody>
      </p:sp>
      <p:sp>
        <p:nvSpPr>
          <p:cNvPr id="4" name="Pladsholder til sidefod 3"/>
          <p:cNvSpPr>
            <a:spLocks noGrp="1"/>
          </p:cNvSpPr>
          <p:nvPr>
            <p:ph type="ftr" sz="quarter" idx="11"/>
          </p:nvPr>
        </p:nvSpPr>
        <p:spPr/>
        <p:txBody>
          <a:bodyPr/>
          <a:lstStyle>
            <a:lvl1pPr rtl="0">
              <a:defRPr>
                <a:solidFill>
                  <a:schemeClr val="bg1"/>
                </a:solidFill>
              </a:defRPr>
            </a:lvl1pPr>
          </a:lstStyle>
          <a:p>
            <a:endParaRPr lang="en-US"/>
          </a:p>
        </p:txBody>
      </p:sp>
      <p:sp>
        <p:nvSpPr>
          <p:cNvPr id="5" name="Pladsholder til slidenummer 4"/>
          <p:cNvSpPr>
            <a:spLocks noGrp="1"/>
          </p:cNvSpPr>
          <p:nvPr>
            <p:ph type="sldNum" sz="quarter" idx="12"/>
          </p:nvPr>
        </p:nvSpPr>
        <p:spPr/>
        <p:txBody>
          <a:bodyPr/>
          <a:lstStyle>
            <a:lvl1pPr rtl="0">
              <a:defRPr>
                <a:solidFill>
                  <a:schemeClr val="bg1"/>
                </a:solidFill>
              </a:defRPr>
            </a:lvl1pPr>
          </a:lstStyle>
          <a:p>
            <a:fld id="{24C8C45C-947F-4981-8B3F-4F32E973C901}" type="slidenum">
              <a:rPr lang="en-US" smtClean="0"/>
              <a:pPr/>
              <a:t>‹#›</a:t>
            </a:fld>
            <a:endParaRPr lang="en-US"/>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12" name="Text Placeholder 16"/>
          <p:cNvSpPr>
            <a:spLocks noGrp="1" noChangeAspect="1"/>
          </p:cNvSpPr>
          <p:nvPr>
            <p:ph type="body" sz="quarter" idx="16" hasCustomPrompt="1"/>
          </p:nvPr>
        </p:nvSpPr>
        <p:spPr>
          <a:xfrm>
            <a:off x="10179940" y="569913"/>
            <a:ext cx="1440560" cy="1440000"/>
          </a:xfrm>
          <a:solidFill>
            <a:srgbClr val="07094A"/>
          </a:solidFill>
        </p:spPr>
        <p:txBody>
          <a:bodyPr lIns="72000" tIns="72000" rIns="72000" bIns="72000"/>
          <a:lstStyle>
            <a:lvl1pPr marL="0" indent="0" rtl="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a:t>.</a:t>
            </a:r>
          </a:p>
        </p:txBody>
      </p:sp>
      <p:sp>
        <p:nvSpPr>
          <p:cNvPr id="7" name="Pladsholder til tekst 6"/>
          <p:cNvSpPr>
            <a:spLocks noGrp="1"/>
          </p:cNvSpPr>
          <p:nvPr>
            <p:ph type="body" sz="quarter" idx="20" hasCustomPrompt="1"/>
          </p:nvPr>
        </p:nvSpPr>
        <p:spPr>
          <a:xfrm>
            <a:off x="566738" y="1920875"/>
            <a:ext cx="7667625" cy="4362450"/>
          </a:xfrm>
        </p:spPr>
        <p:txBody>
          <a:bodyPr/>
          <a:lstStyle>
            <a:lvl1pPr rtl="0">
              <a:buClrTx/>
              <a:defRPr>
                <a:solidFill>
                  <a:schemeClr val="bg1"/>
                </a:solidFill>
              </a:defRPr>
            </a:lvl1pPr>
            <a:lvl2pPr rtl="0">
              <a:buClrTx/>
              <a:defRPr>
                <a:solidFill>
                  <a:schemeClr val="bg1"/>
                </a:solidFill>
              </a:defRPr>
            </a:lvl2pPr>
            <a:lvl3pPr rtl="0">
              <a:buClrTx/>
              <a:defRPr>
                <a:solidFill>
                  <a:schemeClr val="bg1"/>
                </a:solidFill>
              </a:defRPr>
            </a:lvl3pPr>
            <a:lvl4pPr rtl="0">
              <a:buClrTx/>
              <a:defRPr>
                <a:solidFill>
                  <a:schemeClr val="bg1"/>
                </a:solidFill>
              </a:defRPr>
            </a:lvl4pPr>
            <a:lvl5pPr rtl="0">
              <a:buClrTx/>
              <a:defRPr>
                <a:solidFill>
                  <a:schemeClr val="bg1"/>
                </a:solidFill>
              </a:defRPr>
            </a:lvl5pPr>
            <a:lvl6pPr rtl="0">
              <a:buClrTx/>
              <a:defRPr>
                <a:solidFill>
                  <a:schemeClr val="bg1"/>
                </a:solidFill>
              </a:defRPr>
            </a:lvl6pPr>
            <a:lvl7pPr rtl="0">
              <a:buClrTx/>
              <a:defRPr>
                <a:solidFill>
                  <a:schemeClr val="bg1"/>
                </a:solidFill>
              </a:defRPr>
            </a:lvl7pPr>
            <a:lvl8pPr rtl="0">
              <a:buClrTx/>
              <a:defRPr>
                <a:solidFill>
                  <a:schemeClr val="bg1"/>
                </a:solidFill>
              </a:defRPr>
            </a:lvl8pPr>
            <a:lvl9pPr rtl="0">
              <a:buClrTx/>
              <a:defRPr>
                <a:solidFill>
                  <a:schemeClr val="bg1"/>
                </a:solidFill>
              </a:defRPr>
            </a:lvl9pPr>
          </a:lstStyle>
          <a:p>
            <a:pPr lvl="0"/>
            <a:r>
              <a:rPr lang="en-US" noProof="0" err="1"/>
              <a:t>Klik</a:t>
            </a:r>
            <a:r>
              <a:rPr lang="en-US" noProof="0"/>
              <a:t> her for at </a:t>
            </a:r>
            <a:r>
              <a:rPr lang="en-US" noProof="0" err="1"/>
              <a:t>tilføje</a:t>
            </a:r>
            <a:r>
              <a:rPr lang="en-US" noProof="0"/>
              <a:t> </a:t>
            </a:r>
            <a:r>
              <a:rPr lang="en-US" noProof="0" err="1"/>
              <a:t>tekst</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a:p>
            <a:pPr lvl="5"/>
            <a:r>
              <a:rPr lang="en-US"/>
              <a:t>6</a:t>
            </a:r>
          </a:p>
          <a:p>
            <a:pPr lvl="6"/>
            <a:r>
              <a:rPr lang="en-US"/>
              <a:t>7</a:t>
            </a:r>
          </a:p>
          <a:p>
            <a:pPr lvl="7"/>
            <a:r>
              <a:rPr lang="en-US"/>
              <a:t>8</a:t>
            </a:r>
          </a:p>
          <a:p>
            <a:pPr lvl="8"/>
            <a:r>
              <a:rPr lang="en-US"/>
              <a:t>9</a:t>
            </a:r>
          </a:p>
        </p:txBody>
      </p:sp>
      <p:sp>
        <p:nvSpPr>
          <p:cNvPr id="14" name="Tekstfelt 13">
            <a:extLst>
              <a:ext uri="{FF2B5EF4-FFF2-40B4-BE49-F238E27FC236}">
                <a16:creationId xmlns:a16="http://schemas.microsoft.com/office/drawing/2014/main" id="{33FB78A3-2447-450A-9DCF-2D6F248571AA}"/>
              </a:ext>
            </a:extLst>
          </p:cNvPr>
          <p:cNvSpPr txBox="1"/>
          <p:nvPr userDrawn="1"/>
        </p:nvSpPr>
        <p:spPr>
          <a:xfrm>
            <a:off x="12281307" y="0"/>
            <a:ext cx="1779914" cy="2036899"/>
          </a:xfrm>
          <a:prstGeom prst="rect">
            <a:avLst/>
          </a:prstGeom>
          <a:noFill/>
        </p:spPr>
        <p:txBody>
          <a:bodyPr wrap="square" lIns="0" tIns="0" rIns="0" bIns="36000" rtlCol="0" anchor="t" anchorCtr="0">
            <a:spAutoFit/>
          </a:bodyPr>
          <a:lstStyle/>
          <a:p>
            <a:pPr rtl="0"/>
            <a:r>
              <a:rPr lang="en-US" sz="1000" b="1" err="1">
                <a:solidFill>
                  <a:schemeClr val="bg1">
                    <a:lumMod val="50000"/>
                  </a:schemeClr>
                </a:solidFill>
              </a:rPr>
              <a:t>Indsætte</a:t>
            </a:r>
            <a:r>
              <a:rPr lang="en-US" sz="1000" b="1">
                <a:solidFill>
                  <a:schemeClr val="bg1">
                    <a:lumMod val="50000"/>
                  </a:schemeClr>
                </a:solidFill>
              </a:rPr>
              <a:t> </a:t>
            </a:r>
            <a:r>
              <a:rPr lang="en-US" sz="1000" b="1" err="1">
                <a:solidFill>
                  <a:schemeClr val="bg1">
                    <a:lumMod val="50000"/>
                  </a:schemeClr>
                </a:solidFill>
              </a:rPr>
              <a:t>en</a:t>
            </a:r>
            <a:r>
              <a:rPr lang="en-US" sz="1000" b="1">
                <a:solidFill>
                  <a:schemeClr val="bg1">
                    <a:lumMod val="50000"/>
                  </a:schemeClr>
                </a:solidFill>
              </a:rPr>
              <a:t> </a:t>
            </a:r>
            <a:r>
              <a:rPr lang="en-US" sz="1000" b="1" err="1">
                <a:solidFill>
                  <a:schemeClr val="bg1">
                    <a:lumMod val="50000"/>
                  </a:schemeClr>
                </a:solidFill>
              </a:rPr>
              <a:t>nyt</a:t>
            </a:r>
            <a:r>
              <a:rPr lang="en-US" sz="1000" b="1">
                <a:solidFill>
                  <a:schemeClr val="bg1">
                    <a:lumMod val="50000"/>
                  </a:schemeClr>
                </a:solidFill>
              </a:rPr>
              <a:t> </a:t>
            </a:r>
            <a:r>
              <a:rPr lang="en-US" sz="1000" b="1" err="1">
                <a:solidFill>
                  <a:schemeClr val="bg1">
                    <a:lumMod val="50000"/>
                  </a:schemeClr>
                </a:solidFill>
              </a:rPr>
              <a:t>billede</a:t>
            </a:r>
            <a:endParaRPr lang="en-US" sz="1000" b="1">
              <a:solidFill>
                <a:schemeClr val="bg1">
                  <a:lumMod val="50000"/>
                </a:schemeClr>
              </a:solidFill>
            </a:endParaRPr>
          </a:p>
          <a:p>
            <a:pPr rtl="0"/>
            <a:r>
              <a:rPr lang="en-US" sz="1000" err="1">
                <a:solidFill>
                  <a:schemeClr val="bg1">
                    <a:lumMod val="50000"/>
                  </a:schemeClr>
                </a:solidFill>
              </a:rPr>
              <a:t>Efter</a:t>
            </a:r>
            <a:r>
              <a:rPr lang="en-US" sz="1000">
                <a:solidFill>
                  <a:schemeClr val="bg1">
                    <a:lumMod val="50000"/>
                  </a:schemeClr>
                </a:solidFill>
              </a:rPr>
              <a:t> du har </a:t>
            </a:r>
            <a:r>
              <a:rPr lang="en-US" sz="1000" err="1">
                <a:solidFill>
                  <a:schemeClr val="bg1">
                    <a:lumMod val="50000"/>
                  </a:schemeClr>
                </a:solidFill>
              </a:rPr>
              <a:t>indsat</a:t>
            </a:r>
            <a:r>
              <a:rPr lang="en-US" sz="1000">
                <a:solidFill>
                  <a:schemeClr val="bg1">
                    <a:lumMod val="50000"/>
                  </a:schemeClr>
                </a:solidFill>
              </a:rPr>
              <a:t> et </a:t>
            </a:r>
            <a:r>
              <a:rPr lang="en-US" sz="1000" err="1">
                <a:solidFill>
                  <a:schemeClr val="bg1">
                    <a:lumMod val="50000"/>
                  </a:schemeClr>
                </a:solidFill>
              </a:rPr>
              <a:t>billede</a:t>
            </a:r>
            <a:r>
              <a:rPr lang="en-US" sz="1000">
                <a:solidFill>
                  <a:schemeClr val="bg1">
                    <a:lumMod val="50000"/>
                  </a:schemeClr>
                </a:solidFill>
              </a:rPr>
              <a:t>, </a:t>
            </a:r>
            <a:r>
              <a:rPr lang="en-US" sz="1000" err="1">
                <a:solidFill>
                  <a:schemeClr val="bg1">
                    <a:lumMod val="50000"/>
                  </a:schemeClr>
                </a:solidFill>
              </a:rPr>
              <a:t>skal</a:t>
            </a:r>
            <a:r>
              <a:rPr lang="en-US" sz="1000">
                <a:solidFill>
                  <a:schemeClr val="bg1">
                    <a:lumMod val="50000"/>
                  </a:schemeClr>
                </a:solidFill>
              </a:rPr>
              <a:t> du </a:t>
            </a:r>
            <a:r>
              <a:rPr lang="en-US" sz="1000" err="1">
                <a:solidFill>
                  <a:schemeClr val="bg1">
                    <a:lumMod val="50000"/>
                  </a:schemeClr>
                </a:solidFill>
              </a:rPr>
              <a:t>slette</a:t>
            </a:r>
            <a:r>
              <a:rPr lang="en-US" sz="1000">
                <a:solidFill>
                  <a:schemeClr val="bg1">
                    <a:lumMod val="50000"/>
                  </a:schemeClr>
                </a:solidFill>
              </a:rPr>
              <a:t> </a:t>
            </a:r>
            <a:r>
              <a:rPr lang="en-US" sz="1000" err="1">
                <a:solidFill>
                  <a:schemeClr val="bg1">
                    <a:lumMod val="50000"/>
                  </a:schemeClr>
                </a:solidFill>
              </a:rPr>
              <a:t>billedet</a:t>
            </a:r>
            <a:r>
              <a:rPr lang="en-US" sz="1000">
                <a:solidFill>
                  <a:schemeClr val="bg1">
                    <a:lumMod val="50000"/>
                  </a:schemeClr>
                </a:solidFill>
              </a:rPr>
              <a:t>, </a:t>
            </a:r>
            <a:r>
              <a:rPr lang="en-US" sz="1000" err="1">
                <a:solidFill>
                  <a:schemeClr val="bg1">
                    <a:lumMod val="50000"/>
                  </a:schemeClr>
                </a:solidFill>
              </a:rPr>
              <a:t>hvis</a:t>
            </a:r>
            <a:r>
              <a:rPr lang="en-US" sz="1000">
                <a:solidFill>
                  <a:schemeClr val="bg1">
                    <a:lumMod val="50000"/>
                  </a:schemeClr>
                </a:solidFill>
              </a:rPr>
              <a:t> du </a:t>
            </a:r>
            <a:r>
              <a:rPr lang="en-US" sz="1000" err="1">
                <a:solidFill>
                  <a:schemeClr val="bg1">
                    <a:lumMod val="50000"/>
                  </a:schemeClr>
                </a:solidFill>
              </a:rPr>
              <a:t>ønsker</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sat ind. </a:t>
            </a:r>
          </a:p>
          <a:p>
            <a:pPr rtl="0"/>
            <a:br>
              <a:rPr lang="en-US" sz="1000">
                <a:solidFill>
                  <a:schemeClr val="bg1">
                    <a:lumMod val="50000"/>
                  </a:schemeClr>
                </a:solidFill>
              </a:rPr>
            </a:br>
            <a:r>
              <a:rPr lang="en-US" sz="1000" err="1">
                <a:solidFill>
                  <a:schemeClr val="bg1">
                    <a:lumMod val="50000"/>
                  </a:schemeClr>
                </a:solidFill>
              </a:rPr>
              <a:t>Nulstille</a:t>
            </a:r>
            <a:r>
              <a:rPr lang="en-US" sz="1000">
                <a:solidFill>
                  <a:schemeClr val="bg1">
                    <a:lumMod val="50000"/>
                  </a:schemeClr>
                </a:solidFill>
              </a:rPr>
              <a:t> </a:t>
            </a:r>
            <a:r>
              <a:rPr lang="en-US" sz="1000" err="1">
                <a:solidFill>
                  <a:schemeClr val="bg1">
                    <a:lumMod val="50000"/>
                  </a:schemeClr>
                </a:solidFill>
              </a:rPr>
              <a:t>siden</a:t>
            </a:r>
            <a:r>
              <a:rPr lang="en-US" sz="1000">
                <a:solidFill>
                  <a:schemeClr val="bg1">
                    <a:lumMod val="50000"/>
                  </a:schemeClr>
                </a:solidFill>
              </a:rPr>
              <a:t> </a:t>
            </a:r>
            <a:r>
              <a:rPr lang="en-US" sz="1000" err="1">
                <a:solidFill>
                  <a:schemeClr val="bg1">
                    <a:lumMod val="50000"/>
                  </a:schemeClr>
                </a:solidFill>
              </a:rPr>
              <a:t>og</a:t>
            </a:r>
            <a:r>
              <a:rPr lang="en-US" sz="1000">
                <a:solidFill>
                  <a:schemeClr val="bg1">
                    <a:lumMod val="50000"/>
                  </a:schemeClr>
                </a:solidFill>
              </a:rPr>
              <a:t> </a:t>
            </a:r>
            <a:r>
              <a:rPr lang="en-US" sz="1000" err="1">
                <a:solidFill>
                  <a:schemeClr val="bg1">
                    <a:lumMod val="50000"/>
                  </a:schemeClr>
                </a:solidFill>
              </a:rPr>
              <a:t>indsætte</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a:t>
            </a:r>
            <a:r>
              <a:rPr lang="en-US" sz="1000" err="1">
                <a:solidFill>
                  <a:schemeClr val="bg1">
                    <a:lumMod val="50000"/>
                  </a:schemeClr>
                </a:solidFill>
              </a:rPr>
              <a:t>billede</a:t>
            </a:r>
            <a:r>
              <a:rPr lang="en-US" sz="1000">
                <a:solidFill>
                  <a:schemeClr val="bg1">
                    <a:lumMod val="50000"/>
                  </a:schemeClr>
                </a:solidFill>
              </a:rPr>
              <a:t> via image Library.</a:t>
            </a:r>
          </a:p>
          <a:p>
            <a:pPr rtl="0"/>
            <a:endParaRPr lang="en-US" sz="1000">
              <a:solidFill>
                <a:schemeClr val="bg1">
                  <a:lumMod val="50000"/>
                </a:schemeClr>
              </a:solidFill>
            </a:endParaRPr>
          </a:p>
          <a:p>
            <a:pPr rtl="0"/>
            <a:r>
              <a:rPr lang="en-US" sz="1000" err="1">
                <a:solidFill>
                  <a:schemeClr val="bg1">
                    <a:lumMod val="50000"/>
                  </a:schemeClr>
                </a:solidFill>
              </a:rPr>
              <a:t>Højreklik</a:t>
            </a:r>
            <a:r>
              <a:rPr lang="en-US" sz="1000">
                <a:solidFill>
                  <a:schemeClr val="bg1">
                    <a:lumMod val="50000"/>
                  </a:schemeClr>
                </a:solidFill>
              </a:rPr>
              <a:t> </a:t>
            </a:r>
            <a:r>
              <a:rPr lang="en-US" sz="1000" err="1">
                <a:solidFill>
                  <a:schemeClr val="bg1">
                    <a:lumMod val="50000"/>
                  </a:schemeClr>
                </a:solidFill>
              </a:rPr>
              <a:t>på</a:t>
            </a:r>
            <a:r>
              <a:rPr lang="en-US" sz="1000">
                <a:solidFill>
                  <a:schemeClr val="bg1">
                    <a:lumMod val="50000"/>
                  </a:schemeClr>
                </a:solidFill>
              </a:rPr>
              <a:t> </a:t>
            </a:r>
            <a:r>
              <a:rPr lang="en-US" sz="1000" err="1">
                <a:solidFill>
                  <a:schemeClr val="bg1">
                    <a:lumMod val="50000"/>
                  </a:schemeClr>
                </a:solidFill>
              </a:rPr>
              <a:t>indsatte</a:t>
            </a:r>
            <a:r>
              <a:rPr lang="en-US" sz="1000">
                <a:solidFill>
                  <a:schemeClr val="bg1">
                    <a:lumMod val="50000"/>
                  </a:schemeClr>
                </a:solidFill>
              </a:rPr>
              <a:t> </a:t>
            </a:r>
            <a:r>
              <a:rPr lang="en-US" sz="1000" err="1">
                <a:solidFill>
                  <a:schemeClr val="bg1">
                    <a:lumMod val="50000"/>
                  </a:schemeClr>
                </a:solidFill>
              </a:rPr>
              <a:t>billede</a:t>
            </a:r>
            <a:r>
              <a:rPr lang="en-US" sz="1000">
                <a:solidFill>
                  <a:schemeClr val="bg1">
                    <a:lumMod val="50000"/>
                  </a:schemeClr>
                </a:solidFill>
              </a:rPr>
              <a:t> </a:t>
            </a:r>
            <a:r>
              <a:rPr lang="en-US" sz="1000" err="1">
                <a:solidFill>
                  <a:schemeClr val="bg1">
                    <a:lumMod val="50000"/>
                  </a:schemeClr>
                </a:solidFill>
              </a:rPr>
              <a:t>og</a:t>
            </a:r>
            <a:r>
              <a:rPr lang="en-US" sz="1000">
                <a:solidFill>
                  <a:schemeClr val="bg1">
                    <a:lumMod val="50000"/>
                  </a:schemeClr>
                </a:solidFill>
              </a:rPr>
              <a:t> </a:t>
            </a:r>
            <a:r>
              <a:rPr lang="en-US" sz="1000" err="1">
                <a:solidFill>
                  <a:schemeClr val="bg1">
                    <a:lumMod val="50000"/>
                  </a:schemeClr>
                </a:solidFill>
              </a:rPr>
              <a:t>vælg</a:t>
            </a:r>
            <a:r>
              <a:rPr lang="en-US" sz="1000">
                <a:solidFill>
                  <a:schemeClr val="bg1">
                    <a:lumMod val="50000"/>
                  </a:schemeClr>
                </a:solidFill>
              </a:rPr>
              <a:t> placer </a:t>
            </a:r>
            <a:r>
              <a:rPr lang="en-US" sz="1000" err="1">
                <a:solidFill>
                  <a:schemeClr val="bg1">
                    <a:lumMod val="50000"/>
                  </a:schemeClr>
                </a:solidFill>
              </a:rPr>
              <a:t>bagest</a:t>
            </a:r>
            <a:r>
              <a:rPr lang="en-US" sz="1000">
                <a:solidFill>
                  <a:schemeClr val="bg1">
                    <a:lumMod val="50000"/>
                  </a:schemeClr>
                </a:solidFill>
              </a:rPr>
              <a:t> for at </a:t>
            </a:r>
            <a:r>
              <a:rPr lang="en-US" sz="1000" err="1">
                <a:solidFill>
                  <a:schemeClr val="bg1">
                    <a:lumMod val="50000"/>
                  </a:schemeClr>
                </a:solidFill>
              </a:rPr>
              <a:t>få</a:t>
            </a:r>
            <a:r>
              <a:rPr lang="en-US" sz="1000">
                <a:solidFill>
                  <a:schemeClr val="bg1">
                    <a:lumMod val="50000"/>
                  </a:schemeClr>
                </a:solidFill>
              </a:rPr>
              <a:t> transparent </a:t>
            </a:r>
            <a:r>
              <a:rPr lang="en-US" sz="1000" err="1">
                <a:solidFill>
                  <a:schemeClr val="bg1">
                    <a:lumMod val="50000"/>
                  </a:schemeClr>
                </a:solidFill>
              </a:rPr>
              <a:t>farve</a:t>
            </a:r>
            <a:r>
              <a:rPr lang="en-US" sz="1000">
                <a:solidFill>
                  <a:schemeClr val="bg1">
                    <a:lumMod val="50000"/>
                  </a:schemeClr>
                </a:solidFill>
              </a:rPr>
              <a:t> </a:t>
            </a:r>
            <a:r>
              <a:rPr lang="en-US" sz="1000" err="1">
                <a:solidFill>
                  <a:schemeClr val="bg1">
                    <a:lumMod val="50000"/>
                  </a:schemeClr>
                </a:solidFill>
              </a:rPr>
              <a:t>ovenpå</a:t>
            </a:r>
            <a:r>
              <a:rPr lang="en-US" sz="1000">
                <a:solidFill>
                  <a:schemeClr val="bg1">
                    <a:lumMod val="50000"/>
                  </a:schemeClr>
                </a:solidFill>
              </a:rPr>
              <a:t> </a:t>
            </a:r>
            <a:r>
              <a:rPr lang="en-US" sz="1000" err="1">
                <a:solidFill>
                  <a:schemeClr val="bg1">
                    <a:lumMod val="50000"/>
                  </a:schemeClr>
                </a:solidFill>
              </a:rPr>
              <a:t>billedet</a:t>
            </a:r>
            <a:r>
              <a:rPr lang="en-US" sz="1000">
                <a:solidFill>
                  <a:schemeClr val="bg1">
                    <a:lumMod val="50000"/>
                  </a:schemeClr>
                </a:solidFill>
              </a:rPr>
              <a:t>.</a:t>
            </a:r>
          </a:p>
          <a:p>
            <a:pPr rtl="0"/>
            <a:r>
              <a:rPr lang="en-US" sz="1000">
                <a:solidFill>
                  <a:schemeClr val="bg1">
                    <a:lumMod val="50000"/>
                  </a:schemeClr>
                </a:solidFill>
              </a:rPr>
              <a:t> </a:t>
            </a:r>
          </a:p>
        </p:txBody>
      </p:sp>
      <p:pic>
        <p:nvPicPr>
          <p:cNvPr id="16" name="Billede 15">
            <a:extLst>
              <a:ext uri="{FF2B5EF4-FFF2-40B4-BE49-F238E27FC236}">
                <a16:creationId xmlns:a16="http://schemas.microsoft.com/office/drawing/2014/main" id="{25CCBF21-E93A-4E7B-976D-25DAC80082E8}"/>
              </a:ext>
            </a:extLst>
          </p:cNvPr>
          <p:cNvPicPr>
            <a:picLocks noChangeAspect="1"/>
          </p:cNvPicPr>
          <p:nvPr userDrawn="1"/>
        </p:nvPicPr>
        <p:blipFill>
          <a:blip r:embed="rId6"/>
          <a:stretch>
            <a:fillRect/>
          </a:stretch>
        </p:blipFill>
        <p:spPr>
          <a:xfrm>
            <a:off x="12277754" y="1920875"/>
            <a:ext cx="1783466" cy="759744"/>
          </a:xfrm>
          <a:prstGeom prst="rect">
            <a:avLst/>
          </a:prstGeom>
        </p:spPr>
      </p:pic>
      <p:pic>
        <p:nvPicPr>
          <p:cNvPr id="15" name="Logo_white">
            <a:extLst>
              <a:ext uri="{FF2B5EF4-FFF2-40B4-BE49-F238E27FC236}">
                <a16:creationId xmlns:a16="http://schemas.microsoft.com/office/drawing/2014/main" id="{B791E94E-6630-48CB-8E88-4468A9447C1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528587028"/>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254F6F5-EAB9-4210-9C7D-409D50085DC6}"/>
              </a:ext>
            </a:extLst>
          </p:cNvPr>
          <p:cNvGraphicFramePr>
            <a:graphicFrameLocks noChangeAspect="1"/>
          </p:cNvGraphicFramePr>
          <p:nvPr userDrawn="1">
            <p:custDataLst>
              <p:tags r:id="rId2"/>
            </p:custDataLst>
            <p:extLst>
              <p:ext uri="{D42A27DB-BD31-4B8C-83A1-F6EECF244321}">
                <p14:modId xmlns:p14="http://schemas.microsoft.com/office/powerpoint/2010/main" val="3111638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7" name="think-cell Slide" r:id="rId4" imgW="395" imgH="394" progId="TCLayout.ActiveDocument.1">
                  <p:embed/>
                </p:oleObj>
              </mc:Choice>
              <mc:Fallback>
                <p:oleObj name="think-cell Slide" r:id="rId4" imgW="395" imgH="394" progId="TCLayout.ActiveDocument.1">
                  <p:embed/>
                  <p:pic>
                    <p:nvPicPr>
                      <p:cNvPr id="2" name="Objekt 1" hidden="1">
                        <a:extLst>
                          <a:ext uri="{FF2B5EF4-FFF2-40B4-BE49-F238E27FC236}">
                            <a16:creationId xmlns:a16="http://schemas.microsoft.com/office/drawing/2014/main" id="{2254F6F5-EAB9-4210-9C7D-409D50085D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Baggrund"/>
          <p:cNvSpPr/>
          <p:nvPr userDrawn="1"/>
        </p:nvSpPr>
        <p:spPr>
          <a:xfrm>
            <a:off x="0" y="0"/>
            <a:ext cx="12189600" cy="6858000"/>
          </a:xfrm>
          <a:prstGeom prst="rect">
            <a:avLst/>
          </a:prstGeom>
          <a:solidFill>
            <a:srgbClr val="0709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a:p>
        </p:txBody>
      </p:sp>
      <p:sp>
        <p:nvSpPr>
          <p:cNvPr id="8" name="Text Placeholder 7"/>
          <p:cNvSpPr>
            <a:spLocks noGrp="1"/>
          </p:cNvSpPr>
          <p:nvPr>
            <p:ph type="body" sz="quarter" idx="13" hasCustomPrompt="1"/>
          </p:nvPr>
        </p:nvSpPr>
        <p:spPr>
          <a:xfrm>
            <a:off x="2160494" y="1440000"/>
            <a:ext cx="7871012" cy="3978000"/>
          </a:xfrm>
        </p:spPr>
        <p:txBody>
          <a:bodyPr anchor="ctr"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4000" baseline="0">
                <a:solidFill>
                  <a:schemeClr val="bg1"/>
                </a:solidFill>
                <a:latin typeface="+mj-lt"/>
              </a:defRPr>
            </a:lvl1pPr>
            <a:lvl2pPr marL="171450" indent="-171450" algn="r" rtl="0">
              <a:spcBef>
                <a:spcPts val="1800"/>
              </a:spcBef>
              <a:buClrTx/>
              <a:buFont typeface="Arial" panose="020B0604020202020204" pitchFamily="34" charset="0"/>
              <a:buChar char="–"/>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err="1"/>
              <a:t>Klik</a:t>
            </a:r>
            <a:r>
              <a:rPr lang="en-US"/>
              <a:t> her </a:t>
            </a:r>
            <a:r>
              <a:rPr lang="en-US" err="1"/>
              <a:t>og</a:t>
            </a:r>
            <a:r>
              <a:rPr lang="en-US"/>
              <a:t> </a:t>
            </a:r>
            <a:r>
              <a:rPr lang="en-US" err="1"/>
              <a:t>indsæt</a:t>
            </a:r>
            <a:r>
              <a:rPr lang="en-US"/>
              <a:t> </a:t>
            </a:r>
            <a:r>
              <a:rPr lang="en-US" err="1"/>
              <a:t>citat</a:t>
            </a:r>
            <a:r>
              <a:rPr lang="en-US"/>
              <a:t> </a:t>
            </a:r>
            <a:r>
              <a:rPr lang="en-US" err="1"/>
              <a:t>i</a:t>
            </a:r>
            <a:r>
              <a:rPr lang="en-US"/>
              <a:t> </a:t>
            </a:r>
            <a:r>
              <a:rPr lang="en-US" err="1"/>
              <a:t>flere</a:t>
            </a:r>
            <a:r>
              <a:rPr lang="en-US"/>
              <a:t> </a:t>
            </a:r>
            <a:r>
              <a:rPr lang="en-US" err="1"/>
              <a:t>linjer</a:t>
            </a:r>
            <a:r>
              <a:rPr lang="en-US"/>
              <a:t>. </a:t>
            </a:r>
            <a:br>
              <a:rPr lang="en-US"/>
            </a:br>
            <a:r>
              <a:rPr lang="en-US" err="1"/>
              <a:t>Klik</a:t>
            </a:r>
            <a:r>
              <a:rPr lang="en-US"/>
              <a:t> ENTER for </a:t>
            </a:r>
            <a:r>
              <a:rPr lang="en-US" err="1"/>
              <a:t>ny</a:t>
            </a:r>
            <a:r>
              <a:rPr lang="en-US"/>
              <a:t> </a:t>
            </a:r>
            <a:r>
              <a:rPr lang="en-US" err="1"/>
              <a:t>linje</a:t>
            </a:r>
            <a:r>
              <a:rPr lang="en-US"/>
              <a:t>, </a:t>
            </a:r>
            <a:r>
              <a:rPr lang="en-US" err="1"/>
              <a:t>klik</a:t>
            </a:r>
            <a:r>
              <a:rPr lang="en-US"/>
              <a:t> </a:t>
            </a:r>
            <a:r>
              <a:rPr lang="en-US" err="1"/>
              <a:t>derefter</a:t>
            </a:r>
            <a:r>
              <a:rPr lang="en-US"/>
              <a:t> TAB </a:t>
            </a:r>
            <a:r>
              <a:rPr lang="en-US" err="1"/>
              <a:t>og</a:t>
            </a:r>
            <a:r>
              <a:rPr lang="en-US"/>
              <a:t> </a:t>
            </a:r>
            <a:r>
              <a:rPr lang="en-US" err="1"/>
              <a:t>indsæt</a:t>
            </a:r>
            <a:r>
              <a:rPr lang="en-US"/>
              <a:t> </a:t>
            </a:r>
            <a:r>
              <a:rPr lang="en-US" err="1"/>
              <a:t>kilde</a:t>
            </a:r>
            <a:r>
              <a:rPr lang="en-US"/>
              <a:t> </a:t>
            </a:r>
            <a:r>
              <a:rPr lang="en-US" err="1"/>
              <a:t>tekst</a:t>
            </a:r>
            <a:r>
              <a:rPr lang="en-US"/>
              <a:t> </a:t>
            </a:r>
            <a:r>
              <a:rPr lang="en-US" err="1"/>
              <a:t>i</a:t>
            </a:r>
            <a:r>
              <a:rPr lang="en-US"/>
              <a:t> </a:t>
            </a:r>
            <a:r>
              <a:rPr lang="en-US" err="1"/>
              <a:t>korrekt</a:t>
            </a:r>
            <a:r>
              <a:rPr lang="en-US"/>
              <a:t> font </a:t>
            </a:r>
            <a:r>
              <a:rPr lang="en-US" err="1"/>
              <a:t>og</a:t>
            </a:r>
            <a:r>
              <a:rPr lang="en-US"/>
              <a:t> </a:t>
            </a:r>
            <a:r>
              <a:rPr lang="en-US" err="1"/>
              <a:t>størrelse</a:t>
            </a:r>
            <a:br>
              <a:rPr lang="en-US"/>
            </a:br>
            <a:r>
              <a:rPr lang="en-US"/>
              <a:t>Note: </a:t>
            </a:r>
            <a:r>
              <a:rPr lang="en-US" err="1"/>
              <a:t>Brug</a:t>
            </a:r>
            <a:r>
              <a:rPr lang="en-US"/>
              <a:t> </a:t>
            </a:r>
            <a:r>
              <a:rPr lang="en-US" err="1"/>
              <a:t>ikke</a:t>
            </a:r>
            <a:r>
              <a:rPr lang="en-US"/>
              <a:t> </a:t>
            </a:r>
            <a:r>
              <a:rPr lang="en-US" err="1"/>
              <a:t>dette</a:t>
            </a:r>
            <a:r>
              <a:rPr lang="en-US"/>
              <a:t> slide </a:t>
            </a:r>
            <a:r>
              <a:rPr lang="en-US" err="1"/>
              <a:t>i</a:t>
            </a:r>
            <a:r>
              <a:rPr lang="en-US"/>
              <a:t> et </a:t>
            </a:r>
            <a:r>
              <a:rPr lang="en-US" err="1"/>
              <a:t>lyst</a:t>
            </a:r>
            <a:r>
              <a:rPr lang="en-US"/>
              <a:t> </a:t>
            </a:r>
            <a:r>
              <a:rPr lang="en-US" err="1"/>
              <a:t>lokale</a:t>
            </a:r>
            <a:r>
              <a:rPr lang="en-US"/>
              <a:t> med </a:t>
            </a:r>
            <a:r>
              <a:rPr lang="en-US" err="1"/>
              <a:t>projektor</a:t>
            </a:r>
            <a:r>
              <a:rPr lang="en-US"/>
              <a:t>.</a:t>
            </a:r>
          </a:p>
          <a:p>
            <a:pPr lvl="1"/>
            <a:r>
              <a:rPr lang="en-US"/>
              <a:t>Second level</a:t>
            </a:r>
          </a:p>
        </p:txBody>
      </p:sp>
      <p:sp>
        <p:nvSpPr>
          <p:cNvPr id="3" name="Date_DateCustomA"/>
          <p:cNvSpPr>
            <a:spLocks noGrp="1"/>
          </p:cNvSpPr>
          <p:nvPr>
            <p:ph type="dt" sz="half" idx="10"/>
          </p:nvPr>
        </p:nvSpPr>
        <p:spPr/>
        <p:txBody>
          <a:bodyPr/>
          <a:lstStyle>
            <a:lvl1pPr rtl="0">
              <a:defRPr>
                <a:solidFill>
                  <a:schemeClr val="bg1"/>
                </a:solidFill>
              </a:defRPr>
            </a:lvl1pPr>
          </a:lstStyle>
          <a:p>
            <a:endParaRPr lang="en-US"/>
          </a:p>
        </p:txBody>
      </p:sp>
      <p:sp>
        <p:nvSpPr>
          <p:cNvPr id="4" name="Footer Placeholder 3"/>
          <p:cNvSpPr>
            <a:spLocks noGrp="1"/>
          </p:cNvSpPr>
          <p:nvPr>
            <p:ph type="ftr" sz="quarter" idx="11"/>
          </p:nvPr>
        </p:nvSpPr>
        <p:spPr/>
        <p:txBody>
          <a:bodyPr/>
          <a:lstStyle>
            <a:lvl1pPr rtl="0">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rtl="0">
              <a:defRPr>
                <a:solidFill>
                  <a:schemeClr val="bg1"/>
                </a:solidFill>
              </a:defRPr>
            </a:lvl1pPr>
          </a:lstStyle>
          <a:p>
            <a:fld id="{24C8C45C-947F-4981-8B3F-4F32E973C901}" type="slidenum">
              <a:rPr lang="en-US" smtClean="0"/>
              <a:pPr/>
              <a:t>‹#›</a:t>
            </a:fld>
            <a:endParaRPr lang="en-US"/>
          </a:p>
        </p:txBody>
      </p:sp>
      <p:pic>
        <p:nvPicPr>
          <p:cNvPr id="10" name="Logo_white">
            <a:extLst>
              <a:ext uri="{FF2B5EF4-FFF2-40B4-BE49-F238E27FC236}">
                <a16:creationId xmlns:a16="http://schemas.microsoft.com/office/drawing/2014/main" id="{49F31F23-CD95-438F-812F-2F1559D1821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076493509"/>
      </p:ext>
    </p:extLst>
  </p:cSld>
  <p:clrMapOvr>
    <a:masterClrMapping/>
  </p:clrMapOvr>
  <p:extLst>
    <p:ext uri="{DCECCB84-F9BA-43D5-87BE-67443E8EF086}">
      <p15:sldGuideLst xmlns:p15="http://schemas.microsoft.com/office/powerpoint/2012/main">
        <p15:guide id="1" pos="1360">
          <p15:clr>
            <a:srgbClr val="FBAE40"/>
          </p15:clr>
        </p15:guide>
        <p15:guide id="2" pos="6317">
          <p15:clr>
            <a:srgbClr val="FBAE40"/>
          </p15:clr>
        </p15:guide>
        <p15:guide id="3" orient="horz" pos="907">
          <p15:clr>
            <a:srgbClr val="FBAE40"/>
          </p15:clr>
        </p15:guide>
        <p15:guide id="4" orient="horz" pos="3412">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F0663D8-FE63-434C-9A3A-B5DEA72410CE}"/>
              </a:ext>
            </a:extLst>
          </p:cNvPr>
          <p:cNvGraphicFramePr>
            <a:graphicFrameLocks noChangeAspect="1"/>
          </p:cNvGraphicFramePr>
          <p:nvPr userDrawn="1">
            <p:custDataLst>
              <p:tags r:id="rId2"/>
            </p:custDataLst>
            <p:extLst>
              <p:ext uri="{D42A27DB-BD31-4B8C-83A1-F6EECF244321}">
                <p14:modId xmlns:p14="http://schemas.microsoft.com/office/powerpoint/2010/main" val="4142776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1" name="think-cell Slide" r:id="rId4" imgW="395" imgH="394" progId="TCLayout.ActiveDocument.1">
                  <p:embed/>
                </p:oleObj>
              </mc:Choice>
              <mc:Fallback>
                <p:oleObj name="think-cell Slide" r:id="rId4" imgW="395" imgH="394" progId="TCLayout.ActiveDocument.1">
                  <p:embed/>
                  <p:pic>
                    <p:nvPicPr>
                      <p:cNvPr id="2" name="Objekt 1" hidden="1">
                        <a:extLst>
                          <a:ext uri="{FF2B5EF4-FFF2-40B4-BE49-F238E27FC236}">
                            <a16:creationId xmlns:a16="http://schemas.microsoft.com/office/drawing/2014/main" id="{BF0663D8-FE63-434C-9A3A-B5DEA7241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hasCustomPrompt="1"/>
          </p:nvPr>
        </p:nvSpPr>
        <p:spPr>
          <a:xfrm>
            <a:off x="566738" y="491396"/>
            <a:ext cx="6263553" cy="5793748"/>
          </a:xfrm>
        </p:spPr>
        <p:txBody>
          <a:bodyPr/>
          <a:lstStyle>
            <a:lvl1pPr marL="0" indent="0" rtl="0">
              <a:spcBef>
                <a:spcPts val="0"/>
              </a:spcBef>
              <a:buClrTx/>
              <a:buFont typeface="Arial" panose="020B0604020202020204" pitchFamily="34" charset="0"/>
              <a:buChar char="​"/>
              <a:defRPr sz="2400">
                <a:latin typeface="+mj-lt"/>
              </a:defRPr>
            </a:lvl1pPr>
            <a:lvl2pPr marL="0" indent="0" rtl="0">
              <a:spcBef>
                <a:spcPts val="1800"/>
              </a:spcBef>
              <a:buClrTx/>
              <a:buFont typeface="Arial" panose="020B0604020202020204" pitchFamily="34" charset="0"/>
              <a:buChar char="–"/>
              <a:defRPr sz="1000"/>
            </a:lvl2pPr>
            <a:lvl3pPr marL="0" indent="0">
              <a:spcBef>
                <a:spcPts val="1800"/>
              </a:spcBef>
              <a:buClrTx/>
              <a:buFont typeface="Arial" panose="020B0604020202020204" pitchFamily="34" charset="0"/>
              <a:buChar char="–"/>
              <a:defRPr sz="1000"/>
            </a:lvl3pPr>
            <a:lvl4pPr marL="0" indent="0">
              <a:spcBef>
                <a:spcPts val="1800"/>
              </a:spcBef>
              <a:buClrTx/>
              <a:buFont typeface="Arial" panose="020B0604020202020204" pitchFamily="34" charset="0"/>
              <a:buChar char="–"/>
              <a:defRPr sz="1000"/>
            </a:lvl4pPr>
            <a:lvl5pPr marL="0" indent="0">
              <a:spcBef>
                <a:spcPts val="1800"/>
              </a:spcBef>
              <a:buClrTx/>
              <a:buFont typeface="Arial" panose="020B0604020202020204" pitchFamily="34" charset="0"/>
              <a:buChar char="–"/>
              <a:defRPr sz="1000"/>
            </a:lvl5pPr>
          </a:lstStyle>
          <a:p>
            <a:pPr lvl="0"/>
            <a:r>
              <a:rPr lang="en-US"/>
              <a:t>”</a:t>
            </a:r>
            <a:r>
              <a:rPr lang="en-US" err="1"/>
              <a:t>Klik</a:t>
            </a:r>
            <a:r>
              <a:rPr lang="en-US"/>
              <a:t> her </a:t>
            </a:r>
            <a:r>
              <a:rPr lang="en-US" err="1"/>
              <a:t>og</a:t>
            </a:r>
            <a:r>
              <a:rPr lang="en-US"/>
              <a:t> </a:t>
            </a:r>
            <a:r>
              <a:rPr lang="en-US" err="1"/>
              <a:t>indsæt</a:t>
            </a:r>
            <a:r>
              <a:rPr lang="en-US"/>
              <a:t> </a:t>
            </a:r>
            <a:r>
              <a:rPr lang="en-US" err="1"/>
              <a:t>citat</a:t>
            </a:r>
            <a:r>
              <a:rPr lang="en-US"/>
              <a:t> </a:t>
            </a:r>
            <a:r>
              <a:rPr lang="en-US" err="1"/>
              <a:t>i</a:t>
            </a:r>
            <a:r>
              <a:rPr lang="en-US"/>
              <a:t> </a:t>
            </a:r>
            <a:r>
              <a:rPr lang="en-US" err="1"/>
              <a:t>flere</a:t>
            </a:r>
            <a:r>
              <a:rPr lang="en-US"/>
              <a:t> </a:t>
            </a:r>
            <a:r>
              <a:rPr lang="en-US" err="1"/>
              <a:t>linjer</a:t>
            </a:r>
            <a:r>
              <a:rPr lang="en-US"/>
              <a:t>. </a:t>
            </a:r>
            <a:br>
              <a:rPr lang="en-US"/>
            </a:br>
            <a:r>
              <a:rPr lang="en-US" err="1"/>
              <a:t>Klik</a:t>
            </a:r>
            <a:r>
              <a:rPr lang="en-US"/>
              <a:t> ENTER for </a:t>
            </a:r>
            <a:r>
              <a:rPr lang="en-US" err="1"/>
              <a:t>ny</a:t>
            </a:r>
            <a:r>
              <a:rPr lang="en-US"/>
              <a:t> </a:t>
            </a:r>
            <a:r>
              <a:rPr lang="en-US" err="1"/>
              <a:t>linje</a:t>
            </a:r>
            <a:r>
              <a:rPr lang="en-US"/>
              <a:t>, </a:t>
            </a:r>
            <a:r>
              <a:rPr lang="en-US" err="1"/>
              <a:t>klik</a:t>
            </a:r>
            <a:r>
              <a:rPr lang="en-US"/>
              <a:t> </a:t>
            </a:r>
            <a:r>
              <a:rPr lang="en-US" err="1"/>
              <a:t>derefter</a:t>
            </a:r>
            <a:r>
              <a:rPr lang="en-US"/>
              <a:t> TAB </a:t>
            </a:r>
            <a:r>
              <a:rPr lang="en-US" err="1"/>
              <a:t>og</a:t>
            </a:r>
            <a:r>
              <a:rPr lang="en-US"/>
              <a:t> </a:t>
            </a:r>
            <a:r>
              <a:rPr lang="en-US" err="1"/>
              <a:t>indsæt</a:t>
            </a:r>
            <a:r>
              <a:rPr lang="en-US"/>
              <a:t> </a:t>
            </a:r>
            <a:r>
              <a:rPr lang="en-US" err="1"/>
              <a:t>kilde</a:t>
            </a:r>
            <a:r>
              <a:rPr lang="en-US"/>
              <a:t> </a:t>
            </a:r>
            <a:r>
              <a:rPr lang="en-US" err="1"/>
              <a:t>tekst</a:t>
            </a:r>
            <a:r>
              <a:rPr lang="en-US"/>
              <a:t> </a:t>
            </a:r>
            <a:r>
              <a:rPr lang="en-US" err="1"/>
              <a:t>i</a:t>
            </a:r>
            <a:r>
              <a:rPr lang="en-US"/>
              <a:t> </a:t>
            </a:r>
            <a:r>
              <a:rPr lang="en-US" err="1"/>
              <a:t>korrekt</a:t>
            </a:r>
            <a:r>
              <a:rPr lang="en-US"/>
              <a:t> font </a:t>
            </a:r>
            <a:r>
              <a:rPr lang="en-US" err="1"/>
              <a:t>og</a:t>
            </a:r>
            <a:r>
              <a:rPr lang="en-US"/>
              <a:t> </a:t>
            </a:r>
            <a:r>
              <a:rPr lang="en-US" err="1"/>
              <a:t>størrelse</a:t>
            </a:r>
            <a:r>
              <a:rPr lang="en-US"/>
              <a:t> </a:t>
            </a:r>
            <a:r>
              <a:rPr lang="en-US" err="1"/>
              <a:t>eller</a:t>
            </a:r>
            <a:r>
              <a:rPr lang="en-US"/>
              <a:t> </a:t>
            </a:r>
            <a:r>
              <a:rPr lang="en-US" err="1"/>
              <a:t>brug</a:t>
            </a:r>
            <a:r>
              <a:rPr lang="en-US"/>
              <a:t> </a:t>
            </a:r>
            <a:r>
              <a:rPr lang="en-US" err="1"/>
              <a:t>Forøg</a:t>
            </a:r>
            <a:r>
              <a:rPr lang="en-US"/>
              <a:t> </a:t>
            </a:r>
            <a:r>
              <a:rPr lang="en-US" err="1"/>
              <a:t>listeniveau</a:t>
            </a:r>
            <a:r>
              <a:rPr lang="en-US"/>
              <a:t>-knap </a:t>
            </a:r>
            <a:r>
              <a:rPr lang="en-US" err="1"/>
              <a:t>i</a:t>
            </a:r>
            <a:r>
              <a:rPr lang="en-US"/>
              <a:t> ribbon”</a:t>
            </a:r>
            <a:endParaRPr lang="en-US" noProof="0"/>
          </a:p>
          <a:p>
            <a:pPr lvl="1"/>
            <a:r>
              <a:rPr lang="en-US" noProof="0"/>
              <a:t>Second level</a:t>
            </a:r>
          </a:p>
        </p:txBody>
      </p:sp>
      <p:sp>
        <p:nvSpPr>
          <p:cNvPr id="15" name="Pladsholder til billede 14">
            <a:extLst>
              <a:ext uri="{FF2B5EF4-FFF2-40B4-BE49-F238E27FC236}">
                <a16:creationId xmlns:a16="http://schemas.microsoft.com/office/drawing/2014/main" id="{3A00C217-543D-4823-A552-38F554C3A057}"/>
              </a:ext>
            </a:extLst>
          </p:cNvPr>
          <p:cNvSpPr>
            <a:spLocks noGrp="1" noChangeAspect="1"/>
          </p:cNvSpPr>
          <p:nvPr>
            <p:ph type="pic" sz="quarter" idx="13" hasCustomPrompt="1"/>
          </p:nvPr>
        </p:nvSpPr>
        <p:spPr>
          <a:xfrm>
            <a:off x="7257600" y="569210"/>
            <a:ext cx="4362901" cy="4363200"/>
          </a:xfrm>
          <a:prstGeom prst="rect">
            <a:avLst/>
          </a:prstGeom>
          <a:blipFill>
            <a:blip r:embed="rId6"/>
            <a:stretch>
              <a:fillRect/>
            </a:stretch>
          </a:blipFill>
        </p:spPr>
        <p:txBody>
          <a:bodyPr wrap="square" lIns="72000" tIns="108000" rIns="72000" anchor="t" anchorCtr="0">
            <a:noAutofit/>
          </a:bodyPr>
          <a:lstStyle>
            <a:lvl1pPr marL="0" indent="0" algn="ctr" rtl="0">
              <a:buNone/>
              <a:defRPr sz="1400">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8" name="Date_DateCustomA"/>
          <p:cNvSpPr>
            <a:spLocks noGrp="1"/>
          </p:cNvSpPr>
          <p:nvPr>
            <p:ph type="dt" sz="half" idx="17"/>
          </p:nvPr>
        </p:nvSpPr>
        <p:spPr/>
        <p:txBody>
          <a:bodyPr/>
          <a:lstStyle>
            <a:lvl1pPr rtl="0">
              <a:defRPr/>
            </a:lvl1pPr>
          </a:lstStyle>
          <a:p>
            <a:endParaRPr lang="en-US"/>
          </a:p>
        </p:txBody>
      </p:sp>
      <p:sp>
        <p:nvSpPr>
          <p:cNvPr id="9" name="Footer Placeholder 8"/>
          <p:cNvSpPr>
            <a:spLocks noGrp="1"/>
          </p:cNvSpPr>
          <p:nvPr>
            <p:ph type="ftr" sz="quarter" idx="18"/>
          </p:nvPr>
        </p:nvSpPr>
        <p:spPr>
          <a:xfrm>
            <a:off x="7257599" y="6443249"/>
            <a:ext cx="3283401" cy="180000"/>
          </a:xfrm>
        </p:spPr>
        <p:txBody>
          <a:bodyPr/>
          <a:lstStyle>
            <a:lvl1pPr rtl="0">
              <a:defRPr/>
            </a:lvl1pPr>
          </a:lstStyle>
          <a:p>
            <a:endParaRPr lang="en-US"/>
          </a:p>
        </p:txBody>
      </p:sp>
      <p:sp>
        <p:nvSpPr>
          <p:cNvPr id="11" name="Slide Number Placeholder 10"/>
          <p:cNvSpPr>
            <a:spLocks noGrp="1"/>
          </p:cNvSpPr>
          <p:nvPr>
            <p:ph type="sldNum" sz="quarter" idx="19"/>
          </p:nvPr>
        </p:nvSpPr>
        <p:spPr/>
        <p:txBody>
          <a:bodyPr/>
          <a:lstStyle>
            <a:lvl1pPr rtl="0">
              <a:defRPr/>
            </a:lvl1pPr>
          </a:lstStyle>
          <a:p>
            <a:fld id="{24C8C45C-947F-4981-8B3F-4F32E973C901}" type="slidenum">
              <a:rPr lang="en-US" smtClean="0"/>
              <a:pPr/>
              <a:t>‹#›</a:t>
            </a:fld>
            <a:endParaRPr lang="en-US"/>
          </a:p>
        </p:txBody>
      </p:sp>
      <p:sp>
        <p:nvSpPr>
          <p:cNvPr id="10" name="Text Placeholder 16">
            <a:extLst>
              <a:ext uri="{FF2B5EF4-FFF2-40B4-BE49-F238E27FC236}">
                <a16:creationId xmlns:a16="http://schemas.microsoft.com/office/drawing/2014/main" id="{8B0BED46-9A39-4790-872D-E26EB094EB1F}"/>
              </a:ext>
            </a:extLst>
          </p:cNvPr>
          <p:cNvSpPr>
            <a:spLocks noGrp="1" noChangeAspect="1"/>
          </p:cNvSpPr>
          <p:nvPr>
            <p:ph type="body" sz="quarter" idx="16" hasCustomPrompt="1"/>
          </p:nvPr>
        </p:nvSpPr>
        <p:spPr>
          <a:xfrm>
            <a:off x="7257089" y="4281613"/>
            <a:ext cx="1314511" cy="1314000"/>
          </a:xfrm>
          <a:solidFill>
            <a:srgbClr val="07094A"/>
          </a:solidFill>
        </p:spPr>
        <p:txBody>
          <a:bodyPr lIns="72000" tIns="72000" rIns="72000" bIns="72000"/>
          <a:lstStyle>
            <a:lvl1pPr marL="0" indent="0" rtl="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a:t>.</a:t>
            </a:r>
          </a:p>
        </p:txBody>
      </p:sp>
      <p:sp>
        <p:nvSpPr>
          <p:cNvPr id="13" name="Tekstfelt 12">
            <a:extLst>
              <a:ext uri="{FF2B5EF4-FFF2-40B4-BE49-F238E27FC236}">
                <a16:creationId xmlns:a16="http://schemas.microsoft.com/office/drawing/2014/main" id="{AA2FDA8C-4643-430B-ABB6-BC82D5DDBBD0}"/>
              </a:ext>
            </a:extLst>
          </p:cNvPr>
          <p:cNvSpPr txBox="1"/>
          <p:nvPr userDrawn="1"/>
        </p:nvSpPr>
        <p:spPr>
          <a:xfrm>
            <a:off x="12281307" y="569913"/>
            <a:ext cx="1779914" cy="959681"/>
          </a:xfrm>
          <a:prstGeom prst="rect">
            <a:avLst/>
          </a:prstGeom>
          <a:noFill/>
        </p:spPr>
        <p:txBody>
          <a:bodyPr wrap="square" lIns="0" tIns="0" rIns="0" bIns="36000" rtlCol="0" anchor="t" anchorCtr="0">
            <a:spAutoFit/>
          </a:bodyPr>
          <a:lstStyle/>
          <a:p>
            <a:pPr rtl="0"/>
            <a:r>
              <a:rPr lang="en-US" sz="1000" b="1" err="1">
                <a:solidFill>
                  <a:schemeClr val="bg1">
                    <a:lumMod val="50000"/>
                  </a:schemeClr>
                </a:solidFill>
              </a:rPr>
              <a:t>Indsætte</a:t>
            </a:r>
            <a:r>
              <a:rPr lang="en-US" sz="1000" b="1">
                <a:solidFill>
                  <a:schemeClr val="bg1">
                    <a:lumMod val="50000"/>
                  </a:schemeClr>
                </a:solidFill>
              </a:rPr>
              <a:t> </a:t>
            </a:r>
            <a:r>
              <a:rPr lang="en-US" sz="1000" b="1" err="1">
                <a:solidFill>
                  <a:schemeClr val="bg1">
                    <a:lumMod val="50000"/>
                  </a:schemeClr>
                </a:solidFill>
              </a:rPr>
              <a:t>en</a:t>
            </a:r>
            <a:r>
              <a:rPr lang="en-US" sz="1000" b="1">
                <a:solidFill>
                  <a:schemeClr val="bg1">
                    <a:lumMod val="50000"/>
                  </a:schemeClr>
                </a:solidFill>
              </a:rPr>
              <a:t> </a:t>
            </a:r>
            <a:r>
              <a:rPr lang="en-US" sz="1000" b="1" err="1">
                <a:solidFill>
                  <a:schemeClr val="bg1">
                    <a:lumMod val="50000"/>
                  </a:schemeClr>
                </a:solidFill>
              </a:rPr>
              <a:t>nyt</a:t>
            </a:r>
            <a:r>
              <a:rPr lang="en-US" sz="1000" b="1">
                <a:solidFill>
                  <a:schemeClr val="bg1">
                    <a:lumMod val="50000"/>
                  </a:schemeClr>
                </a:solidFill>
              </a:rPr>
              <a:t> </a:t>
            </a:r>
            <a:r>
              <a:rPr lang="en-US" sz="1000" b="1" err="1">
                <a:solidFill>
                  <a:schemeClr val="bg1">
                    <a:lumMod val="50000"/>
                  </a:schemeClr>
                </a:solidFill>
              </a:rPr>
              <a:t>billede</a:t>
            </a:r>
            <a:endParaRPr lang="en-US" sz="1000" b="1">
              <a:solidFill>
                <a:schemeClr val="bg1">
                  <a:lumMod val="50000"/>
                </a:schemeClr>
              </a:solidFill>
            </a:endParaRPr>
          </a:p>
          <a:p>
            <a:pPr rtl="0"/>
            <a:r>
              <a:rPr lang="en-US" sz="1000" err="1">
                <a:solidFill>
                  <a:schemeClr val="bg1">
                    <a:lumMod val="50000"/>
                  </a:schemeClr>
                </a:solidFill>
              </a:rPr>
              <a:t>Efter</a:t>
            </a:r>
            <a:r>
              <a:rPr lang="en-US" sz="1000">
                <a:solidFill>
                  <a:schemeClr val="bg1">
                    <a:lumMod val="50000"/>
                  </a:schemeClr>
                </a:solidFill>
              </a:rPr>
              <a:t> du har </a:t>
            </a:r>
            <a:r>
              <a:rPr lang="en-US" sz="1000" err="1">
                <a:solidFill>
                  <a:schemeClr val="bg1">
                    <a:lumMod val="50000"/>
                  </a:schemeClr>
                </a:solidFill>
              </a:rPr>
              <a:t>indsat</a:t>
            </a:r>
            <a:r>
              <a:rPr lang="en-US" sz="1000">
                <a:solidFill>
                  <a:schemeClr val="bg1">
                    <a:lumMod val="50000"/>
                  </a:schemeClr>
                </a:solidFill>
              </a:rPr>
              <a:t> et </a:t>
            </a:r>
            <a:r>
              <a:rPr lang="en-US" sz="1000" err="1">
                <a:solidFill>
                  <a:schemeClr val="bg1">
                    <a:lumMod val="50000"/>
                  </a:schemeClr>
                </a:solidFill>
              </a:rPr>
              <a:t>billede</a:t>
            </a:r>
            <a:r>
              <a:rPr lang="en-US" sz="1000">
                <a:solidFill>
                  <a:schemeClr val="bg1">
                    <a:lumMod val="50000"/>
                  </a:schemeClr>
                </a:solidFill>
              </a:rPr>
              <a:t>, </a:t>
            </a:r>
            <a:r>
              <a:rPr lang="en-US" sz="1000" err="1">
                <a:solidFill>
                  <a:schemeClr val="bg1">
                    <a:lumMod val="50000"/>
                  </a:schemeClr>
                </a:solidFill>
              </a:rPr>
              <a:t>skal</a:t>
            </a:r>
            <a:r>
              <a:rPr lang="en-US" sz="1000">
                <a:solidFill>
                  <a:schemeClr val="bg1">
                    <a:lumMod val="50000"/>
                  </a:schemeClr>
                </a:solidFill>
              </a:rPr>
              <a:t> du </a:t>
            </a:r>
            <a:r>
              <a:rPr lang="en-US" sz="1000" err="1">
                <a:solidFill>
                  <a:schemeClr val="bg1">
                    <a:lumMod val="50000"/>
                  </a:schemeClr>
                </a:solidFill>
              </a:rPr>
              <a:t>slette</a:t>
            </a:r>
            <a:r>
              <a:rPr lang="en-US" sz="1000">
                <a:solidFill>
                  <a:schemeClr val="bg1">
                    <a:lumMod val="50000"/>
                  </a:schemeClr>
                </a:solidFill>
              </a:rPr>
              <a:t> </a:t>
            </a:r>
            <a:r>
              <a:rPr lang="en-US" sz="1000" err="1">
                <a:solidFill>
                  <a:schemeClr val="bg1">
                    <a:lumMod val="50000"/>
                  </a:schemeClr>
                </a:solidFill>
              </a:rPr>
              <a:t>billedet</a:t>
            </a:r>
            <a:r>
              <a:rPr lang="en-US" sz="1000">
                <a:solidFill>
                  <a:schemeClr val="bg1">
                    <a:lumMod val="50000"/>
                  </a:schemeClr>
                </a:solidFill>
              </a:rPr>
              <a:t>, </a:t>
            </a:r>
            <a:r>
              <a:rPr lang="en-US" sz="1000" err="1">
                <a:solidFill>
                  <a:schemeClr val="bg1">
                    <a:lumMod val="50000"/>
                  </a:schemeClr>
                </a:solidFill>
              </a:rPr>
              <a:t>hvis</a:t>
            </a:r>
            <a:r>
              <a:rPr lang="en-US" sz="1000">
                <a:solidFill>
                  <a:schemeClr val="bg1">
                    <a:lumMod val="50000"/>
                  </a:schemeClr>
                </a:solidFill>
              </a:rPr>
              <a:t> du </a:t>
            </a:r>
            <a:r>
              <a:rPr lang="en-US" sz="1000" err="1">
                <a:solidFill>
                  <a:schemeClr val="bg1">
                    <a:lumMod val="50000"/>
                  </a:schemeClr>
                </a:solidFill>
              </a:rPr>
              <a:t>ønsker</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sat ind. </a:t>
            </a:r>
            <a:br>
              <a:rPr lang="en-US" sz="1000">
                <a:solidFill>
                  <a:schemeClr val="bg1">
                    <a:lumMod val="50000"/>
                  </a:schemeClr>
                </a:solidFill>
              </a:rPr>
            </a:br>
            <a:r>
              <a:rPr lang="en-US" sz="1000" err="1">
                <a:solidFill>
                  <a:schemeClr val="bg1">
                    <a:lumMod val="50000"/>
                  </a:schemeClr>
                </a:solidFill>
              </a:rPr>
              <a:t>Nulstille</a:t>
            </a:r>
            <a:r>
              <a:rPr lang="en-US" sz="1000">
                <a:solidFill>
                  <a:schemeClr val="bg1">
                    <a:lumMod val="50000"/>
                  </a:schemeClr>
                </a:solidFill>
              </a:rPr>
              <a:t> </a:t>
            </a:r>
            <a:r>
              <a:rPr lang="en-US" sz="1000" err="1">
                <a:solidFill>
                  <a:schemeClr val="bg1">
                    <a:lumMod val="50000"/>
                  </a:schemeClr>
                </a:solidFill>
              </a:rPr>
              <a:t>siden</a:t>
            </a:r>
            <a:r>
              <a:rPr lang="en-US" sz="1000">
                <a:solidFill>
                  <a:schemeClr val="bg1">
                    <a:lumMod val="50000"/>
                  </a:schemeClr>
                </a:solidFill>
              </a:rPr>
              <a:t> </a:t>
            </a:r>
            <a:r>
              <a:rPr lang="en-US" sz="1000" err="1">
                <a:solidFill>
                  <a:schemeClr val="bg1">
                    <a:lumMod val="50000"/>
                  </a:schemeClr>
                </a:solidFill>
              </a:rPr>
              <a:t>og</a:t>
            </a:r>
            <a:r>
              <a:rPr lang="en-US" sz="1000">
                <a:solidFill>
                  <a:schemeClr val="bg1">
                    <a:lumMod val="50000"/>
                  </a:schemeClr>
                </a:solidFill>
              </a:rPr>
              <a:t> </a:t>
            </a:r>
            <a:r>
              <a:rPr lang="en-US" sz="1000" err="1">
                <a:solidFill>
                  <a:schemeClr val="bg1">
                    <a:lumMod val="50000"/>
                  </a:schemeClr>
                </a:solidFill>
              </a:rPr>
              <a:t>indsætte</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a:t>
            </a:r>
            <a:r>
              <a:rPr lang="en-US" sz="1000" err="1">
                <a:solidFill>
                  <a:schemeClr val="bg1">
                    <a:lumMod val="50000"/>
                  </a:schemeClr>
                </a:solidFill>
              </a:rPr>
              <a:t>billede</a:t>
            </a:r>
            <a:r>
              <a:rPr lang="en-US" sz="1000">
                <a:solidFill>
                  <a:schemeClr val="bg1">
                    <a:lumMod val="50000"/>
                  </a:schemeClr>
                </a:solidFill>
              </a:rPr>
              <a:t> via image Library. </a:t>
            </a:r>
          </a:p>
        </p:txBody>
      </p:sp>
      <p:pic>
        <p:nvPicPr>
          <p:cNvPr id="14" name="Billede 13">
            <a:extLst>
              <a:ext uri="{FF2B5EF4-FFF2-40B4-BE49-F238E27FC236}">
                <a16:creationId xmlns:a16="http://schemas.microsoft.com/office/drawing/2014/main" id="{5EF4F8F7-E26A-4F74-9203-BD6D08539EB7}"/>
              </a:ext>
            </a:extLst>
          </p:cNvPr>
          <p:cNvPicPr>
            <a:picLocks noChangeAspect="1"/>
          </p:cNvPicPr>
          <p:nvPr userDrawn="1"/>
        </p:nvPicPr>
        <p:blipFill>
          <a:blip r:embed="rId7"/>
          <a:stretch>
            <a:fillRect/>
          </a:stretch>
        </p:blipFill>
        <p:spPr>
          <a:xfrm>
            <a:off x="12277754" y="1541166"/>
            <a:ext cx="1783466" cy="759744"/>
          </a:xfrm>
          <a:prstGeom prst="rect">
            <a:avLst/>
          </a:prstGeom>
        </p:spPr>
      </p:pic>
    </p:spTree>
    <p:extLst>
      <p:ext uri="{BB962C8B-B14F-4D97-AF65-F5344CB8AC3E}">
        <p14:creationId xmlns:p14="http://schemas.microsoft.com/office/powerpoint/2010/main" val="3882937700"/>
      </p:ext>
    </p:extLst>
  </p:cSld>
  <p:clrMapOvr>
    <a:masterClrMapping/>
  </p:clrMapOvr>
  <p:extLst>
    <p:ext uri="{DCECCB84-F9BA-43D5-87BE-67443E8EF086}">
      <p15:sldGuideLst xmlns:p15="http://schemas.microsoft.com/office/powerpoint/2012/main">
        <p15:guide id="1" pos="4301">
          <p15:clr>
            <a:srgbClr val="FBAE40"/>
          </p15:clr>
        </p15:guide>
        <p15:guide id="2" pos="4571">
          <p15:clr>
            <a:srgbClr val="FBAE40"/>
          </p15:clr>
        </p15:guide>
        <p15:guide id="3" orient="horz" pos="310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kst eller indho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54B7036-CBD7-49A8-8C98-3EA11D0F638B}"/>
              </a:ext>
            </a:extLst>
          </p:cNvPr>
          <p:cNvGraphicFramePr>
            <a:graphicFrameLocks noChangeAspect="1"/>
          </p:cNvGraphicFramePr>
          <p:nvPr userDrawn="1">
            <p:custDataLst>
              <p:tags r:id="rId2"/>
            </p:custDataLst>
            <p:extLst>
              <p:ext uri="{D42A27DB-BD31-4B8C-83A1-F6EECF244321}">
                <p14:modId xmlns:p14="http://schemas.microsoft.com/office/powerpoint/2010/main" val="1995504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5" name="think-cell Slide" r:id="rId4" imgW="395" imgH="394" progId="TCLayout.ActiveDocument.1">
                  <p:embed/>
                </p:oleObj>
              </mc:Choice>
              <mc:Fallback>
                <p:oleObj name="think-cell Slide" r:id="rId4" imgW="395" imgH="394" progId="TCLayout.ActiveDocument.1">
                  <p:embed/>
                  <p:pic>
                    <p:nvPicPr>
                      <p:cNvPr id="5" name="Objekt 4" hidden="1">
                        <a:extLst>
                          <a:ext uri="{FF2B5EF4-FFF2-40B4-BE49-F238E27FC236}">
                            <a16:creationId xmlns:a16="http://schemas.microsoft.com/office/drawing/2014/main" id="{654B7036-CBD7-49A8-8C98-3EA11D0F63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Blue box"/>
          <p:cNvSpPr>
            <a:spLocks noChangeAspect="1"/>
          </p:cNvSpPr>
          <p:nvPr userDrawn="1"/>
        </p:nvSpPr>
        <p:spPr>
          <a:xfrm>
            <a:off x="10531796" y="568800"/>
            <a:ext cx="1090800" cy="1090800"/>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noProof="0"/>
          </a:p>
        </p:txBody>
      </p:sp>
      <p:sp>
        <p:nvSpPr>
          <p:cNvPr id="2" name="Title 1"/>
          <p:cNvSpPr>
            <a:spLocks noGrp="1"/>
          </p:cNvSpPr>
          <p:nvPr>
            <p:ph type="title" hasCustomPrompt="1"/>
          </p:nvPr>
        </p:nvSpPr>
        <p:spPr>
          <a:xfrm>
            <a:off x="566737" y="491395"/>
            <a:ext cx="7667625" cy="959717"/>
          </a:xfrm>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noProof="0"/>
          </a:p>
        </p:txBody>
      </p:sp>
      <p:sp>
        <p:nvSpPr>
          <p:cNvPr id="12" name="Content Placeholder 2"/>
          <p:cNvSpPr>
            <a:spLocks noGrp="1"/>
          </p:cNvSpPr>
          <p:nvPr>
            <p:ph idx="1" hasCustomPrompt="1"/>
          </p:nvPr>
        </p:nvSpPr>
        <p:spPr>
          <a:xfrm>
            <a:off x="566739" y="1659600"/>
            <a:ext cx="7667624" cy="4625543"/>
          </a:xfrm>
        </p:spPr>
        <p:txBody>
          <a:bodyPr/>
          <a:lstStyle>
            <a:lvl1pPr rtl="0">
              <a:defRPr/>
            </a:lvl1pPr>
            <a:lvl2pPr rtl="0">
              <a:defRPr/>
            </a:lvl2pPr>
            <a:lvl3pPr rtl="0">
              <a:defRPr/>
            </a:lvl3pPr>
            <a:lvl4pPr rtl="0">
              <a:defRPr/>
            </a:lvl4pPr>
            <a:lvl5pPr rtl="0">
              <a:defRPr/>
            </a:lvl5pPr>
          </a:lstStyle>
          <a:p>
            <a:pPr lvl="0"/>
            <a:r>
              <a:rPr lang="en-US" noProof="0" err="1"/>
              <a:t>Klik</a:t>
            </a:r>
            <a:r>
              <a:rPr lang="en-US" noProof="0"/>
              <a:t> her for at </a:t>
            </a:r>
            <a:r>
              <a:rPr lang="en-US" noProof="0" err="1"/>
              <a:t>tilføje</a:t>
            </a:r>
            <a:r>
              <a:rPr lang="en-US" noProof="0"/>
              <a:t> </a:t>
            </a:r>
            <a:r>
              <a:rPr lang="en-US" noProof="0" err="1"/>
              <a:t>tekst</a:t>
            </a:r>
            <a:endParaRPr lang="en-US" noProof="0"/>
          </a:p>
          <a:p>
            <a:pPr lvl="1"/>
            <a:r>
              <a:rPr lang="en-US" noProof="0"/>
              <a:t>Second level</a:t>
            </a:r>
          </a:p>
          <a:p>
            <a:pPr lvl="2"/>
            <a:r>
              <a:rPr lang="en-US" noProof="0"/>
              <a:t>Third level</a:t>
            </a:r>
          </a:p>
          <a:p>
            <a:pPr lvl="3"/>
            <a:r>
              <a:rPr lang="en-US" noProof="0" err="1"/>
              <a:t>Fourthlevel</a:t>
            </a:r>
            <a:endParaRPr lang="en-US" noProof="0"/>
          </a:p>
          <a:p>
            <a:pPr lvl="4"/>
            <a:r>
              <a:rPr lang="en-US" noProof="0"/>
              <a:t>Fifth level</a:t>
            </a:r>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8" name="Date_DateCustomA"/>
          <p:cNvSpPr>
            <a:spLocks noGrp="1"/>
          </p:cNvSpPr>
          <p:nvPr>
            <p:ph type="dt" sz="half" idx="17"/>
          </p:nvPr>
        </p:nvSpPr>
        <p:spPr/>
        <p:txBody>
          <a:bodyPr/>
          <a:lstStyle>
            <a:lvl1pPr rtl="0">
              <a:defRPr/>
            </a:lvl1pPr>
          </a:lstStyle>
          <a:p>
            <a:endParaRPr lang="en-US"/>
          </a:p>
        </p:txBody>
      </p:sp>
      <p:sp>
        <p:nvSpPr>
          <p:cNvPr id="9" name="Footer Placeholder 8"/>
          <p:cNvSpPr>
            <a:spLocks noGrp="1"/>
          </p:cNvSpPr>
          <p:nvPr>
            <p:ph type="ftr" sz="quarter" idx="18"/>
          </p:nvPr>
        </p:nvSpPr>
        <p:spPr>
          <a:xfrm>
            <a:off x="7257600" y="6443249"/>
            <a:ext cx="3283402" cy="180000"/>
          </a:xfrm>
        </p:spPr>
        <p:txBody>
          <a:bodyPr/>
          <a:lstStyle>
            <a:lvl1pPr rtl="0">
              <a:defRPr/>
            </a:lvl1pPr>
          </a:lstStyle>
          <a:p>
            <a:endParaRPr lang="en-US"/>
          </a:p>
        </p:txBody>
      </p:sp>
      <p:sp>
        <p:nvSpPr>
          <p:cNvPr id="11" name="Slide Number Placeholder 10"/>
          <p:cNvSpPr>
            <a:spLocks noGrp="1"/>
          </p:cNvSpPr>
          <p:nvPr>
            <p:ph type="sldNum" sz="quarter" idx="19"/>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1331633745"/>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kst eller indhold B">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F04EF03-A259-4E30-AADF-4D7EA7A16361}"/>
              </a:ext>
            </a:extLst>
          </p:cNvPr>
          <p:cNvGraphicFramePr>
            <a:graphicFrameLocks noChangeAspect="1"/>
          </p:cNvGraphicFramePr>
          <p:nvPr userDrawn="1">
            <p:custDataLst>
              <p:tags r:id="rId2"/>
            </p:custDataLst>
            <p:extLst>
              <p:ext uri="{D42A27DB-BD31-4B8C-83A1-F6EECF244321}">
                <p14:modId xmlns:p14="http://schemas.microsoft.com/office/powerpoint/2010/main" val="710574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89" name="think-cell Slide" r:id="rId4" imgW="395" imgH="394" progId="TCLayout.ActiveDocument.1">
                  <p:embed/>
                </p:oleObj>
              </mc:Choice>
              <mc:Fallback>
                <p:oleObj name="think-cell Slide" r:id="rId4" imgW="395" imgH="394" progId="TCLayout.ActiveDocument.1">
                  <p:embed/>
                  <p:pic>
                    <p:nvPicPr>
                      <p:cNvPr id="4" name="Objekt 3" hidden="1">
                        <a:extLst>
                          <a:ext uri="{FF2B5EF4-FFF2-40B4-BE49-F238E27FC236}">
                            <a16:creationId xmlns:a16="http://schemas.microsoft.com/office/drawing/2014/main" id="{3F04EF03-A259-4E30-AADF-4D7EA7A163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66737" y="491395"/>
            <a:ext cx="7667625" cy="959717"/>
          </a:xfrm>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noProof="0"/>
          </a:p>
        </p:txBody>
      </p:sp>
      <p:sp>
        <p:nvSpPr>
          <p:cNvPr id="12" name="Content Placeholder 2"/>
          <p:cNvSpPr>
            <a:spLocks noGrp="1"/>
          </p:cNvSpPr>
          <p:nvPr>
            <p:ph idx="1" hasCustomPrompt="1"/>
          </p:nvPr>
        </p:nvSpPr>
        <p:spPr>
          <a:xfrm>
            <a:off x="566739" y="1659600"/>
            <a:ext cx="7667624" cy="4625543"/>
          </a:xfrm>
        </p:spPr>
        <p:txBody>
          <a:bodyPr/>
          <a:lstStyle>
            <a:lvl1pPr rtl="0">
              <a:defRPr/>
            </a:lvl1pPr>
            <a:lvl2pPr rtl="0">
              <a:defRPr/>
            </a:lvl2pPr>
            <a:lvl3pPr rtl="0">
              <a:defRPr/>
            </a:lvl3pPr>
            <a:lvl4pPr rtl="0">
              <a:defRPr/>
            </a:lvl4pPr>
            <a:lvl5pPr rtl="0">
              <a:defRPr/>
            </a:lvl5pPr>
          </a:lstStyle>
          <a:p>
            <a:pPr lvl="0"/>
            <a:r>
              <a:rPr lang="en-US" noProof="0" err="1"/>
              <a:t>Klik</a:t>
            </a:r>
            <a:r>
              <a:rPr lang="en-US" noProof="0"/>
              <a:t> her for at </a:t>
            </a:r>
            <a:r>
              <a:rPr lang="en-US" noProof="0" err="1"/>
              <a:t>tilføje</a:t>
            </a:r>
            <a:r>
              <a:rPr lang="en-US" noProof="0"/>
              <a:t> </a:t>
            </a:r>
            <a:r>
              <a:rPr lang="en-US" noProof="0" err="1"/>
              <a:t>tekst</a:t>
            </a:r>
            <a:endParaRPr lang="en-US" noProof="0"/>
          </a:p>
          <a:p>
            <a:pPr lvl="1"/>
            <a:r>
              <a:rPr lang="en-US" noProof="0"/>
              <a:t>Second level</a:t>
            </a:r>
          </a:p>
          <a:p>
            <a:pPr lvl="2"/>
            <a:r>
              <a:rPr lang="en-US" noProof="0"/>
              <a:t>Third level</a:t>
            </a:r>
          </a:p>
          <a:p>
            <a:pPr lvl="3"/>
            <a:r>
              <a:rPr lang="en-US" noProof="0" err="1"/>
              <a:t>Fourthlevel</a:t>
            </a:r>
            <a:endParaRPr lang="en-US" noProof="0"/>
          </a:p>
          <a:p>
            <a:pPr lvl="4"/>
            <a:r>
              <a:rPr lang="en-US" noProof="0"/>
              <a:t>Fifth level</a:t>
            </a:r>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8" name="Date_DateCustomA"/>
          <p:cNvSpPr>
            <a:spLocks noGrp="1"/>
          </p:cNvSpPr>
          <p:nvPr>
            <p:ph type="dt" sz="half" idx="17"/>
          </p:nvPr>
        </p:nvSpPr>
        <p:spPr/>
        <p:txBody>
          <a:bodyPr/>
          <a:lstStyle>
            <a:lvl1pPr rtl="0">
              <a:defRPr/>
            </a:lvl1pPr>
          </a:lstStyle>
          <a:p>
            <a:endParaRPr lang="en-US"/>
          </a:p>
        </p:txBody>
      </p:sp>
      <p:sp>
        <p:nvSpPr>
          <p:cNvPr id="9" name="Footer Placeholder 8"/>
          <p:cNvSpPr>
            <a:spLocks noGrp="1"/>
          </p:cNvSpPr>
          <p:nvPr>
            <p:ph type="ftr" sz="quarter" idx="18"/>
          </p:nvPr>
        </p:nvSpPr>
        <p:spPr>
          <a:xfrm>
            <a:off x="7257600" y="6443249"/>
            <a:ext cx="3283402" cy="180000"/>
          </a:xfrm>
        </p:spPr>
        <p:txBody>
          <a:bodyPr/>
          <a:lstStyle>
            <a:lvl1pPr rtl="0">
              <a:defRPr/>
            </a:lvl1pPr>
          </a:lstStyle>
          <a:p>
            <a:endParaRPr lang="en-US"/>
          </a:p>
        </p:txBody>
      </p:sp>
      <p:sp>
        <p:nvSpPr>
          <p:cNvPr id="11" name="Slide Number Placeholder 10"/>
          <p:cNvSpPr>
            <a:spLocks noGrp="1"/>
          </p:cNvSpPr>
          <p:nvPr>
            <p:ph type="sldNum" sz="quarter" idx="19"/>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3525485857"/>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E">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2" name="Title 1"/>
          <p:cNvSpPr>
            <a:spLocks noGrp="1"/>
          </p:cNvSpPr>
          <p:nvPr>
            <p:ph type="title" hasCustomPrompt="1"/>
          </p:nvPr>
        </p:nvSpPr>
        <p:spPr>
          <a:xfrm>
            <a:off x="5357097" y="491395"/>
            <a:ext cx="6263553"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356225" y="1657804"/>
            <a:ext cx="6264425"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p:cNvSpPr>
            <a:spLocks noGrp="1"/>
          </p:cNvSpPr>
          <p:nvPr>
            <p:ph type="body" sz="quarter" idx="21" hasCustomPrompt="1"/>
          </p:nvPr>
        </p:nvSpPr>
        <p:spPr>
          <a:xfrm>
            <a:off x="5356225" y="5713364"/>
            <a:ext cx="626427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Tree>
    <p:extLst>
      <p:ext uri="{BB962C8B-B14F-4D97-AF65-F5344CB8AC3E}">
        <p14:creationId xmlns:p14="http://schemas.microsoft.com/office/powerpoint/2010/main" val="1131885588"/>
      </p:ext>
    </p:extLst>
  </p:cSld>
  <p:clrMapOvr>
    <a:masterClrMapping/>
  </p:clrMapOvr>
  <p:extLst>
    <p:ext uri="{DCECCB84-F9BA-43D5-87BE-67443E8EF086}">
      <p15:sldGuideLst xmlns:p15="http://schemas.microsoft.com/office/powerpoint/2012/main">
        <p15:guide id="1" pos="3374" userDrawn="1">
          <p15:clr>
            <a:srgbClr val="FBAE40"/>
          </p15:clr>
        </p15:guide>
        <p15:guide id="2" pos="2757" userDrawn="1">
          <p15:clr>
            <a:srgbClr val="FBAE40"/>
          </p15:clr>
        </p15:guide>
        <p15:guide id="3" orient="horz" pos="2757"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Graf/tabel">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47D55BE-A4BC-4824-8513-75B81F2828F3}"/>
              </a:ext>
            </a:extLst>
          </p:cNvPr>
          <p:cNvGraphicFramePr>
            <a:graphicFrameLocks noChangeAspect="1"/>
          </p:cNvGraphicFramePr>
          <p:nvPr userDrawn="1">
            <p:custDataLst>
              <p:tags r:id="rId2"/>
            </p:custDataLst>
            <p:extLst>
              <p:ext uri="{D42A27DB-BD31-4B8C-83A1-F6EECF244321}">
                <p14:modId xmlns:p14="http://schemas.microsoft.com/office/powerpoint/2010/main" val="4196928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3"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347D55BE-A4BC-4824-8513-75B81F2828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66738" y="491395"/>
            <a:ext cx="10483200" cy="959717"/>
          </a:xfrm>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rtl="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US" err="1"/>
              <a:t>Klik</a:t>
            </a:r>
            <a:r>
              <a:rPr lang="en-US"/>
              <a:t> her for at </a:t>
            </a:r>
            <a:r>
              <a:rPr lang="en-US" err="1"/>
              <a:t>tilføje</a:t>
            </a:r>
            <a:r>
              <a:rPr lang="en-US"/>
              <a:t> </a:t>
            </a:r>
            <a:r>
              <a:rPr lang="en-US" err="1"/>
              <a:t>overskrift</a:t>
            </a:r>
            <a:endParaRPr lang="en-US"/>
          </a:p>
        </p:txBody>
      </p:sp>
      <p:sp>
        <p:nvSpPr>
          <p:cNvPr id="21" name="Pladsholder til indhold 6"/>
          <p:cNvSpPr>
            <a:spLocks noGrp="1"/>
          </p:cNvSpPr>
          <p:nvPr>
            <p:ph sz="quarter" idx="28" hasCustomPrompt="1"/>
          </p:nvPr>
        </p:nvSpPr>
        <p:spPr>
          <a:xfrm>
            <a:off x="566737" y="1659599"/>
            <a:ext cx="11053763" cy="4626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2" name="Pladsholder til tekst 8"/>
          <p:cNvSpPr>
            <a:spLocks noGrp="1"/>
          </p:cNvSpPr>
          <p:nvPr>
            <p:ph type="body" sz="quarter" idx="19" hasCustomPrompt="1"/>
          </p:nvPr>
        </p:nvSpPr>
        <p:spPr>
          <a:xfrm>
            <a:off x="566736" y="5992300"/>
            <a:ext cx="11053763" cy="351477"/>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3" name="Date_DateCustomA"/>
          <p:cNvSpPr>
            <a:spLocks noGrp="1"/>
          </p:cNvSpPr>
          <p:nvPr>
            <p:ph type="dt" sz="half" idx="10"/>
          </p:nvPr>
        </p:nvSpPr>
        <p:spPr/>
        <p:txBody>
          <a:bodyPr/>
          <a:lstStyle>
            <a:lvl1pPr rtl="0">
              <a:defRPr/>
            </a:lvl1pPr>
          </a:lstStyle>
          <a:p>
            <a:endParaRPr lang="en-US"/>
          </a:p>
        </p:txBody>
      </p:sp>
      <p:sp>
        <p:nvSpPr>
          <p:cNvPr id="4" name="Footer Placeholder 3"/>
          <p:cNvSpPr>
            <a:spLocks noGrp="1"/>
          </p:cNvSpPr>
          <p:nvPr>
            <p:ph type="ftr" sz="quarter" idx="11"/>
          </p:nvPr>
        </p:nvSpPr>
        <p:spPr/>
        <p:txBody>
          <a:bodyPr/>
          <a:lstStyle>
            <a:lvl1pPr rtl="0">
              <a:defRPr/>
            </a:lvl1pPr>
          </a:lstStyle>
          <a:p>
            <a:endParaRPr lang="en-US"/>
          </a:p>
        </p:txBody>
      </p:sp>
      <p:sp>
        <p:nvSpPr>
          <p:cNvPr id="5" name="Slide Number Placeholder 4"/>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41918096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kst og graf/tabel A">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E29CA9E7-DA91-478D-B2E3-5E9579AFF756}"/>
              </a:ext>
            </a:extLst>
          </p:cNvPr>
          <p:cNvGraphicFramePr>
            <a:graphicFrameLocks noChangeAspect="1"/>
          </p:cNvGraphicFramePr>
          <p:nvPr userDrawn="1">
            <p:custDataLst>
              <p:tags r:id="rId2"/>
            </p:custDataLst>
            <p:extLst>
              <p:ext uri="{D42A27DB-BD31-4B8C-83A1-F6EECF244321}">
                <p14:modId xmlns:p14="http://schemas.microsoft.com/office/powerpoint/2010/main" val="3975544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7" name="think-cell Slide" r:id="rId4" imgW="395" imgH="394" progId="TCLayout.ActiveDocument.1">
                  <p:embed/>
                </p:oleObj>
              </mc:Choice>
              <mc:Fallback>
                <p:oleObj name="think-cell Slide" r:id="rId4" imgW="395" imgH="394" progId="TCLayout.ActiveDocument.1">
                  <p:embed/>
                  <p:pic>
                    <p:nvPicPr>
                      <p:cNvPr id="12" name="Objekt 11" hidden="1">
                        <a:extLst>
                          <a:ext uri="{FF2B5EF4-FFF2-40B4-BE49-F238E27FC236}">
                            <a16:creationId xmlns:a16="http://schemas.microsoft.com/office/drawing/2014/main" id="{E29CA9E7-DA91-478D-B2E3-5E9579AFF7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66738" y="491395"/>
            <a:ext cx="5330062" cy="959717"/>
          </a:xfrm>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a:p>
        </p:txBody>
      </p:sp>
      <p:sp>
        <p:nvSpPr>
          <p:cNvPr id="3" name="Content Placeholder 2"/>
          <p:cNvSpPr>
            <a:spLocks noGrp="1"/>
          </p:cNvSpPr>
          <p:nvPr>
            <p:ph sz="half" idx="1" hasCustomPrompt="1"/>
          </p:nvPr>
        </p:nvSpPr>
        <p:spPr>
          <a:xfrm>
            <a:off x="565200" y="1659600"/>
            <a:ext cx="5328000" cy="4626000"/>
          </a:xfrm>
        </p:spPr>
        <p:txBody>
          <a:bodyPr/>
          <a:lstStyle>
            <a:lvl1pPr rtl="0">
              <a:defRPr/>
            </a:lvl1pPr>
            <a:lvl2pPr rtl="0">
              <a:defRPr/>
            </a:lvl2pPr>
            <a:lvl3pPr rtl="0">
              <a:defRPr/>
            </a:lvl3pPr>
            <a:lvl4pPr rtl="0">
              <a:defRPr/>
            </a:lvl4pPr>
            <a:lvl5pPr rtl="0">
              <a:defRPr/>
            </a:lvl5pPr>
          </a:lstStyle>
          <a:p>
            <a:pPr lvl="0"/>
            <a:r>
              <a:rPr lang="en-US" noProof="0" err="1"/>
              <a:t>Klik</a:t>
            </a:r>
            <a:r>
              <a:rPr lang="en-US" noProof="0"/>
              <a:t> her for at </a:t>
            </a:r>
            <a:r>
              <a:rPr lang="en-US" noProof="0" err="1"/>
              <a:t>tilføje</a:t>
            </a:r>
            <a:r>
              <a:rPr lang="en-US" noProof="0"/>
              <a:t> </a:t>
            </a:r>
            <a:r>
              <a:rPr lang="en-US" noProof="0" err="1"/>
              <a:t>tekst</a:t>
            </a:r>
            <a:endParaRPr lang="en-US" noProof="0"/>
          </a:p>
          <a:p>
            <a:pPr lvl="1"/>
            <a:r>
              <a:rPr lang="en-US"/>
              <a:t>Second level</a:t>
            </a:r>
          </a:p>
          <a:p>
            <a:pPr lvl="2"/>
            <a:r>
              <a:rPr lang="en-US"/>
              <a:t>Third level</a:t>
            </a:r>
          </a:p>
          <a:p>
            <a:pPr lvl="3"/>
            <a:r>
              <a:rPr lang="en-US" err="1"/>
              <a:t>Fourthlevel</a:t>
            </a:r>
            <a:endParaRPr lang="en-US"/>
          </a:p>
          <a:p>
            <a:pPr lvl="4"/>
            <a:r>
              <a:rPr lang="en-US"/>
              <a:t>Fifth level</a:t>
            </a:r>
          </a:p>
        </p:txBody>
      </p:sp>
      <p:sp>
        <p:nvSpPr>
          <p:cNvPr id="11" name="Pladsholder til tekst 8"/>
          <p:cNvSpPr>
            <a:spLocks noGrp="1"/>
          </p:cNvSpPr>
          <p:nvPr>
            <p:ph type="body" sz="quarter" idx="20" hasCustomPrompt="1"/>
          </p:nvPr>
        </p:nvSpPr>
        <p:spPr>
          <a:xfrm>
            <a:off x="6292500" y="491395"/>
            <a:ext cx="5328000" cy="231848"/>
          </a:xfrm>
        </p:spPr>
        <p:txBody>
          <a:bodyPr tIns="57600"/>
          <a:lstStyle>
            <a:lvl1pPr marL="0" indent="0" rtl="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US" err="1"/>
              <a:t>Klik</a:t>
            </a:r>
            <a:r>
              <a:rPr lang="en-US"/>
              <a:t> her for at </a:t>
            </a:r>
            <a:r>
              <a:rPr lang="en-US" err="1"/>
              <a:t>tilføje</a:t>
            </a:r>
            <a:r>
              <a:rPr lang="en-US"/>
              <a:t> </a:t>
            </a:r>
            <a:r>
              <a:rPr lang="en-US" err="1"/>
              <a:t>overskrift</a:t>
            </a:r>
            <a:endParaRPr lang="en-US"/>
          </a:p>
        </p:txBody>
      </p:sp>
      <p:sp>
        <p:nvSpPr>
          <p:cNvPr id="4" name="Content Placeholder 3"/>
          <p:cNvSpPr>
            <a:spLocks noGrp="1"/>
          </p:cNvSpPr>
          <p:nvPr>
            <p:ph sz="half" idx="2" hasCustomPrompt="1"/>
          </p:nvPr>
        </p:nvSpPr>
        <p:spPr>
          <a:xfrm>
            <a:off x="6292500" y="1116000"/>
            <a:ext cx="5328000" cy="5173675"/>
          </a:xfrm>
        </p:spPr>
        <p:txBody>
          <a:bodyPr/>
          <a:lstStyle>
            <a:lvl1pPr rtl="0">
              <a:defRPr sz="1200" baseline="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noProof="0"/>
          </a:p>
          <a:p>
            <a:pPr lvl="1"/>
            <a:r>
              <a:rPr lang="en-US"/>
              <a:t>Second level</a:t>
            </a:r>
          </a:p>
          <a:p>
            <a:pPr lvl="2"/>
            <a:r>
              <a:rPr lang="en-US"/>
              <a:t>Third level</a:t>
            </a:r>
          </a:p>
          <a:p>
            <a:pPr lvl="3"/>
            <a:r>
              <a:rPr lang="en-US" err="1"/>
              <a:t>Fourthlevel</a:t>
            </a:r>
            <a:endParaRPr lang="en-US"/>
          </a:p>
          <a:p>
            <a:pPr lvl="4"/>
            <a:r>
              <a:rPr lang="en-US"/>
              <a:t>Fifth level</a:t>
            </a:r>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5" name="Date_DateCustomA"/>
          <p:cNvSpPr>
            <a:spLocks noGrp="1"/>
          </p:cNvSpPr>
          <p:nvPr>
            <p:ph type="dt" sz="half" idx="10"/>
          </p:nvPr>
        </p:nvSpPr>
        <p:spPr/>
        <p:txBody>
          <a:bodyPr/>
          <a:lstStyle>
            <a:lvl1pPr rtl="0">
              <a:defRPr/>
            </a:lvl1pPr>
          </a:lstStyle>
          <a:p>
            <a:endParaRPr lang="en-US"/>
          </a:p>
        </p:txBody>
      </p:sp>
      <p:sp>
        <p:nvSpPr>
          <p:cNvPr id="6" name="FLD_PresentationTitle"/>
          <p:cNvSpPr>
            <a:spLocks noGrp="1"/>
          </p:cNvSpPr>
          <p:nvPr>
            <p:ph type="ftr" sz="quarter" idx="11"/>
          </p:nvPr>
        </p:nvSpPr>
        <p:spPr/>
        <p:txBody>
          <a:bodyPr/>
          <a:lstStyle>
            <a:lvl1pPr rtl="0">
              <a:defRPr/>
            </a:lvl1pPr>
          </a:lstStyle>
          <a:p>
            <a:endParaRPr lang="en-US"/>
          </a:p>
        </p:txBody>
      </p:sp>
      <p:sp>
        <p:nvSpPr>
          <p:cNvPr id="7" name="Slide Number Placeholder 6"/>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748509977"/>
      </p:ext>
    </p:extLst>
  </p:cSld>
  <p:clrMapOvr>
    <a:masterClrMapping/>
  </p:clrMapOvr>
  <p:extLst>
    <p:ext uri="{DCECCB84-F9BA-43D5-87BE-67443E8EF086}">
      <p15:sldGuideLst xmlns:p15="http://schemas.microsoft.com/office/powerpoint/2012/main">
        <p15:guide id="1" orient="horz" pos="702">
          <p15:clr>
            <a:srgbClr val="FBAE40"/>
          </p15:clr>
        </p15:guide>
        <p15:guide id="2" pos="3714">
          <p15:clr>
            <a:srgbClr val="FBAE40"/>
          </p15:clr>
        </p15:guide>
        <p15:guide id="3" pos="3963">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kst og graf/tabel B">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1477A859-FFFD-4402-9EF7-8DBA2EBF7D2E}"/>
              </a:ext>
            </a:extLst>
          </p:cNvPr>
          <p:cNvGraphicFramePr>
            <a:graphicFrameLocks noChangeAspect="1"/>
          </p:cNvGraphicFramePr>
          <p:nvPr userDrawn="1">
            <p:custDataLst>
              <p:tags r:id="rId2"/>
            </p:custDataLst>
            <p:extLst>
              <p:ext uri="{D42A27DB-BD31-4B8C-83A1-F6EECF244321}">
                <p14:modId xmlns:p14="http://schemas.microsoft.com/office/powerpoint/2010/main" val="1870958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1" name="think-cell Slide" r:id="rId4" imgW="395" imgH="394" progId="TCLayout.ActiveDocument.1">
                  <p:embed/>
                </p:oleObj>
              </mc:Choice>
              <mc:Fallback>
                <p:oleObj name="think-cell Slide" r:id="rId4" imgW="395" imgH="394" progId="TCLayout.ActiveDocument.1">
                  <p:embed/>
                  <p:pic>
                    <p:nvPicPr>
                      <p:cNvPr id="12" name="Objekt 11" hidden="1">
                        <a:extLst>
                          <a:ext uri="{FF2B5EF4-FFF2-40B4-BE49-F238E27FC236}">
                            <a16:creationId xmlns:a16="http://schemas.microsoft.com/office/drawing/2014/main" id="{1477A859-FFFD-4402-9EF7-8DBA2EBF7D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66738" y="491395"/>
            <a:ext cx="10483200" cy="959717"/>
          </a:xfrm>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a:p>
        </p:txBody>
      </p:sp>
      <p:sp>
        <p:nvSpPr>
          <p:cNvPr id="3" name="Content Placeholder 2"/>
          <p:cNvSpPr>
            <a:spLocks noGrp="1"/>
          </p:cNvSpPr>
          <p:nvPr>
            <p:ph sz="half" idx="1" hasCustomPrompt="1"/>
          </p:nvPr>
        </p:nvSpPr>
        <p:spPr>
          <a:xfrm>
            <a:off x="565200" y="1659600"/>
            <a:ext cx="5328000" cy="4626000"/>
          </a:xfrm>
        </p:spPr>
        <p:txBody>
          <a:bodyPr/>
          <a:lstStyle>
            <a:lvl1pPr rtl="0">
              <a:defRPr/>
            </a:lvl1pPr>
            <a:lvl2pPr rtl="0">
              <a:defRPr/>
            </a:lvl2pPr>
            <a:lvl3pPr rtl="0">
              <a:defRPr/>
            </a:lvl3pPr>
            <a:lvl4pPr rtl="0">
              <a:defRPr/>
            </a:lvl4pPr>
            <a:lvl5pPr rtl="0">
              <a:defRPr/>
            </a:lvl5pPr>
          </a:lstStyle>
          <a:p>
            <a:pPr lvl="0"/>
            <a:r>
              <a:rPr lang="en-US" noProof="0" err="1"/>
              <a:t>Klik</a:t>
            </a:r>
            <a:r>
              <a:rPr lang="en-US" noProof="0"/>
              <a:t> her for at </a:t>
            </a:r>
            <a:r>
              <a:rPr lang="en-US" noProof="0" err="1"/>
              <a:t>tilføje</a:t>
            </a:r>
            <a:r>
              <a:rPr lang="en-US" noProof="0"/>
              <a:t> </a:t>
            </a:r>
            <a:r>
              <a:rPr lang="en-US" noProof="0" err="1"/>
              <a:t>tekst</a:t>
            </a:r>
            <a:endParaRPr lang="en-US" noProof="0"/>
          </a:p>
          <a:p>
            <a:pPr lvl="1"/>
            <a:r>
              <a:rPr lang="en-US"/>
              <a:t>Second level</a:t>
            </a:r>
          </a:p>
          <a:p>
            <a:pPr lvl="2"/>
            <a:r>
              <a:rPr lang="en-US"/>
              <a:t>Third level</a:t>
            </a:r>
          </a:p>
          <a:p>
            <a:pPr lvl="3"/>
            <a:r>
              <a:rPr lang="en-US" err="1"/>
              <a:t>Fourthlevel</a:t>
            </a:r>
            <a:endParaRPr lang="en-US"/>
          </a:p>
          <a:p>
            <a:pPr lvl="4"/>
            <a:r>
              <a:rPr lang="en-US"/>
              <a:t>Fifth level</a:t>
            </a:r>
          </a:p>
        </p:txBody>
      </p:sp>
      <p:sp>
        <p:nvSpPr>
          <p:cNvPr id="11" name="Pladsholder til tekst 8"/>
          <p:cNvSpPr>
            <a:spLocks noGrp="1"/>
          </p:cNvSpPr>
          <p:nvPr>
            <p:ph type="body" sz="quarter" idx="20" hasCustomPrompt="1"/>
          </p:nvPr>
        </p:nvSpPr>
        <p:spPr>
          <a:xfrm>
            <a:off x="6292500" y="1659600"/>
            <a:ext cx="5328000" cy="205200"/>
          </a:xfrm>
        </p:spPr>
        <p:txBody>
          <a:bodyPr tIns="25200"/>
          <a:lstStyle>
            <a:lvl1pPr marL="0" indent="0" rtl="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US" err="1"/>
              <a:t>Klik</a:t>
            </a:r>
            <a:r>
              <a:rPr lang="en-US"/>
              <a:t> her for at </a:t>
            </a:r>
            <a:r>
              <a:rPr lang="en-US" err="1"/>
              <a:t>tilføje</a:t>
            </a:r>
            <a:r>
              <a:rPr lang="en-US"/>
              <a:t> </a:t>
            </a:r>
            <a:r>
              <a:rPr lang="en-US" err="1"/>
              <a:t>overskrift</a:t>
            </a:r>
            <a:endParaRPr lang="en-US"/>
          </a:p>
        </p:txBody>
      </p:sp>
      <p:sp>
        <p:nvSpPr>
          <p:cNvPr id="4" name="Content Placeholder 3"/>
          <p:cNvSpPr>
            <a:spLocks noGrp="1"/>
          </p:cNvSpPr>
          <p:nvPr>
            <p:ph sz="half" idx="2" hasCustomPrompt="1"/>
          </p:nvPr>
        </p:nvSpPr>
        <p:spPr>
          <a:xfrm>
            <a:off x="6292500" y="1886736"/>
            <a:ext cx="5328000" cy="4396589"/>
          </a:xfrm>
        </p:spPr>
        <p:txBody>
          <a:bodyPr/>
          <a:lstStyle>
            <a:lvl1pPr rtl="0">
              <a:defRPr sz="1200" baseline="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noProof="0"/>
          </a:p>
          <a:p>
            <a:pPr lvl="1"/>
            <a:r>
              <a:rPr lang="en-US"/>
              <a:t>Second level</a:t>
            </a:r>
          </a:p>
          <a:p>
            <a:pPr lvl="2"/>
            <a:r>
              <a:rPr lang="en-US"/>
              <a:t>Third level</a:t>
            </a:r>
          </a:p>
          <a:p>
            <a:pPr lvl="3"/>
            <a:r>
              <a:rPr lang="en-US" err="1"/>
              <a:t>Fourthlevel</a:t>
            </a:r>
            <a:endParaRPr lang="en-US"/>
          </a:p>
          <a:p>
            <a:pPr lvl="4"/>
            <a:r>
              <a:rPr lang="en-US"/>
              <a:t>Fifth level</a:t>
            </a:r>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5" name="Date_DateCustomA"/>
          <p:cNvSpPr>
            <a:spLocks noGrp="1"/>
          </p:cNvSpPr>
          <p:nvPr>
            <p:ph type="dt" sz="half" idx="10"/>
          </p:nvPr>
        </p:nvSpPr>
        <p:spPr/>
        <p:txBody>
          <a:bodyPr/>
          <a:lstStyle>
            <a:lvl1pPr rtl="0">
              <a:defRPr/>
            </a:lvl1pPr>
          </a:lstStyle>
          <a:p>
            <a:endParaRPr lang="en-US"/>
          </a:p>
        </p:txBody>
      </p:sp>
      <p:sp>
        <p:nvSpPr>
          <p:cNvPr id="6" name="FLD_PresentationTitle"/>
          <p:cNvSpPr>
            <a:spLocks noGrp="1"/>
          </p:cNvSpPr>
          <p:nvPr>
            <p:ph type="ftr" sz="quarter" idx="11"/>
          </p:nvPr>
        </p:nvSpPr>
        <p:spPr/>
        <p:txBody>
          <a:bodyPr/>
          <a:lstStyle>
            <a:lvl1pPr rtl="0">
              <a:defRPr/>
            </a:lvl1pPr>
          </a:lstStyle>
          <a:p>
            <a:endParaRPr lang="en-US"/>
          </a:p>
        </p:txBody>
      </p:sp>
      <p:sp>
        <p:nvSpPr>
          <p:cNvPr id="7" name="Slide Number Placeholder 6"/>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973258914"/>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kst og graf/tabel C">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FDF046BD-1B27-430C-AEB4-8FF672AD6137}"/>
              </a:ext>
            </a:extLst>
          </p:cNvPr>
          <p:cNvGraphicFramePr>
            <a:graphicFrameLocks noChangeAspect="1"/>
          </p:cNvGraphicFramePr>
          <p:nvPr userDrawn="1">
            <p:custDataLst>
              <p:tags r:id="rId2"/>
            </p:custDataLst>
            <p:extLst>
              <p:ext uri="{D42A27DB-BD31-4B8C-83A1-F6EECF244321}">
                <p14:modId xmlns:p14="http://schemas.microsoft.com/office/powerpoint/2010/main" val="791933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85"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FDF046BD-1B27-430C-AEB4-8FF672AD61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rtl="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US" err="1"/>
              <a:t>Klik</a:t>
            </a:r>
            <a:r>
              <a:rPr lang="en-US"/>
              <a:t> her for at </a:t>
            </a:r>
            <a:r>
              <a:rPr lang="en-US" err="1"/>
              <a:t>tilføje</a:t>
            </a:r>
            <a:r>
              <a:rPr lang="en-US"/>
              <a:t> </a:t>
            </a:r>
            <a:r>
              <a:rPr lang="en-US" err="1"/>
              <a:t>overskrift</a:t>
            </a:r>
            <a:endParaRPr lang="en-US"/>
          </a:p>
        </p:txBody>
      </p:sp>
      <p:sp>
        <p:nvSpPr>
          <p:cNvPr id="21" name="Pladsholder til indhold 6"/>
          <p:cNvSpPr>
            <a:spLocks noGrp="1"/>
          </p:cNvSpPr>
          <p:nvPr>
            <p:ph sz="quarter" idx="28" hasCustomPrompt="1"/>
          </p:nvPr>
        </p:nvSpPr>
        <p:spPr>
          <a:xfrm>
            <a:off x="566737" y="1659599"/>
            <a:ext cx="5327999" cy="4623725"/>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niveau14</a:t>
            </a:r>
          </a:p>
          <a:p>
            <a:pPr lvl="4"/>
            <a:r>
              <a:rPr lang="en-US" err="1"/>
              <a:t>Femte</a:t>
            </a:r>
            <a:r>
              <a:rPr lang="en-US"/>
              <a:t> </a:t>
            </a:r>
            <a:r>
              <a:rPr lang="en-US" err="1"/>
              <a:t>niveau</a:t>
            </a:r>
            <a:endParaRPr lang="en-US"/>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rtl="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23" name="Pladsholder til indhold 22"/>
          <p:cNvSpPr>
            <a:spLocks noGrp="1"/>
          </p:cNvSpPr>
          <p:nvPr>
            <p:ph sz="quarter" idx="30" hasCustomPrompt="1"/>
          </p:nvPr>
        </p:nvSpPr>
        <p:spPr>
          <a:xfrm>
            <a:off x="6290998" y="1659599"/>
            <a:ext cx="5329501" cy="4623725"/>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3" name="Date_DateCustomA"/>
          <p:cNvSpPr>
            <a:spLocks noGrp="1"/>
          </p:cNvSpPr>
          <p:nvPr>
            <p:ph type="dt" sz="half" idx="10"/>
          </p:nvPr>
        </p:nvSpPr>
        <p:spPr/>
        <p:txBody>
          <a:bodyPr/>
          <a:lstStyle>
            <a:lvl1pPr rtl="0">
              <a:defRPr/>
            </a:lvl1pPr>
          </a:lstStyle>
          <a:p>
            <a:endParaRPr lang="en-US"/>
          </a:p>
        </p:txBody>
      </p:sp>
      <p:sp>
        <p:nvSpPr>
          <p:cNvPr id="4" name="Footer Placeholder 3"/>
          <p:cNvSpPr>
            <a:spLocks noGrp="1"/>
          </p:cNvSpPr>
          <p:nvPr>
            <p:ph type="ftr" sz="quarter" idx="11"/>
          </p:nvPr>
        </p:nvSpPr>
        <p:spPr/>
        <p:txBody>
          <a:bodyPr/>
          <a:lstStyle>
            <a:lvl1pPr rtl="0">
              <a:defRPr/>
            </a:lvl1pPr>
          </a:lstStyle>
          <a:p>
            <a:endParaRPr lang="en-US"/>
          </a:p>
        </p:txBody>
      </p:sp>
      <p:sp>
        <p:nvSpPr>
          <p:cNvPr id="5" name="Slide Number Placeholder 4"/>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424514608"/>
      </p:ext>
    </p:extLst>
  </p:cSld>
  <p:clrMapOvr>
    <a:masterClrMapping/>
  </p:clrMapOvr>
  <p:extLst>
    <p:ext uri="{DCECCB84-F9BA-43D5-87BE-67443E8EF086}">
      <p15:sldGuideLst xmlns:p15="http://schemas.microsoft.com/office/powerpoint/2012/main">
        <p15:guide id="3" pos="3712">
          <p15:clr>
            <a:srgbClr val="FBAE40"/>
          </p15:clr>
        </p15:guide>
        <p15:guide id="4" pos="3963">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kst og graf/tabel 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3CD7C5B-6166-4699-AC96-A1A03CD07496}"/>
              </a:ext>
            </a:extLst>
          </p:cNvPr>
          <p:cNvGraphicFramePr>
            <a:graphicFrameLocks noChangeAspect="1"/>
          </p:cNvGraphicFramePr>
          <p:nvPr userDrawn="1">
            <p:custDataLst>
              <p:tags r:id="rId2"/>
            </p:custDataLst>
            <p:extLst>
              <p:ext uri="{D42A27DB-BD31-4B8C-83A1-F6EECF244321}">
                <p14:modId xmlns:p14="http://schemas.microsoft.com/office/powerpoint/2010/main" val="1454118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09"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C3CD7C5B-6166-4699-AC96-A1A03CD074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a:p>
        </p:txBody>
      </p:sp>
      <p:sp>
        <p:nvSpPr>
          <p:cNvPr id="14" name="Pladsholder til tekst 8"/>
          <p:cNvSpPr>
            <a:spLocks noGrp="1"/>
          </p:cNvSpPr>
          <p:nvPr>
            <p:ph type="body" sz="quarter" idx="20" hasCustomPrompt="1"/>
          </p:nvPr>
        </p:nvSpPr>
        <p:spPr>
          <a:xfrm>
            <a:off x="566737" y="1479600"/>
            <a:ext cx="5526000" cy="180000"/>
          </a:xfrm>
        </p:spPr>
        <p:txBody>
          <a:bodyPr/>
          <a:lstStyle>
            <a:lvl1pPr marL="0" indent="0" rtl="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US" err="1"/>
              <a:t>Klik</a:t>
            </a:r>
            <a:r>
              <a:rPr lang="en-US"/>
              <a:t> her for at </a:t>
            </a:r>
            <a:r>
              <a:rPr lang="en-US" err="1"/>
              <a:t>tilføje</a:t>
            </a:r>
            <a:r>
              <a:rPr lang="en-US"/>
              <a:t> </a:t>
            </a:r>
            <a:r>
              <a:rPr lang="en-US" err="1"/>
              <a:t>overskrift</a:t>
            </a:r>
            <a:endParaRPr lang="en-US"/>
          </a:p>
        </p:txBody>
      </p:sp>
      <p:sp>
        <p:nvSpPr>
          <p:cNvPr id="21" name="Pladsholder til indhold 6"/>
          <p:cNvSpPr>
            <a:spLocks noGrp="1"/>
          </p:cNvSpPr>
          <p:nvPr>
            <p:ph sz="quarter" idx="28" hasCustomPrompt="1"/>
          </p:nvPr>
        </p:nvSpPr>
        <p:spPr>
          <a:xfrm>
            <a:off x="566737" y="1659599"/>
            <a:ext cx="5526000" cy="2988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niveau14</a:t>
            </a:r>
          </a:p>
          <a:p>
            <a:pPr lvl="4"/>
            <a:r>
              <a:rPr lang="en-US" err="1"/>
              <a:t>Femte</a:t>
            </a:r>
            <a:r>
              <a:rPr lang="en-US"/>
              <a:t> </a:t>
            </a:r>
            <a:r>
              <a:rPr lang="en-US" err="1"/>
              <a:t>niveau</a:t>
            </a:r>
            <a:endParaRPr lang="en-US"/>
          </a:p>
        </p:txBody>
      </p:sp>
      <p:sp>
        <p:nvSpPr>
          <p:cNvPr id="27" name="Pladsholder til tekst 26"/>
          <p:cNvSpPr>
            <a:spLocks noGrp="1"/>
          </p:cNvSpPr>
          <p:nvPr>
            <p:ph type="body" sz="quarter" idx="23" hasCustomPrompt="1"/>
          </p:nvPr>
        </p:nvSpPr>
        <p:spPr>
          <a:xfrm>
            <a:off x="6291300" y="1479600"/>
            <a:ext cx="5526000" cy="180000"/>
          </a:xfrm>
        </p:spPr>
        <p:txBody>
          <a:bodyPr/>
          <a:lstStyle>
            <a:lvl1pPr marL="0" indent="0" rtl="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23" name="Pladsholder til indhold 22"/>
          <p:cNvSpPr>
            <a:spLocks noGrp="1"/>
          </p:cNvSpPr>
          <p:nvPr>
            <p:ph sz="quarter" idx="30" hasCustomPrompt="1"/>
          </p:nvPr>
        </p:nvSpPr>
        <p:spPr>
          <a:xfrm>
            <a:off x="6290997" y="1659599"/>
            <a:ext cx="5526000" cy="2988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3" name="Date_DateCustomA"/>
          <p:cNvSpPr>
            <a:spLocks noGrp="1"/>
          </p:cNvSpPr>
          <p:nvPr>
            <p:ph type="dt" sz="half" idx="10"/>
          </p:nvPr>
        </p:nvSpPr>
        <p:spPr/>
        <p:txBody>
          <a:bodyPr/>
          <a:lstStyle>
            <a:lvl1pPr rtl="0">
              <a:defRPr/>
            </a:lvl1pPr>
          </a:lstStyle>
          <a:p>
            <a:endParaRPr lang="en-US"/>
          </a:p>
        </p:txBody>
      </p:sp>
      <p:sp>
        <p:nvSpPr>
          <p:cNvPr id="4" name="Footer Placeholder 3"/>
          <p:cNvSpPr>
            <a:spLocks noGrp="1"/>
          </p:cNvSpPr>
          <p:nvPr>
            <p:ph type="ftr" sz="quarter" idx="11"/>
          </p:nvPr>
        </p:nvSpPr>
        <p:spPr/>
        <p:txBody>
          <a:bodyPr/>
          <a:lstStyle>
            <a:lvl1pPr rtl="0">
              <a:defRPr/>
            </a:lvl1pPr>
          </a:lstStyle>
          <a:p>
            <a:endParaRPr lang="en-US"/>
          </a:p>
        </p:txBody>
      </p:sp>
      <p:sp>
        <p:nvSpPr>
          <p:cNvPr id="5" name="Slide Number Placeholder 4"/>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3373731996"/>
      </p:ext>
    </p:extLst>
  </p:cSld>
  <p:clrMapOvr>
    <a:masterClrMapping/>
  </p:clrMapOvr>
  <p:extLst>
    <p:ext uri="{DCECCB84-F9BA-43D5-87BE-67443E8EF086}">
      <p15:sldGuideLst xmlns:p15="http://schemas.microsoft.com/office/powerpoint/2012/main">
        <p15:guide id="3" pos="3840">
          <p15:clr>
            <a:srgbClr val="FBAE40"/>
          </p15:clr>
        </p15:guide>
        <p15:guide id="4" pos="3963">
          <p15:clr>
            <a:srgbClr val="FBAE40"/>
          </p15:clr>
        </p15:guide>
        <p15:guide id="5" pos="744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kst og to grafer/tabeller A">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88D6FF5-737E-4E1B-861C-557A6836B8EC}"/>
              </a:ext>
            </a:extLst>
          </p:cNvPr>
          <p:cNvGraphicFramePr>
            <a:graphicFrameLocks noChangeAspect="1"/>
          </p:cNvGraphicFramePr>
          <p:nvPr userDrawn="1">
            <p:custDataLst>
              <p:tags r:id="rId2"/>
            </p:custDataLst>
            <p:extLst>
              <p:ext uri="{D42A27DB-BD31-4B8C-83A1-F6EECF244321}">
                <p14:modId xmlns:p14="http://schemas.microsoft.com/office/powerpoint/2010/main" val="3394687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33"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888D6FF5-737E-4E1B-861C-557A6836B8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66738" y="491395"/>
            <a:ext cx="5328000" cy="959717"/>
          </a:xfrm>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a:p>
        </p:txBody>
      </p:sp>
      <p:sp>
        <p:nvSpPr>
          <p:cNvPr id="8" name="Content Placeholder 7"/>
          <p:cNvSpPr>
            <a:spLocks noGrp="1"/>
          </p:cNvSpPr>
          <p:nvPr>
            <p:ph sz="quarter" idx="13" hasCustomPrompt="1"/>
          </p:nvPr>
        </p:nvSpPr>
        <p:spPr>
          <a:xfrm>
            <a:off x="565200" y="1659600"/>
            <a:ext cx="5328000" cy="4626000"/>
          </a:xfrm>
        </p:spPr>
        <p:txBody>
          <a:bodyPr/>
          <a:lstStyle>
            <a:lvl1pPr rtl="0">
              <a:defRPr baseline="0"/>
            </a:lvl1pPr>
            <a:lvl2pPr rtl="0">
              <a:defRPr/>
            </a:lvl2pPr>
            <a:lvl3pPr rtl="0">
              <a:defRPr/>
            </a:lvl3pPr>
            <a:lvl4pPr rtl="0">
              <a:defRPr/>
            </a:lvl4pPr>
            <a:lvl5pPr rtl="0">
              <a:defRPr/>
            </a:lvl5pPr>
          </a:lstStyle>
          <a:p>
            <a:pPr lvl="0"/>
            <a:r>
              <a:rPr lang="en-US" err="1"/>
              <a:t>Klik</a:t>
            </a:r>
            <a:r>
              <a:rPr lang="en-US"/>
              <a:t> her for at </a:t>
            </a:r>
            <a:r>
              <a:rPr lang="en-US" err="1"/>
              <a:t>tilføje</a:t>
            </a:r>
            <a:r>
              <a:rPr lang="en-US"/>
              <a:t> </a:t>
            </a:r>
            <a:r>
              <a:rPr lang="en-US" err="1"/>
              <a:t>tekst</a:t>
            </a:r>
            <a:endParaRPr lang="en-US"/>
          </a:p>
          <a:p>
            <a:pPr lvl="1"/>
            <a:r>
              <a:rPr lang="en-US"/>
              <a:t>Second level</a:t>
            </a:r>
          </a:p>
          <a:p>
            <a:pPr lvl="2"/>
            <a:r>
              <a:rPr lang="en-US"/>
              <a:t>Third level</a:t>
            </a:r>
          </a:p>
          <a:p>
            <a:pPr lvl="3"/>
            <a:r>
              <a:rPr lang="en-US" err="1"/>
              <a:t>Fourthlevel</a:t>
            </a:r>
            <a:endParaRPr lang="en-US"/>
          </a:p>
          <a:p>
            <a:pPr lvl="4"/>
            <a:r>
              <a:rPr lang="en-US"/>
              <a:t>Fifth level</a:t>
            </a:r>
          </a:p>
        </p:txBody>
      </p:sp>
      <p:sp>
        <p:nvSpPr>
          <p:cNvPr id="14" name="Pladsholder til tekst 8"/>
          <p:cNvSpPr>
            <a:spLocks noGrp="1"/>
          </p:cNvSpPr>
          <p:nvPr>
            <p:ph type="body" sz="quarter" idx="21" hasCustomPrompt="1"/>
          </p:nvPr>
        </p:nvSpPr>
        <p:spPr>
          <a:xfrm>
            <a:off x="6292500" y="491395"/>
            <a:ext cx="5328000" cy="231848"/>
          </a:xfrm>
        </p:spPr>
        <p:txBody>
          <a:bodyPr tIns="54000"/>
          <a:lstStyle>
            <a:lvl1pPr marL="0" indent="0" rtl="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US" err="1"/>
              <a:t>Klik</a:t>
            </a:r>
            <a:r>
              <a:rPr lang="en-US"/>
              <a:t> her for at </a:t>
            </a:r>
            <a:r>
              <a:rPr lang="en-US" err="1"/>
              <a:t>tilføje</a:t>
            </a:r>
            <a:r>
              <a:rPr lang="en-US"/>
              <a:t> </a:t>
            </a:r>
            <a:r>
              <a:rPr lang="en-US" err="1"/>
              <a:t>overskrift</a:t>
            </a:r>
            <a:endParaRPr lang="en-US"/>
          </a:p>
        </p:txBody>
      </p:sp>
      <p:sp>
        <p:nvSpPr>
          <p:cNvPr id="16" name="Pladsholder til indhold 6"/>
          <p:cNvSpPr>
            <a:spLocks noGrp="1"/>
          </p:cNvSpPr>
          <p:nvPr>
            <p:ph sz="quarter" idx="28" hasCustomPrompt="1"/>
          </p:nvPr>
        </p:nvSpPr>
        <p:spPr>
          <a:xfrm>
            <a:off x="6291301" y="723600"/>
            <a:ext cx="5327999" cy="2520475"/>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5" name="Pladsholder til tekst 24"/>
          <p:cNvSpPr>
            <a:spLocks noGrp="1"/>
          </p:cNvSpPr>
          <p:nvPr>
            <p:ph type="body" sz="quarter" idx="22" hasCustomPrompt="1"/>
          </p:nvPr>
        </p:nvSpPr>
        <p:spPr>
          <a:xfrm>
            <a:off x="6291301" y="3589338"/>
            <a:ext cx="5329199" cy="180000"/>
          </a:xfrm>
        </p:spPr>
        <p:txBody>
          <a:bodyPr/>
          <a:lstStyle>
            <a:lvl1pPr marL="0" indent="0" rtl="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17" name="Pladsholder til indhold 20"/>
          <p:cNvSpPr>
            <a:spLocks noGrp="1"/>
          </p:cNvSpPr>
          <p:nvPr>
            <p:ph sz="quarter" idx="29" hasCustomPrompt="1"/>
          </p:nvPr>
        </p:nvSpPr>
        <p:spPr>
          <a:xfrm>
            <a:off x="6290999" y="3769200"/>
            <a:ext cx="5329501" cy="2520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3" name="Date_DateCustomA"/>
          <p:cNvSpPr>
            <a:spLocks noGrp="1"/>
          </p:cNvSpPr>
          <p:nvPr>
            <p:ph type="dt" sz="half" idx="10"/>
          </p:nvPr>
        </p:nvSpPr>
        <p:spPr/>
        <p:txBody>
          <a:bodyPr/>
          <a:lstStyle>
            <a:lvl1pPr rtl="0">
              <a:defRPr/>
            </a:lvl1pPr>
          </a:lstStyle>
          <a:p>
            <a:endParaRPr lang="en-US"/>
          </a:p>
        </p:txBody>
      </p:sp>
      <p:sp>
        <p:nvSpPr>
          <p:cNvPr id="4" name="Footer Placeholder 3"/>
          <p:cNvSpPr>
            <a:spLocks noGrp="1"/>
          </p:cNvSpPr>
          <p:nvPr>
            <p:ph type="ftr" sz="quarter" idx="11"/>
          </p:nvPr>
        </p:nvSpPr>
        <p:spPr/>
        <p:txBody>
          <a:bodyPr/>
          <a:lstStyle>
            <a:lvl1pPr rtl="0">
              <a:defRPr/>
            </a:lvl1pPr>
          </a:lstStyle>
          <a:p>
            <a:endParaRPr lang="en-US"/>
          </a:p>
        </p:txBody>
      </p:sp>
      <p:sp>
        <p:nvSpPr>
          <p:cNvPr id="5" name="Slide Number Placeholder 4"/>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1642154398"/>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kst og to grafer/tabeller B">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DFAB13CE-83FC-4BD8-86AB-C632DF84915A}"/>
              </a:ext>
            </a:extLst>
          </p:cNvPr>
          <p:cNvGraphicFramePr>
            <a:graphicFrameLocks noChangeAspect="1"/>
          </p:cNvGraphicFramePr>
          <p:nvPr userDrawn="1">
            <p:custDataLst>
              <p:tags r:id="rId2"/>
            </p:custDataLst>
            <p:extLst>
              <p:ext uri="{D42A27DB-BD31-4B8C-83A1-F6EECF244321}">
                <p14:modId xmlns:p14="http://schemas.microsoft.com/office/powerpoint/2010/main" val="3837322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57" name="think-cell Slide" r:id="rId4" imgW="395" imgH="394" progId="TCLayout.ActiveDocument.1">
                  <p:embed/>
                </p:oleObj>
              </mc:Choice>
              <mc:Fallback>
                <p:oleObj name="think-cell Slide" r:id="rId4" imgW="395" imgH="394" progId="TCLayout.ActiveDocument.1">
                  <p:embed/>
                  <p:pic>
                    <p:nvPicPr>
                      <p:cNvPr id="9" name="Objekt 8" hidden="1">
                        <a:extLst>
                          <a:ext uri="{FF2B5EF4-FFF2-40B4-BE49-F238E27FC236}">
                            <a16:creationId xmlns:a16="http://schemas.microsoft.com/office/drawing/2014/main" id="{DFAB13CE-83FC-4BD8-86AB-C632DF8491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66738" y="491395"/>
            <a:ext cx="5328000" cy="959717"/>
          </a:xfrm>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a:p>
        </p:txBody>
      </p:sp>
      <p:sp>
        <p:nvSpPr>
          <p:cNvPr id="8" name="Content Placeholder 7"/>
          <p:cNvSpPr>
            <a:spLocks noGrp="1"/>
          </p:cNvSpPr>
          <p:nvPr>
            <p:ph sz="quarter" idx="13" hasCustomPrompt="1"/>
          </p:nvPr>
        </p:nvSpPr>
        <p:spPr>
          <a:xfrm>
            <a:off x="565200" y="1896574"/>
            <a:ext cx="5328000" cy="4389025"/>
          </a:xfrm>
        </p:spPr>
        <p:txBody>
          <a:bodyPr/>
          <a:lstStyle>
            <a:lvl1pPr rtl="0">
              <a:defRPr sz="1200" baseline="0"/>
            </a:lvl1pPr>
            <a:lvl2pPr rtl="0">
              <a:defRPr sz="1200"/>
            </a:lvl2pPr>
            <a:lvl3pPr rtl="0">
              <a:defRPr sz="1200"/>
            </a:lvl3pPr>
            <a:lvl4pPr rtl="0">
              <a:defRPr sz="1200"/>
            </a:lvl4pPr>
            <a:lvl5pPr rtl="0">
              <a:defRPr/>
            </a:lvl5pPr>
          </a:lstStyle>
          <a:p>
            <a:pPr lvl="0"/>
            <a:r>
              <a:rPr lang="en-US" err="1"/>
              <a:t>Klik</a:t>
            </a:r>
            <a:r>
              <a:rPr lang="en-US"/>
              <a:t> her for at </a:t>
            </a:r>
            <a:r>
              <a:rPr lang="en-US" err="1"/>
              <a:t>tilføje</a:t>
            </a:r>
            <a:r>
              <a:rPr lang="en-US"/>
              <a:t> </a:t>
            </a:r>
            <a:r>
              <a:rPr lang="en-US" err="1"/>
              <a:t>tekst</a:t>
            </a:r>
            <a:endParaRPr lang="en-US"/>
          </a:p>
          <a:p>
            <a:pPr lvl="1"/>
            <a:r>
              <a:rPr lang="en-US"/>
              <a:t>Second level</a:t>
            </a:r>
          </a:p>
          <a:p>
            <a:pPr lvl="2"/>
            <a:r>
              <a:rPr lang="en-US"/>
              <a:t>Third level</a:t>
            </a:r>
          </a:p>
          <a:p>
            <a:pPr lvl="3"/>
            <a:r>
              <a:rPr lang="en-US" err="1"/>
              <a:t>Fourthlevel</a:t>
            </a:r>
            <a:endParaRPr lang="en-US"/>
          </a:p>
          <a:p>
            <a:pPr lvl="4"/>
            <a:r>
              <a:rPr lang="en-US"/>
              <a:t>Fifth level</a:t>
            </a:r>
          </a:p>
        </p:txBody>
      </p:sp>
      <p:sp>
        <p:nvSpPr>
          <p:cNvPr id="14" name="Pladsholder til tekst 8"/>
          <p:cNvSpPr>
            <a:spLocks noGrp="1"/>
          </p:cNvSpPr>
          <p:nvPr>
            <p:ph type="body" sz="quarter" idx="21" hasCustomPrompt="1"/>
          </p:nvPr>
        </p:nvSpPr>
        <p:spPr>
          <a:xfrm>
            <a:off x="566738" y="1655763"/>
            <a:ext cx="5328000" cy="240812"/>
          </a:xfrm>
        </p:spPr>
        <p:txBody>
          <a:bodyPr tIns="61200"/>
          <a:lstStyle>
            <a:lvl1pPr marL="0" indent="0" rtl="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US" err="1"/>
              <a:t>Klik</a:t>
            </a:r>
            <a:r>
              <a:rPr lang="en-US"/>
              <a:t> her for at </a:t>
            </a:r>
            <a:r>
              <a:rPr lang="en-US" err="1"/>
              <a:t>tilføje</a:t>
            </a:r>
            <a:r>
              <a:rPr lang="en-US"/>
              <a:t> </a:t>
            </a:r>
            <a:r>
              <a:rPr lang="en-US" err="1"/>
              <a:t>overskrift</a:t>
            </a:r>
            <a:endParaRPr lang="en-US"/>
          </a:p>
        </p:txBody>
      </p:sp>
      <p:sp>
        <p:nvSpPr>
          <p:cNvPr id="16" name="Pladsholder til indhold 6"/>
          <p:cNvSpPr>
            <a:spLocks noGrp="1"/>
          </p:cNvSpPr>
          <p:nvPr>
            <p:ph sz="quarter" idx="28" hasCustomPrompt="1"/>
          </p:nvPr>
        </p:nvSpPr>
        <p:spPr>
          <a:xfrm>
            <a:off x="6291301" y="723600"/>
            <a:ext cx="5327999" cy="2520475"/>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5" name="Pladsholder til tekst 24"/>
          <p:cNvSpPr>
            <a:spLocks noGrp="1"/>
          </p:cNvSpPr>
          <p:nvPr>
            <p:ph type="body" sz="quarter" idx="22" hasCustomPrompt="1"/>
          </p:nvPr>
        </p:nvSpPr>
        <p:spPr>
          <a:xfrm>
            <a:off x="6291301" y="491395"/>
            <a:ext cx="5329199" cy="232205"/>
          </a:xfrm>
        </p:spPr>
        <p:txBody>
          <a:bodyPr tIns="54000"/>
          <a:lstStyle>
            <a:lvl1pPr marL="0" indent="0" rtl="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7" name="Text Placeholder 6"/>
          <p:cNvSpPr>
            <a:spLocks noGrp="1"/>
          </p:cNvSpPr>
          <p:nvPr>
            <p:ph type="body" sz="quarter" idx="30" hasCustomPrompt="1"/>
          </p:nvPr>
        </p:nvSpPr>
        <p:spPr>
          <a:xfrm>
            <a:off x="6292800" y="3589200"/>
            <a:ext cx="5328000" cy="180000"/>
          </a:xfrm>
        </p:spPr>
        <p:txBody>
          <a:bodyPr/>
          <a:lstStyle>
            <a:lvl1pPr marL="0" indent="0" rtl="0">
              <a:buFontTx/>
              <a:buNone/>
              <a:defRPr sz="1200">
                <a:latin typeface="+mj-lt"/>
              </a:defRPr>
            </a:lvl1pPr>
          </a:lstStyle>
          <a:p>
            <a:pPr lvl="0"/>
            <a:r>
              <a:rPr lang="en-US" err="1"/>
              <a:t>Klik</a:t>
            </a:r>
            <a:r>
              <a:rPr lang="en-US"/>
              <a:t> her for at </a:t>
            </a:r>
            <a:r>
              <a:rPr lang="en-US" err="1"/>
              <a:t>tilføje</a:t>
            </a:r>
            <a:r>
              <a:rPr lang="en-US"/>
              <a:t> </a:t>
            </a:r>
            <a:r>
              <a:rPr lang="en-US" err="1"/>
              <a:t>overskrift</a:t>
            </a:r>
            <a:endParaRPr lang="en-US"/>
          </a:p>
        </p:txBody>
      </p:sp>
      <p:sp>
        <p:nvSpPr>
          <p:cNvPr id="17" name="Pladsholder til indhold 20"/>
          <p:cNvSpPr>
            <a:spLocks noGrp="1"/>
          </p:cNvSpPr>
          <p:nvPr>
            <p:ph sz="quarter" idx="29" hasCustomPrompt="1"/>
          </p:nvPr>
        </p:nvSpPr>
        <p:spPr>
          <a:xfrm>
            <a:off x="6290999" y="3769200"/>
            <a:ext cx="5329501" cy="2520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3" name="Date_DateCustomA"/>
          <p:cNvSpPr>
            <a:spLocks noGrp="1"/>
          </p:cNvSpPr>
          <p:nvPr>
            <p:ph type="dt" sz="half" idx="10"/>
          </p:nvPr>
        </p:nvSpPr>
        <p:spPr/>
        <p:txBody>
          <a:bodyPr/>
          <a:lstStyle>
            <a:lvl1pPr rtl="0">
              <a:defRPr/>
            </a:lvl1pPr>
          </a:lstStyle>
          <a:p>
            <a:endParaRPr lang="en-US"/>
          </a:p>
        </p:txBody>
      </p:sp>
      <p:sp>
        <p:nvSpPr>
          <p:cNvPr id="4" name="Footer Placeholder 3"/>
          <p:cNvSpPr>
            <a:spLocks noGrp="1"/>
          </p:cNvSpPr>
          <p:nvPr>
            <p:ph type="ftr" sz="quarter" idx="11"/>
          </p:nvPr>
        </p:nvSpPr>
        <p:spPr/>
        <p:txBody>
          <a:bodyPr/>
          <a:lstStyle>
            <a:lvl1pPr rtl="0">
              <a:defRPr/>
            </a:lvl1pPr>
          </a:lstStyle>
          <a:p>
            <a:endParaRPr lang="en-US"/>
          </a:p>
        </p:txBody>
      </p:sp>
      <p:sp>
        <p:nvSpPr>
          <p:cNvPr id="5" name="Slide Number Placeholder 4"/>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92057937"/>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o grafer/tabeller A">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2A4EB2D1-07AB-4D76-9884-8E2249CA5651}"/>
              </a:ext>
            </a:extLst>
          </p:cNvPr>
          <p:cNvGraphicFramePr>
            <a:graphicFrameLocks noChangeAspect="1"/>
          </p:cNvGraphicFramePr>
          <p:nvPr userDrawn="1">
            <p:custDataLst>
              <p:tags r:id="rId2"/>
            </p:custDataLst>
            <p:extLst>
              <p:ext uri="{D42A27DB-BD31-4B8C-83A1-F6EECF244321}">
                <p14:modId xmlns:p14="http://schemas.microsoft.com/office/powerpoint/2010/main" val="1999945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1"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2A4EB2D1-07AB-4D76-9884-8E2249CA56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66738" y="491395"/>
            <a:ext cx="10483200" cy="959717"/>
          </a:xfrm>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rtl="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US" err="1"/>
              <a:t>Klik</a:t>
            </a:r>
            <a:r>
              <a:rPr lang="en-US"/>
              <a:t> her for at </a:t>
            </a:r>
            <a:r>
              <a:rPr lang="en-US" err="1"/>
              <a:t>tilføje</a:t>
            </a:r>
            <a:r>
              <a:rPr lang="en-US"/>
              <a:t> </a:t>
            </a:r>
            <a:r>
              <a:rPr lang="en-US" err="1"/>
              <a:t>overskrift</a:t>
            </a:r>
            <a:endParaRPr lang="en-US"/>
          </a:p>
        </p:txBody>
      </p:sp>
      <p:sp>
        <p:nvSpPr>
          <p:cNvPr id="21" name="Pladsholder til indhold 6"/>
          <p:cNvSpPr>
            <a:spLocks noGrp="1"/>
          </p:cNvSpPr>
          <p:nvPr>
            <p:ph sz="quarter" idx="28" hasCustomPrompt="1"/>
          </p:nvPr>
        </p:nvSpPr>
        <p:spPr>
          <a:xfrm>
            <a:off x="566737" y="1659600"/>
            <a:ext cx="11053763" cy="2088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25" name="Pladsholder til tekst 24"/>
          <p:cNvSpPr>
            <a:spLocks noGrp="1"/>
          </p:cNvSpPr>
          <p:nvPr>
            <p:ph type="body" sz="quarter" idx="22" hasCustomPrompt="1"/>
          </p:nvPr>
        </p:nvSpPr>
        <p:spPr>
          <a:xfrm>
            <a:off x="565538" y="4018548"/>
            <a:ext cx="11055600" cy="180000"/>
          </a:xfrm>
        </p:spPr>
        <p:txBody>
          <a:bodyPr/>
          <a:lstStyle>
            <a:lvl1pPr marL="0" indent="0" rtl="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22" name="Pladsholder til indhold 20"/>
          <p:cNvSpPr>
            <a:spLocks noGrp="1"/>
          </p:cNvSpPr>
          <p:nvPr>
            <p:ph sz="quarter" idx="29" hasCustomPrompt="1"/>
          </p:nvPr>
        </p:nvSpPr>
        <p:spPr>
          <a:xfrm>
            <a:off x="566738" y="4197600"/>
            <a:ext cx="11053762" cy="2088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2" name="Pladsholder til tekst 8"/>
          <p:cNvSpPr>
            <a:spLocks noGrp="1"/>
          </p:cNvSpPr>
          <p:nvPr>
            <p:ph type="body" sz="quarter" idx="19" hasCustomPrompt="1"/>
          </p:nvPr>
        </p:nvSpPr>
        <p:spPr>
          <a:xfrm>
            <a:off x="566736" y="5994000"/>
            <a:ext cx="11053763" cy="352800"/>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3" name="Date_DateCustomA"/>
          <p:cNvSpPr>
            <a:spLocks noGrp="1"/>
          </p:cNvSpPr>
          <p:nvPr>
            <p:ph type="dt" sz="half" idx="10"/>
          </p:nvPr>
        </p:nvSpPr>
        <p:spPr/>
        <p:txBody>
          <a:bodyPr/>
          <a:lstStyle>
            <a:lvl1pPr rtl="0">
              <a:defRPr/>
            </a:lvl1pPr>
          </a:lstStyle>
          <a:p>
            <a:endParaRPr lang="en-US"/>
          </a:p>
        </p:txBody>
      </p:sp>
      <p:sp>
        <p:nvSpPr>
          <p:cNvPr id="4" name="Footer Placeholder 3"/>
          <p:cNvSpPr>
            <a:spLocks noGrp="1"/>
          </p:cNvSpPr>
          <p:nvPr>
            <p:ph type="ftr" sz="quarter" idx="11"/>
          </p:nvPr>
        </p:nvSpPr>
        <p:spPr/>
        <p:txBody>
          <a:bodyPr/>
          <a:lstStyle>
            <a:lvl1pPr rtl="0">
              <a:defRPr/>
            </a:lvl1pPr>
          </a:lstStyle>
          <a:p>
            <a:endParaRPr lang="en-US"/>
          </a:p>
        </p:txBody>
      </p:sp>
      <p:sp>
        <p:nvSpPr>
          <p:cNvPr id="5" name="Slide Number Placeholder 4"/>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2426773804"/>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re grafer/tabeller A">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0E0909F-CE72-483B-90EE-B02FA07C69D2}"/>
              </a:ext>
            </a:extLst>
          </p:cNvPr>
          <p:cNvGraphicFramePr>
            <a:graphicFrameLocks noChangeAspect="1"/>
          </p:cNvGraphicFramePr>
          <p:nvPr userDrawn="1">
            <p:custDataLst>
              <p:tags r:id="rId2"/>
            </p:custDataLst>
            <p:extLst>
              <p:ext uri="{D42A27DB-BD31-4B8C-83A1-F6EECF244321}">
                <p14:modId xmlns:p14="http://schemas.microsoft.com/office/powerpoint/2010/main" val="3304930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05"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D0E0909F-CE72-483B-90EE-B02FA07C69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rtl="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US" err="1"/>
              <a:t>Klik</a:t>
            </a:r>
            <a:r>
              <a:rPr lang="en-US"/>
              <a:t> her for at </a:t>
            </a:r>
            <a:r>
              <a:rPr lang="en-US" err="1"/>
              <a:t>tilføje</a:t>
            </a:r>
            <a:r>
              <a:rPr lang="en-US"/>
              <a:t> </a:t>
            </a:r>
            <a:r>
              <a:rPr lang="en-US" err="1"/>
              <a:t>overskrift</a:t>
            </a:r>
            <a:endParaRPr lang="en-US"/>
          </a:p>
        </p:txBody>
      </p:sp>
      <p:sp>
        <p:nvSpPr>
          <p:cNvPr id="21" name="Pladsholder til indhold 6"/>
          <p:cNvSpPr>
            <a:spLocks noGrp="1"/>
          </p:cNvSpPr>
          <p:nvPr>
            <p:ph sz="quarter" idx="28" hasCustomPrompt="1"/>
          </p:nvPr>
        </p:nvSpPr>
        <p:spPr>
          <a:xfrm>
            <a:off x="566737" y="1659600"/>
            <a:ext cx="5327999" cy="2088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niveau14</a:t>
            </a:r>
          </a:p>
          <a:p>
            <a:pPr lvl="4"/>
            <a:r>
              <a:rPr lang="en-US" err="1"/>
              <a:t>Femte</a:t>
            </a:r>
            <a:r>
              <a:rPr lang="en-US"/>
              <a:t> </a:t>
            </a:r>
            <a:r>
              <a:rPr lang="en-US" err="1"/>
              <a:t>niveau</a:t>
            </a:r>
            <a:endParaRPr lang="en-US"/>
          </a:p>
        </p:txBody>
      </p:sp>
      <p:sp>
        <p:nvSpPr>
          <p:cNvPr id="25" name="Pladsholder til tekst 24"/>
          <p:cNvSpPr>
            <a:spLocks noGrp="1"/>
          </p:cNvSpPr>
          <p:nvPr>
            <p:ph type="body" sz="quarter" idx="22" hasCustomPrompt="1"/>
          </p:nvPr>
        </p:nvSpPr>
        <p:spPr>
          <a:xfrm>
            <a:off x="565537" y="4017600"/>
            <a:ext cx="11055600" cy="180000"/>
          </a:xfrm>
        </p:spPr>
        <p:txBody>
          <a:bodyPr/>
          <a:lstStyle>
            <a:lvl1pPr marL="0" indent="0" rtl="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22" name="Pladsholder til indhold 20"/>
          <p:cNvSpPr>
            <a:spLocks noGrp="1"/>
          </p:cNvSpPr>
          <p:nvPr>
            <p:ph sz="quarter" idx="29" hasCustomPrompt="1"/>
          </p:nvPr>
        </p:nvSpPr>
        <p:spPr>
          <a:xfrm>
            <a:off x="566738" y="4197600"/>
            <a:ext cx="11053762" cy="2088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rtl="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23" name="Pladsholder til indhold 22"/>
          <p:cNvSpPr>
            <a:spLocks noGrp="1"/>
          </p:cNvSpPr>
          <p:nvPr>
            <p:ph sz="quarter" idx="30" hasCustomPrompt="1"/>
          </p:nvPr>
        </p:nvSpPr>
        <p:spPr>
          <a:xfrm>
            <a:off x="6290998" y="1659600"/>
            <a:ext cx="5329501" cy="2088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3" name="Date_DateCustomA"/>
          <p:cNvSpPr>
            <a:spLocks noGrp="1"/>
          </p:cNvSpPr>
          <p:nvPr>
            <p:ph type="dt" sz="half" idx="10"/>
          </p:nvPr>
        </p:nvSpPr>
        <p:spPr/>
        <p:txBody>
          <a:bodyPr/>
          <a:lstStyle>
            <a:lvl1pPr rtl="0">
              <a:defRPr/>
            </a:lvl1pPr>
          </a:lstStyle>
          <a:p>
            <a:endParaRPr lang="en-US"/>
          </a:p>
        </p:txBody>
      </p:sp>
      <p:sp>
        <p:nvSpPr>
          <p:cNvPr id="4" name="Footer Placeholder 3"/>
          <p:cNvSpPr>
            <a:spLocks noGrp="1"/>
          </p:cNvSpPr>
          <p:nvPr>
            <p:ph type="ftr" sz="quarter" idx="11"/>
          </p:nvPr>
        </p:nvSpPr>
        <p:spPr/>
        <p:txBody>
          <a:bodyPr/>
          <a:lstStyle>
            <a:lvl1pPr rtl="0">
              <a:defRPr/>
            </a:lvl1pPr>
          </a:lstStyle>
          <a:p>
            <a:endParaRPr lang="en-US"/>
          </a:p>
        </p:txBody>
      </p:sp>
      <p:sp>
        <p:nvSpPr>
          <p:cNvPr id="5" name="Slide Number Placeholder 4"/>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320979688"/>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guide id="3" pos="3712">
          <p15:clr>
            <a:srgbClr val="FBAE40"/>
          </p15:clr>
        </p15:guide>
        <p15:guide id="4" pos="3963">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re grafer/tabeller B">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50185E2-0E86-4BBC-807B-6B8D9A15B075}"/>
              </a:ext>
            </a:extLst>
          </p:cNvPr>
          <p:cNvGraphicFramePr>
            <a:graphicFrameLocks noChangeAspect="1"/>
          </p:cNvGraphicFramePr>
          <p:nvPr userDrawn="1">
            <p:custDataLst>
              <p:tags r:id="rId2"/>
            </p:custDataLst>
            <p:extLst>
              <p:ext uri="{D42A27DB-BD31-4B8C-83A1-F6EECF244321}">
                <p14:modId xmlns:p14="http://schemas.microsoft.com/office/powerpoint/2010/main" val="73266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29"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B50185E2-0E86-4BBC-807B-6B8D9A15B0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a:p>
        </p:txBody>
      </p:sp>
      <p:sp>
        <p:nvSpPr>
          <p:cNvPr id="14" name="Pladsholder til tekst 8"/>
          <p:cNvSpPr>
            <a:spLocks noGrp="1"/>
          </p:cNvSpPr>
          <p:nvPr>
            <p:ph type="body" sz="quarter" idx="20" hasCustomPrompt="1"/>
          </p:nvPr>
        </p:nvSpPr>
        <p:spPr>
          <a:xfrm>
            <a:off x="566736" y="1479600"/>
            <a:ext cx="11053765" cy="180000"/>
          </a:xfrm>
        </p:spPr>
        <p:txBody>
          <a:bodyPr/>
          <a:lstStyle>
            <a:lvl1pPr marL="0" indent="0" rtl="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US" err="1"/>
              <a:t>Klik</a:t>
            </a:r>
            <a:r>
              <a:rPr lang="en-US"/>
              <a:t> her for at </a:t>
            </a:r>
            <a:r>
              <a:rPr lang="en-US" err="1"/>
              <a:t>tilføje</a:t>
            </a:r>
            <a:r>
              <a:rPr lang="en-US"/>
              <a:t> </a:t>
            </a:r>
            <a:r>
              <a:rPr lang="en-US" err="1"/>
              <a:t>overskrift</a:t>
            </a:r>
            <a:endParaRPr lang="en-US"/>
          </a:p>
        </p:txBody>
      </p:sp>
      <p:sp>
        <p:nvSpPr>
          <p:cNvPr id="21" name="Pladsholder til indhold 6"/>
          <p:cNvSpPr>
            <a:spLocks noGrp="1"/>
          </p:cNvSpPr>
          <p:nvPr>
            <p:ph sz="quarter" idx="28" hasCustomPrompt="1"/>
          </p:nvPr>
        </p:nvSpPr>
        <p:spPr>
          <a:xfrm>
            <a:off x="566737" y="1659600"/>
            <a:ext cx="11053763" cy="2088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25" name="Pladsholder til tekst 24"/>
          <p:cNvSpPr>
            <a:spLocks noGrp="1"/>
          </p:cNvSpPr>
          <p:nvPr>
            <p:ph type="body" sz="quarter" idx="22" hasCustomPrompt="1"/>
          </p:nvPr>
        </p:nvSpPr>
        <p:spPr>
          <a:xfrm>
            <a:off x="565537" y="4017600"/>
            <a:ext cx="5328884" cy="180000"/>
          </a:xfrm>
        </p:spPr>
        <p:txBody>
          <a:bodyPr/>
          <a:lstStyle>
            <a:lvl1pPr marL="0" indent="0" rtl="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22" name="Pladsholder til indhold 20"/>
          <p:cNvSpPr>
            <a:spLocks noGrp="1"/>
          </p:cNvSpPr>
          <p:nvPr>
            <p:ph sz="quarter" idx="29" hasCustomPrompt="1"/>
          </p:nvPr>
        </p:nvSpPr>
        <p:spPr>
          <a:xfrm>
            <a:off x="566738" y="4197600"/>
            <a:ext cx="5327998" cy="2088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27" name="Pladsholder til tekst 26"/>
          <p:cNvSpPr>
            <a:spLocks noGrp="1"/>
          </p:cNvSpPr>
          <p:nvPr>
            <p:ph type="body" sz="quarter" idx="23" hasCustomPrompt="1"/>
          </p:nvPr>
        </p:nvSpPr>
        <p:spPr>
          <a:xfrm>
            <a:off x="6291300" y="4017600"/>
            <a:ext cx="5329200" cy="180000"/>
          </a:xfrm>
        </p:spPr>
        <p:txBody>
          <a:bodyPr/>
          <a:lstStyle>
            <a:lvl1pPr marL="0" indent="0" rtl="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23" name="Pladsholder til indhold 22"/>
          <p:cNvSpPr>
            <a:spLocks noGrp="1"/>
          </p:cNvSpPr>
          <p:nvPr>
            <p:ph sz="quarter" idx="30" hasCustomPrompt="1"/>
          </p:nvPr>
        </p:nvSpPr>
        <p:spPr>
          <a:xfrm>
            <a:off x="6290998" y="4197600"/>
            <a:ext cx="5329501" cy="2088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3" name="Date_DateCustomA"/>
          <p:cNvSpPr>
            <a:spLocks noGrp="1"/>
          </p:cNvSpPr>
          <p:nvPr>
            <p:ph type="dt" sz="half" idx="10"/>
          </p:nvPr>
        </p:nvSpPr>
        <p:spPr/>
        <p:txBody>
          <a:bodyPr/>
          <a:lstStyle>
            <a:lvl1pPr rtl="0">
              <a:defRPr/>
            </a:lvl1pPr>
          </a:lstStyle>
          <a:p>
            <a:endParaRPr lang="en-US"/>
          </a:p>
        </p:txBody>
      </p:sp>
      <p:sp>
        <p:nvSpPr>
          <p:cNvPr id="4" name="Footer Placeholder 3"/>
          <p:cNvSpPr>
            <a:spLocks noGrp="1"/>
          </p:cNvSpPr>
          <p:nvPr>
            <p:ph type="ftr" sz="quarter" idx="11"/>
          </p:nvPr>
        </p:nvSpPr>
        <p:spPr/>
        <p:txBody>
          <a:bodyPr/>
          <a:lstStyle>
            <a:lvl1pPr rtl="0">
              <a:defRPr/>
            </a:lvl1pPr>
          </a:lstStyle>
          <a:p>
            <a:endParaRPr lang="en-US"/>
          </a:p>
        </p:txBody>
      </p:sp>
      <p:sp>
        <p:nvSpPr>
          <p:cNvPr id="5" name="Slide Number Placeholder 4"/>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2522011362"/>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360">
          <p15:clr>
            <a:srgbClr val="FBAE40"/>
          </p15:clr>
        </p15:guide>
        <p15:guide id="4" orient="horz" pos="253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r">
    <p:spTree>
      <p:nvGrpSpPr>
        <p:cNvPr id="1" name=""/>
        <p:cNvGrpSpPr/>
        <p:nvPr/>
      </p:nvGrpSpPr>
      <p:grpSpPr>
        <a:xfrm>
          <a:off x="0" y="0"/>
          <a:ext cx="0" cy="0"/>
          <a:chOff x="0" y="0"/>
          <a:chExt cx="0" cy="0"/>
        </a:xfrm>
      </p:grpSpPr>
      <p:sp>
        <p:nvSpPr>
          <p:cNvPr id="4" name="Pladsholder til indhold 3"/>
          <p:cNvSpPr>
            <a:spLocks noGrp="1"/>
          </p:cNvSpPr>
          <p:nvPr>
            <p:ph sz="quarter" idx="23" hasCustomPrompt="1"/>
          </p:nvPr>
        </p:nvSpPr>
        <p:spPr>
          <a:xfrm>
            <a:off x="566737" y="569912"/>
            <a:ext cx="5374801" cy="2707202"/>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24" hasCustomPrompt="1"/>
          </p:nvPr>
        </p:nvSpPr>
        <p:spPr>
          <a:xfrm>
            <a:off x="6246000" y="3584575"/>
            <a:ext cx="5374500" cy="2705100"/>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10" name="Picture Placeholder 9"/>
          <p:cNvSpPr>
            <a:spLocks noGrp="1" noChangeAspect="1"/>
          </p:cNvSpPr>
          <p:nvPr>
            <p:ph type="pic" sz="quarter" idx="13" hasCustomPrompt="1"/>
          </p:nvPr>
        </p:nvSpPr>
        <p:spPr>
          <a:xfrm>
            <a:off x="568800" y="3428694"/>
            <a:ext cx="5527200" cy="2860982"/>
          </a:xfrm>
          <a:noFill/>
        </p:spPr>
        <p:txBody>
          <a:bodyPr tIns="108000"/>
          <a:lstStyle>
            <a:lvl1pPr marL="0" indent="0" algn="ctr">
              <a:buNone/>
              <a:defRPr sz="1600"/>
            </a:lvl1pPr>
          </a:lstStyle>
          <a:p>
            <a:r>
              <a:rPr lang="da-DK"/>
              <a:t>Klik på ikonet for at tilføje et billede</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3" name="Picture Placeholder 9"/>
          <p:cNvSpPr>
            <a:spLocks noGrp="1" noChangeAspect="1"/>
          </p:cNvSpPr>
          <p:nvPr>
            <p:ph type="pic" sz="quarter" idx="21" hasCustomPrompt="1"/>
          </p:nvPr>
        </p:nvSpPr>
        <p:spPr>
          <a:xfrm>
            <a:off x="6096000" y="569914"/>
            <a:ext cx="5524500" cy="2860982"/>
          </a:xfrm>
          <a:noFill/>
        </p:spPr>
        <p:txBody>
          <a:bodyPr tIns="108000"/>
          <a:lstStyle>
            <a:lvl1pPr marL="0" indent="0" algn="ctr">
              <a:buNone/>
              <a:defRPr sz="1600"/>
            </a:lvl1pPr>
          </a:lstStyle>
          <a:p>
            <a:r>
              <a:rPr lang="da-DK"/>
              <a:t>Klik på ikonet for at tilføje et billede</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237643753"/>
      </p:ext>
    </p:extLst>
  </p:cSld>
  <p:clrMapOvr>
    <a:masterClrMapping/>
  </p:clrMapOvr>
  <p:extLst>
    <p:ext uri="{DCECCB84-F9BA-43D5-87BE-67443E8EF086}">
      <p15:sldGuideLst xmlns:p15="http://schemas.microsoft.com/office/powerpoint/2012/main">
        <p15:guide id="1" pos="3741" userDrawn="1">
          <p15:clr>
            <a:srgbClr val="FBAE40"/>
          </p15:clr>
        </p15:guide>
        <p15:guide id="3" orient="horz" pos="2063" userDrawn="1">
          <p15:clr>
            <a:srgbClr val="FBAE40"/>
          </p15:clr>
        </p15:guide>
        <p15:guide id="5" orient="horz" pos="2258" userDrawn="1">
          <p15:clr>
            <a:srgbClr val="FBAE40"/>
          </p15:clr>
        </p15:guide>
        <p15:guide id="6" pos="3934"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kst og tre grafer/tabeller">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7BE7C2A3-D665-4FF0-9986-188AD3B81539}"/>
              </a:ext>
            </a:extLst>
          </p:cNvPr>
          <p:cNvGraphicFramePr>
            <a:graphicFrameLocks noChangeAspect="1"/>
          </p:cNvGraphicFramePr>
          <p:nvPr userDrawn="1">
            <p:custDataLst>
              <p:tags r:id="rId2"/>
            </p:custDataLst>
            <p:extLst>
              <p:ext uri="{D42A27DB-BD31-4B8C-83A1-F6EECF244321}">
                <p14:modId xmlns:p14="http://schemas.microsoft.com/office/powerpoint/2010/main" val="972429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3" name="think-cell Slide" r:id="rId4" imgW="395" imgH="394" progId="TCLayout.ActiveDocument.1">
                  <p:embed/>
                </p:oleObj>
              </mc:Choice>
              <mc:Fallback>
                <p:oleObj name="think-cell Slide" r:id="rId4" imgW="395" imgH="394" progId="TCLayout.ActiveDocument.1">
                  <p:embed/>
                  <p:pic>
                    <p:nvPicPr>
                      <p:cNvPr id="9" name="Objekt 8" hidden="1">
                        <a:extLst>
                          <a:ext uri="{FF2B5EF4-FFF2-40B4-BE49-F238E27FC236}">
                            <a16:creationId xmlns:a16="http://schemas.microsoft.com/office/drawing/2014/main" id="{7BE7C2A3-D665-4FF0-9986-188AD3B815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66738" y="491395"/>
            <a:ext cx="5328000" cy="959717"/>
          </a:xfrm>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a:p>
        </p:txBody>
      </p:sp>
      <p:sp>
        <p:nvSpPr>
          <p:cNvPr id="8" name="Content Placeholder 7"/>
          <p:cNvSpPr>
            <a:spLocks noGrp="1"/>
          </p:cNvSpPr>
          <p:nvPr>
            <p:ph sz="quarter" idx="13" hasCustomPrompt="1"/>
          </p:nvPr>
        </p:nvSpPr>
        <p:spPr>
          <a:xfrm>
            <a:off x="565200" y="1659599"/>
            <a:ext cx="5328000" cy="1583643"/>
          </a:xfrm>
        </p:spPr>
        <p:txBody>
          <a:bodyPr/>
          <a:lstStyle>
            <a:lvl1pPr rtl="0">
              <a:defRPr baseline="0"/>
            </a:lvl1pPr>
            <a:lvl2pPr rtl="0">
              <a:defRPr/>
            </a:lvl2pPr>
            <a:lvl3pPr rtl="0">
              <a:defRPr/>
            </a:lvl3pPr>
            <a:lvl4pPr rtl="0">
              <a:defRPr/>
            </a:lvl4pPr>
            <a:lvl5pPr rtl="0">
              <a:defRPr/>
            </a:lvl5pPr>
          </a:lstStyle>
          <a:p>
            <a:pPr lvl="0"/>
            <a:r>
              <a:rPr lang="en-US" err="1"/>
              <a:t>Klik</a:t>
            </a:r>
            <a:r>
              <a:rPr lang="en-US"/>
              <a:t> for at </a:t>
            </a:r>
            <a:r>
              <a:rPr lang="en-US" err="1"/>
              <a:t>tilføje</a:t>
            </a:r>
            <a:r>
              <a:rPr lang="en-US"/>
              <a:t> </a:t>
            </a:r>
            <a:r>
              <a:rPr lang="en-US" err="1"/>
              <a:t>tekst</a:t>
            </a:r>
            <a:endParaRPr lang="en-US"/>
          </a:p>
          <a:p>
            <a:pPr lvl="1"/>
            <a:r>
              <a:rPr lang="en-US"/>
              <a:t>Second level</a:t>
            </a:r>
          </a:p>
          <a:p>
            <a:pPr lvl="2"/>
            <a:r>
              <a:rPr lang="en-US"/>
              <a:t>Third level</a:t>
            </a:r>
          </a:p>
          <a:p>
            <a:pPr lvl="3"/>
            <a:r>
              <a:rPr lang="en-US" err="1"/>
              <a:t>Fourthlevel</a:t>
            </a:r>
            <a:endParaRPr lang="en-US"/>
          </a:p>
          <a:p>
            <a:pPr lvl="4"/>
            <a:r>
              <a:rPr lang="en-US"/>
              <a:t>Fifth level</a:t>
            </a:r>
          </a:p>
        </p:txBody>
      </p:sp>
      <p:sp>
        <p:nvSpPr>
          <p:cNvPr id="12" name="Pladsholder til tekst 8"/>
          <p:cNvSpPr>
            <a:spLocks noGrp="1"/>
          </p:cNvSpPr>
          <p:nvPr>
            <p:ph type="body" sz="quarter" idx="20" hasCustomPrompt="1"/>
          </p:nvPr>
        </p:nvSpPr>
        <p:spPr>
          <a:xfrm>
            <a:off x="566737" y="3589200"/>
            <a:ext cx="5328000" cy="180000"/>
          </a:xfrm>
        </p:spPr>
        <p:txBody>
          <a:bodyPr/>
          <a:lstStyle>
            <a:lvl1pPr marL="0" indent="0" rtl="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US" err="1"/>
              <a:t>Klik</a:t>
            </a:r>
            <a:r>
              <a:rPr lang="en-US"/>
              <a:t> her for at </a:t>
            </a:r>
            <a:r>
              <a:rPr lang="en-US" err="1"/>
              <a:t>tilføje</a:t>
            </a:r>
            <a:r>
              <a:rPr lang="en-US"/>
              <a:t> </a:t>
            </a:r>
            <a:r>
              <a:rPr lang="en-US" err="1"/>
              <a:t>overskrift</a:t>
            </a:r>
            <a:endParaRPr lang="en-US"/>
          </a:p>
        </p:txBody>
      </p:sp>
      <p:sp>
        <p:nvSpPr>
          <p:cNvPr id="7" name="Pladsholder til indhold 6"/>
          <p:cNvSpPr>
            <a:spLocks noGrp="1"/>
          </p:cNvSpPr>
          <p:nvPr>
            <p:ph sz="quarter" idx="28" hasCustomPrompt="1"/>
          </p:nvPr>
        </p:nvSpPr>
        <p:spPr>
          <a:xfrm>
            <a:off x="566737" y="3769199"/>
            <a:ext cx="5327999" cy="2520475"/>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6" name="Pladsholder til tekst 24"/>
          <p:cNvSpPr>
            <a:spLocks noGrp="1"/>
          </p:cNvSpPr>
          <p:nvPr>
            <p:ph type="body" sz="quarter" idx="22" hasCustomPrompt="1"/>
          </p:nvPr>
        </p:nvSpPr>
        <p:spPr>
          <a:xfrm>
            <a:off x="6291300" y="491395"/>
            <a:ext cx="5329199" cy="231848"/>
          </a:xfrm>
        </p:spPr>
        <p:txBody>
          <a:bodyPr tIns="54000"/>
          <a:lstStyle>
            <a:lvl1pPr marL="0" indent="0" rtl="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21" name="Pladsholder til indhold 20"/>
          <p:cNvSpPr>
            <a:spLocks noGrp="1"/>
          </p:cNvSpPr>
          <p:nvPr>
            <p:ph sz="quarter" idx="29" hasCustomPrompt="1"/>
          </p:nvPr>
        </p:nvSpPr>
        <p:spPr>
          <a:xfrm>
            <a:off x="6290999" y="723243"/>
            <a:ext cx="5329501" cy="2520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7" name="Pladsholder til tekst 26"/>
          <p:cNvSpPr>
            <a:spLocks noGrp="1"/>
          </p:cNvSpPr>
          <p:nvPr>
            <p:ph type="body" sz="quarter" idx="23" hasCustomPrompt="1"/>
          </p:nvPr>
        </p:nvSpPr>
        <p:spPr>
          <a:xfrm>
            <a:off x="6291300" y="3589200"/>
            <a:ext cx="5329200" cy="180000"/>
          </a:xfrm>
        </p:spPr>
        <p:txBody>
          <a:bodyPr/>
          <a:lstStyle>
            <a:lvl1pPr marL="0" indent="0" rtl="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23" name="Pladsholder til indhold 22"/>
          <p:cNvSpPr>
            <a:spLocks noGrp="1"/>
          </p:cNvSpPr>
          <p:nvPr>
            <p:ph sz="quarter" idx="30" hasCustomPrompt="1"/>
          </p:nvPr>
        </p:nvSpPr>
        <p:spPr>
          <a:xfrm>
            <a:off x="6290998" y="3769199"/>
            <a:ext cx="5329501" cy="2520474"/>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1" name="Pladsholder til tekst 8"/>
          <p:cNvSpPr>
            <a:spLocks noGrp="1"/>
          </p:cNvSpPr>
          <p:nvPr>
            <p:ph type="body" sz="quarter" idx="19" hasCustomPrompt="1"/>
          </p:nvPr>
        </p:nvSpPr>
        <p:spPr>
          <a:xfrm>
            <a:off x="566737" y="5713364"/>
            <a:ext cx="5328001"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3" name="Date_DateCustomA"/>
          <p:cNvSpPr>
            <a:spLocks noGrp="1"/>
          </p:cNvSpPr>
          <p:nvPr>
            <p:ph type="dt" sz="half" idx="10"/>
          </p:nvPr>
        </p:nvSpPr>
        <p:spPr/>
        <p:txBody>
          <a:bodyPr/>
          <a:lstStyle>
            <a:lvl1pPr rtl="0">
              <a:defRPr/>
            </a:lvl1pPr>
          </a:lstStyle>
          <a:p>
            <a:endParaRPr lang="en-US"/>
          </a:p>
        </p:txBody>
      </p:sp>
      <p:sp>
        <p:nvSpPr>
          <p:cNvPr id="4" name="Footer Placeholder 3"/>
          <p:cNvSpPr>
            <a:spLocks noGrp="1"/>
          </p:cNvSpPr>
          <p:nvPr>
            <p:ph type="ftr" sz="quarter" idx="11"/>
          </p:nvPr>
        </p:nvSpPr>
        <p:spPr/>
        <p:txBody>
          <a:bodyPr/>
          <a:lstStyle>
            <a:lvl1pPr rtl="0">
              <a:defRPr/>
            </a:lvl1pPr>
          </a:lstStyle>
          <a:p>
            <a:endParaRPr lang="en-US"/>
          </a:p>
        </p:txBody>
      </p:sp>
      <p:sp>
        <p:nvSpPr>
          <p:cNvPr id="5" name="Slide Number Placeholder 4"/>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937833993"/>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260">
          <p15:clr>
            <a:srgbClr val="FBAE40"/>
          </p15:clr>
        </p15:guide>
        <p15:guide id="4" orient="horz" pos="2043">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ire grafer/tabeller A">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92CFA876-B7D0-442D-81C7-ED90AD7020FE}"/>
              </a:ext>
            </a:extLst>
          </p:cNvPr>
          <p:cNvGraphicFramePr>
            <a:graphicFrameLocks noChangeAspect="1"/>
          </p:cNvGraphicFramePr>
          <p:nvPr userDrawn="1">
            <p:custDataLst>
              <p:tags r:id="rId2"/>
            </p:custDataLst>
            <p:extLst>
              <p:ext uri="{D42A27DB-BD31-4B8C-83A1-F6EECF244321}">
                <p14:modId xmlns:p14="http://schemas.microsoft.com/office/powerpoint/2010/main" val="3476908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77"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92CFA876-B7D0-442D-81C7-ED90AD7020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rtl="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US" err="1"/>
              <a:t>Klik</a:t>
            </a:r>
            <a:r>
              <a:rPr lang="en-US"/>
              <a:t> her for at </a:t>
            </a:r>
            <a:r>
              <a:rPr lang="en-US" err="1"/>
              <a:t>tilføje</a:t>
            </a:r>
            <a:r>
              <a:rPr lang="en-US"/>
              <a:t> </a:t>
            </a:r>
            <a:r>
              <a:rPr lang="en-US" err="1"/>
              <a:t>overskrift</a:t>
            </a:r>
            <a:endParaRPr lang="en-US"/>
          </a:p>
        </p:txBody>
      </p:sp>
      <p:sp>
        <p:nvSpPr>
          <p:cNvPr id="21" name="Pladsholder til indhold 6"/>
          <p:cNvSpPr>
            <a:spLocks noGrp="1"/>
          </p:cNvSpPr>
          <p:nvPr>
            <p:ph sz="quarter" idx="28" hasCustomPrompt="1"/>
          </p:nvPr>
        </p:nvSpPr>
        <p:spPr>
          <a:xfrm>
            <a:off x="566737" y="1659600"/>
            <a:ext cx="5327999" cy="2088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25" name="Pladsholder til tekst 24"/>
          <p:cNvSpPr>
            <a:spLocks noGrp="1"/>
          </p:cNvSpPr>
          <p:nvPr>
            <p:ph type="body" sz="quarter" idx="22" hasCustomPrompt="1"/>
          </p:nvPr>
        </p:nvSpPr>
        <p:spPr>
          <a:xfrm>
            <a:off x="565538" y="4017600"/>
            <a:ext cx="5329199" cy="180000"/>
          </a:xfrm>
        </p:spPr>
        <p:txBody>
          <a:bodyPr/>
          <a:lstStyle>
            <a:lvl1pPr marL="0" indent="0" rtl="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22" name="Pladsholder til indhold 20"/>
          <p:cNvSpPr>
            <a:spLocks noGrp="1"/>
          </p:cNvSpPr>
          <p:nvPr>
            <p:ph sz="quarter" idx="29" hasCustomPrompt="1"/>
          </p:nvPr>
        </p:nvSpPr>
        <p:spPr>
          <a:xfrm>
            <a:off x="566738" y="4197600"/>
            <a:ext cx="5329501" cy="2088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rtl="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23" name="Pladsholder til indhold 22"/>
          <p:cNvSpPr>
            <a:spLocks noGrp="1"/>
          </p:cNvSpPr>
          <p:nvPr>
            <p:ph sz="quarter" idx="30" hasCustomPrompt="1"/>
          </p:nvPr>
        </p:nvSpPr>
        <p:spPr>
          <a:xfrm>
            <a:off x="6290998" y="1659600"/>
            <a:ext cx="5329501" cy="2088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29" name="Pladsholder til tekst 28"/>
          <p:cNvSpPr>
            <a:spLocks noGrp="1"/>
          </p:cNvSpPr>
          <p:nvPr>
            <p:ph type="body" sz="quarter" idx="24" hasCustomPrompt="1"/>
          </p:nvPr>
        </p:nvSpPr>
        <p:spPr>
          <a:xfrm>
            <a:off x="6291299" y="4017600"/>
            <a:ext cx="5329201" cy="180000"/>
          </a:xfrm>
        </p:spPr>
        <p:txBody>
          <a:bodyPr/>
          <a:lstStyle>
            <a:lvl1pPr marL="0" indent="0" rtl="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19" name="Pladsholder til indhold 18"/>
          <p:cNvSpPr>
            <a:spLocks noGrp="1"/>
          </p:cNvSpPr>
          <p:nvPr>
            <p:ph sz="quarter" idx="31" hasCustomPrompt="1"/>
          </p:nvPr>
        </p:nvSpPr>
        <p:spPr>
          <a:xfrm>
            <a:off x="6290998" y="4197600"/>
            <a:ext cx="5329502" cy="2088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3" name="Date_DateCustomA"/>
          <p:cNvSpPr>
            <a:spLocks noGrp="1"/>
          </p:cNvSpPr>
          <p:nvPr>
            <p:ph type="dt" sz="half" idx="10"/>
          </p:nvPr>
        </p:nvSpPr>
        <p:spPr/>
        <p:txBody>
          <a:bodyPr/>
          <a:lstStyle>
            <a:lvl1pPr rtl="0">
              <a:defRPr/>
            </a:lvl1pPr>
          </a:lstStyle>
          <a:p>
            <a:endParaRPr lang="en-US"/>
          </a:p>
        </p:txBody>
      </p:sp>
      <p:sp>
        <p:nvSpPr>
          <p:cNvPr id="4" name="Footer Placeholder 3"/>
          <p:cNvSpPr>
            <a:spLocks noGrp="1"/>
          </p:cNvSpPr>
          <p:nvPr>
            <p:ph type="ftr" sz="quarter" idx="11"/>
          </p:nvPr>
        </p:nvSpPr>
        <p:spPr/>
        <p:txBody>
          <a:bodyPr/>
          <a:lstStyle>
            <a:lvl1pPr rtl="0">
              <a:defRPr/>
            </a:lvl1pPr>
          </a:lstStyle>
          <a:p>
            <a:endParaRPr lang="en-US"/>
          </a:p>
        </p:txBody>
      </p:sp>
      <p:sp>
        <p:nvSpPr>
          <p:cNvPr id="5" name="Slide Number Placeholder 4"/>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3984272047"/>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530">
          <p15:clr>
            <a:srgbClr val="FBAE40"/>
          </p15:clr>
        </p15:guide>
        <p15:guide id="4" orient="horz" pos="236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Fire grafer/tabeller B">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4ABC450E-D01D-4A75-882C-FCF3BFDFD4C2}"/>
              </a:ext>
            </a:extLst>
          </p:cNvPr>
          <p:cNvGraphicFramePr>
            <a:graphicFrameLocks noChangeAspect="1"/>
          </p:cNvGraphicFramePr>
          <p:nvPr userDrawn="1">
            <p:custDataLst>
              <p:tags r:id="rId2"/>
            </p:custDataLst>
            <p:extLst>
              <p:ext uri="{D42A27DB-BD31-4B8C-83A1-F6EECF244321}">
                <p14:modId xmlns:p14="http://schemas.microsoft.com/office/powerpoint/2010/main" val="1343068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1" name="think-cell Slide" r:id="rId4" imgW="395" imgH="394" progId="TCLayout.ActiveDocument.1">
                  <p:embed/>
                </p:oleObj>
              </mc:Choice>
              <mc:Fallback>
                <p:oleObj name="think-cell Slide" r:id="rId4" imgW="395" imgH="394" progId="TCLayout.ActiveDocument.1">
                  <p:embed/>
                  <p:pic>
                    <p:nvPicPr>
                      <p:cNvPr id="2" name="Objekt 1" hidden="1">
                        <a:extLst>
                          <a:ext uri="{FF2B5EF4-FFF2-40B4-BE49-F238E27FC236}">
                            <a16:creationId xmlns:a16="http://schemas.microsoft.com/office/drawing/2014/main" id="{4ABC450E-D01D-4A75-882C-FCF3BFDFD4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ladsholder til tekst 8"/>
          <p:cNvSpPr>
            <a:spLocks noGrp="1"/>
          </p:cNvSpPr>
          <p:nvPr>
            <p:ph type="body" sz="quarter" idx="20" hasCustomPrompt="1"/>
          </p:nvPr>
        </p:nvSpPr>
        <p:spPr>
          <a:xfrm>
            <a:off x="566737" y="490538"/>
            <a:ext cx="5328000" cy="232705"/>
          </a:xfrm>
        </p:spPr>
        <p:txBody>
          <a:bodyPr tIns="54000"/>
          <a:lstStyle>
            <a:lvl1pPr marL="0" indent="0" rtl="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US" err="1"/>
              <a:t>Klik</a:t>
            </a:r>
            <a:r>
              <a:rPr lang="en-US"/>
              <a:t> her for at </a:t>
            </a:r>
            <a:r>
              <a:rPr lang="en-US" err="1"/>
              <a:t>tilføje</a:t>
            </a:r>
            <a:r>
              <a:rPr lang="en-US"/>
              <a:t> </a:t>
            </a:r>
            <a:r>
              <a:rPr lang="en-US" err="1"/>
              <a:t>overskrift</a:t>
            </a:r>
            <a:endParaRPr lang="en-US"/>
          </a:p>
        </p:txBody>
      </p:sp>
      <p:sp>
        <p:nvSpPr>
          <p:cNvPr id="21" name="Pladsholder til indhold 6"/>
          <p:cNvSpPr>
            <a:spLocks noGrp="1"/>
          </p:cNvSpPr>
          <p:nvPr>
            <p:ph sz="quarter" idx="28" hasCustomPrompt="1"/>
          </p:nvPr>
        </p:nvSpPr>
        <p:spPr>
          <a:xfrm>
            <a:off x="566737" y="722768"/>
            <a:ext cx="5327999" cy="2520475"/>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25" name="Pladsholder til tekst 24"/>
          <p:cNvSpPr>
            <a:spLocks noGrp="1"/>
          </p:cNvSpPr>
          <p:nvPr>
            <p:ph type="body" sz="quarter" idx="22" hasCustomPrompt="1"/>
          </p:nvPr>
        </p:nvSpPr>
        <p:spPr>
          <a:xfrm>
            <a:off x="565538" y="3589338"/>
            <a:ext cx="5329199" cy="180000"/>
          </a:xfrm>
        </p:spPr>
        <p:txBody>
          <a:bodyPr/>
          <a:lstStyle>
            <a:lvl1pPr marL="0" indent="0" rtl="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22" name="Pladsholder til indhold 20"/>
          <p:cNvSpPr>
            <a:spLocks noGrp="1"/>
          </p:cNvSpPr>
          <p:nvPr>
            <p:ph sz="quarter" idx="29" hasCustomPrompt="1"/>
          </p:nvPr>
        </p:nvSpPr>
        <p:spPr>
          <a:xfrm>
            <a:off x="566738" y="3769675"/>
            <a:ext cx="5329501" cy="252000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27" name="Pladsholder til tekst 26"/>
          <p:cNvSpPr>
            <a:spLocks noGrp="1"/>
          </p:cNvSpPr>
          <p:nvPr>
            <p:ph type="body" sz="quarter" idx="23" hasCustomPrompt="1"/>
          </p:nvPr>
        </p:nvSpPr>
        <p:spPr>
          <a:xfrm>
            <a:off x="6291300" y="490538"/>
            <a:ext cx="5329200" cy="233062"/>
          </a:xfrm>
        </p:spPr>
        <p:txBody>
          <a:bodyPr tIns="54000"/>
          <a:lstStyle>
            <a:lvl1pPr marL="0" indent="0" rtl="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23" name="Pladsholder til indhold 22"/>
          <p:cNvSpPr>
            <a:spLocks noGrp="1"/>
          </p:cNvSpPr>
          <p:nvPr>
            <p:ph sz="quarter" idx="30" hasCustomPrompt="1"/>
          </p:nvPr>
        </p:nvSpPr>
        <p:spPr>
          <a:xfrm>
            <a:off x="6290998" y="722700"/>
            <a:ext cx="5329501" cy="2520474"/>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29" name="Pladsholder til tekst 28"/>
          <p:cNvSpPr>
            <a:spLocks noGrp="1"/>
          </p:cNvSpPr>
          <p:nvPr>
            <p:ph type="body" sz="quarter" idx="24" hasCustomPrompt="1"/>
          </p:nvPr>
        </p:nvSpPr>
        <p:spPr>
          <a:xfrm>
            <a:off x="6291299" y="3589338"/>
            <a:ext cx="5329201" cy="180000"/>
          </a:xfrm>
        </p:spPr>
        <p:txBody>
          <a:bodyPr/>
          <a:lstStyle>
            <a:lvl1pPr marL="0" indent="0" rtl="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US" err="1"/>
              <a:t>Klik</a:t>
            </a:r>
            <a:r>
              <a:rPr lang="en-US"/>
              <a:t> her for at </a:t>
            </a:r>
            <a:r>
              <a:rPr lang="en-US" err="1"/>
              <a:t>tilføje</a:t>
            </a:r>
            <a:r>
              <a:rPr lang="en-US"/>
              <a:t> </a:t>
            </a:r>
            <a:r>
              <a:rPr lang="en-US" err="1"/>
              <a:t>overskrift</a:t>
            </a:r>
            <a:endParaRPr lang="en-US"/>
          </a:p>
        </p:txBody>
      </p:sp>
      <p:sp>
        <p:nvSpPr>
          <p:cNvPr id="19" name="Pladsholder til indhold 18"/>
          <p:cNvSpPr>
            <a:spLocks noGrp="1"/>
          </p:cNvSpPr>
          <p:nvPr>
            <p:ph sz="quarter" idx="31" hasCustomPrompt="1"/>
          </p:nvPr>
        </p:nvSpPr>
        <p:spPr>
          <a:xfrm>
            <a:off x="6290998" y="3769336"/>
            <a:ext cx="5329502" cy="2513990"/>
          </a:xfrm>
        </p:spPr>
        <p:txBody>
          <a:bodyPr/>
          <a:lstStyle>
            <a:lvl1pPr rtl="0">
              <a:defRPr sz="1200"/>
            </a:lvl1pPr>
            <a:lvl2pPr rtl="0">
              <a:defRPr sz="1200"/>
            </a:lvl2pPr>
            <a:lvl3pPr rtl="0">
              <a:defRPr sz="1200"/>
            </a:lvl3pPr>
            <a:lvl4pPr rtl="0">
              <a:defRPr/>
            </a:lvl4pPr>
            <a:lvl5pPr rtl="0">
              <a:defRPr/>
            </a:lvl5pPr>
          </a:lstStyle>
          <a:p>
            <a:pPr lvl="0"/>
            <a:r>
              <a:rPr lang="en-US" noProof="0" err="1"/>
              <a:t>Klik</a:t>
            </a:r>
            <a:r>
              <a:rPr lang="en-US" noProof="0"/>
              <a:t> ikon for at </a:t>
            </a:r>
            <a:r>
              <a:rPr lang="en-US" noProof="0" err="1"/>
              <a:t>indsætte</a:t>
            </a:r>
            <a:r>
              <a:rPr lang="en-US" noProof="0"/>
              <a:t> </a:t>
            </a:r>
            <a:r>
              <a:rPr lang="en-US" noProof="0" err="1"/>
              <a:t>graf</a:t>
            </a:r>
            <a:r>
              <a:rPr lang="en-US" noProof="0"/>
              <a:t> </a:t>
            </a:r>
            <a:r>
              <a:rPr lang="en-US" noProof="0" err="1"/>
              <a:t>eller</a:t>
            </a:r>
            <a:r>
              <a:rPr lang="en-US" noProof="0"/>
              <a:t> </a:t>
            </a:r>
            <a:r>
              <a:rPr lang="en-US" noProof="0" err="1"/>
              <a:t>tabel</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3" name="Date_DateCustomA"/>
          <p:cNvSpPr>
            <a:spLocks noGrp="1"/>
          </p:cNvSpPr>
          <p:nvPr>
            <p:ph type="dt" sz="half" idx="10"/>
          </p:nvPr>
        </p:nvSpPr>
        <p:spPr/>
        <p:txBody>
          <a:bodyPr/>
          <a:lstStyle>
            <a:lvl1pPr rtl="0">
              <a:defRPr/>
            </a:lvl1pPr>
          </a:lstStyle>
          <a:p>
            <a:endParaRPr lang="en-US"/>
          </a:p>
        </p:txBody>
      </p:sp>
      <p:sp>
        <p:nvSpPr>
          <p:cNvPr id="4" name="Footer Placeholder 3"/>
          <p:cNvSpPr>
            <a:spLocks noGrp="1"/>
          </p:cNvSpPr>
          <p:nvPr>
            <p:ph type="ftr" sz="quarter" idx="11"/>
          </p:nvPr>
        </p:nvSpPr>
        <p:spPr/>
        <p:txBody>
          <a:bodyPr/>
          <a:lstStyle>
            <a:lvl1pPr rtl="0">
              <a:defRPr/>
            </a:lvl1pPr>
          </a:lstStyle>
          <a:p>
            <a:endParaRPr lang="en-US"/>
          </a:p>
        </p:txBody>
      </p:sp>
      <p:sp>
        <p:nvSpPr>
          <p:cNvPr id="5" name="Slide Number Placeholder 4"/>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3573279670"/>
      </p:ext>
    </p:extLst>
  </p:cSld>
  <p:clrMapOvr>
    <a:masterClrMapping/>
  </p:clrMapOvr>
  <p:extLst>
    <p:ext uri="{DCECCB84-F9BA-43D5-87BE-67443E8EF086}">
      <p15:sldGuideLst xmlns:p15="http://schemas.microsoft.com/office/powerpoint/2012/main">
        <p15:guide id="1" orient="horz" pos="2260">
          <p15:clr>
            <a:srgbClr val="FBAE40"/>
          </p15:clr>
        </p15:guide>
        <p15:guide id="2" pos="3963">
          <p15:clr>
            <a:srgbClr val="FBAE40"/>
          </p15:clr>
        </p15:guide>
        <p15:guide id="3" pos="3714">
          <p15:clr>
            <a:srgbClr val="FBAE40"/>
          </p15:clr>
        </p15:guide>
        <p15:guide id="4" orient="horz" pos="2044">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roces 1-2">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B52AC39D-F905-437C-B5FD-E6CC9F825474}"/>
              </a:ext>
            </a:extLst>
          </p:cNvPr>
          <p:cNvGraphicFramePr>
            <a:graphicFrameLocks noChangeAspect="1"/>
          </p:cNvGraphicFramePr>
          <p:nvPr userDrawn="1">
            <p:custDataLst>
              <p:tags r:id="rId2"/>
            </p:custDataLst>
            <p:extLst>
              <p:ext uri="{D42A27DB-BD31-4B8C-83A1-F6EECF244321}">
                <p14:modId xmlns:p14="http://schemas.microsoft.com/office/powerpoint/2010/main" val="4275067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5" name="think-cell Slide" r:id="rId4" imgW="395" imgH="394" progId="TCLayout.ActiveDocument.1">
                  <p:embed/>
                </p:oleObj>
              </mc:Choice>
              <mc:Fallback>
                <p:oleObj name="think-cell Slide" r:id="rId4" imgW="395" imgH="394" progId="TCLayout.ActiveDocument.1">
                  <p:embed/>
                  <p:pic>
                    <p:nvPicPr>
                      <p:cNvPr id="10" name="Objekt 9" hidden="1">
                        <a:extLst>
                          <a:ext uri="{FF2B5EF4-FFF2-40B4-BE49-F238E27FC236}">
                            <a16:creationId xmlns:a16="http://schemas.microsoft.com/office/drawing/2014/main" id="{B52AC39D-F905-437C-B5FD-E6CC9F8254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vert="horz"/>
          <a:lstStyle>
            <a:lvl1pPr rtl="0">
              <a:defRPr/>
            </a:lvl1pPr>
          </a:lstStyle>
          <a:p>
            <a:r>
              <a:rPr lang="en-US" err="1"/>
              <a:t>Klik</a:t>
            </a:r>
            <a:r>
              <a:rPr lang="en-US"/>
              <a:t> for at </a:t>
            </a:r>
            <a:r>
              <a:rPr lang="en-US" err="1"/>
              <a:t>redigere</a:t>
            </a:r>
            <a:r>
              <a:rPr lang="en-US"/>
              <a:t> </a:t>
            </a:r>
            <a:r>
              <a:rPr lang="en-US" err="1"/>
              <a:t>i</a:t>
            </a:r>
            <a:r>
              <a:rPr lang="en-US"/>
              <a:t>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1312" cy="4068000"/>
          </a:xfrm>
          <a:solidFill>
            <a:srgbClr val="EDE8E6"/>
          </a:solidFill>
        </p:spPr>
        <p:txBody>
          <a:bodyPr lIns="216000" tIns="216000" rIns="216000" bIns="216000"/>
          <a:lstStyle>
            <a:lvl1pPr marL="0" indent="0" rtl="0">
              <a:spcBef>
                <a:spcPts val="0"/>
              </a:spcBef>
              <a:spcAft>
                <a:spcPts val="1200"/>
              </a:spcAft>
              <a:buFont typeface="Arial" panose="020B0604020202020204" pitchFamily="34" charset="0"/>
              <a:buChar char="​"/>
              <a:defRPr sz="2000">
                <a:solidFill>
                  <a:schemeClr val="accent1"/>
                </a:solidFill>
                <a:latin typeface="+mj-lt"/>
              </a:defRPr>
            </a:lvl1pPr>
            <a:lvl2pPr marL="0" indent="0" rtl="0">
              <a:spcBef>
                <a:spcPts val="0"/>
              </a:spcBef>
              <a:buFont typeface="Arial" panose="020B0604020202020204" pitchFamily="34" charset="0"/>
              <a:buChar char="​"/>
              <a:defRPr>
                <a:solidFill>
                  <a:srgbClr val="07094A"/>
                </a:solidFill>
                <a:latin typeface="+mn-lt"/>
              </a:defRPr>
            </a:lvl2pPr>
            <a:lvl3pPr marL="0" indent="0" rtl="0">
              <a:spcBef>
                <a:spcPts val="0"/>
              </a:spcBef>
              <a:buFont typeface="Arial" panose="020B0604020202020204" pitchFamily="34" charset="0"/>
              <a:buChar char="​"/>
              <a:defRPr sz="1600">
                <a:solidFill>
                  <a:srgbClr val="07094A"/>
                </a:solidFill>
                <a:latin typeface="+mn-lt"/>
              </a:defRPr>
            </a:lvl3pPr>
            <a:lvl4pPr marL="0" indent="0" rtl="0">
              <a:spcBef>
                <a:spcPts val="0"/>
              </a:spcBef>
              <a:spcAft>
                <a:spcPts val="0"/>
              </a:spcAft>
              <a:buFont typeface="Arial" panose="020B0604020202020204" pitchFamily="34" charset="0"/>
              <a:buChar char="​"/>
              <a:defRPr sz="1600">
                <a:solidFill>
                  <a:srgbClr val="07094A"/>
                </a:solidFill>
                <a:latin typeface="+mn-lt"/>
              </a:defRPr>
            </a:lvl4pPr>
            <a:lvl5pPr marL="0" indent="0" rtl="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4000" y="1649412"/>
            <a:ext cx="5421312" cy="4068000"/>
          </a:xfrm>
          <a:solidFill>
            <a:srgbClr val="EDE8E6"/>
          </a:solidFill>
        </p:spPr>
        <p:txBody>
          <a:bodyPr lIns="216000" tIns="216000" rIns="216000" bIns="216000"/>
          <a:lstStyle>
            <a:lvl1pPr marL="0" indent="0" rtl="0">
              <a:spcBef>
                <a:spcPts val="0"/>
              </a:spcBef>
              <a:spcAft>
                <a:spcPts val="1200"/>
              </a:spcAft>
              <a:buFont typeface="Arial" panose="020B0604020202020204" pitchFamily="34" charset="0"/>
              <a:buChar char="​"/>
              <a:defRPr sz="2000">
                <a:solidFill>
                  <a:schemeClr val="accent1"/>
                </a:solidFill>
                <a:latin typeface="+mj-lt"/>
              </a:defRPr>
            </a:lvl1pPr>
            <a:lvl2pPr marL="0" indent="0" rtl="0">
              <a:spcBef>
                <a:spcPts val="0"/>
              </a:spcBef>
              <a:buFont typeface="Arial" panose="020B0604020202020204" pitchFamily="34" charset="0"/>
              <a:buChar char="​"/>
              <a:defRPr>
                <a:solidFill>
                  <a:srgbClr val="07094A"/>
                </a:solidFill>
                <a:latin typeface="+mn-lt"/>
              </a:defRPr>
            </a:lvl2pPr>
            <a:lvl3pPr marL="0" indent="0" rtl="0">
              <a:spcBef>
                <a:spcPts val="0"/>
              </a:spcBef>
              <a:buFont typeface="Arial" panose="020B0604020202020204" pitchFamily="34" charset="0"/>
              <a:buChar char="​"/>
              <a:defRPr sz="1600">
                <a:solidFill>
                  <a:srgbClr val="07094A"/>
                </a:solidFill>
                <a:latin typeface="+mn-lt"/>
              </a:defRPr>
            </a:lvl3pPr>
            <a:lvl4pPr marL="0" indent="0" rtl="0">
              <a:spcBef>
                <a:spcPts val="0"/>
              </a:spcBef>
              <a:spcAft>
                <a:spcPts val="0"/>
              </a:spcAft>
              <a:buFont typeface="Arial" panose="020B0604020202020204" pitchFamily="34" charset="0"/>
              <a:buChar char="​"/>
              <a:defRPr sz="1600">
                <a:solidFill>
                  <a:srgbClr val="07094A"/>
                </a:solidFill>
                <a:latin typeface="+mn-lt"/>
              </a:defRPr>
            </a:lvl4pPr>
            <a:lvl5pPr marL="0" indent="0" rtl="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lvl1pPr rtl="0">
              <a:defRPr/>
            </a:lvl1pPr>
          </a:lstStyle>
          <a:p>
            <a:endParaRPr lang="en-US"/>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lvl1pPr rtl="0">
              <a:defRPr/>
            </a:lvl1pPr>
          </a:lstStyle>
          <a:p>
            <a:endParaRPr lang="en-US"/>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12" name="Pladsholder til tekst 8">
            <a:extLst>
              <a:ext uri="{FF2B5EF4-FFF2-40B4-BE49-F238E27FC236}">
                <a16:creationId xmlns:a16="http://schemas.microsoft.com/office/drawing/2014/main" id="{15910344-D98F-4088-9E70-777471F87830}"/>
              </a:ext>
            </a:extLst>
          </p:cNvPr>
          <p:cNvSpPr>
            <a:spLocks noGrp="1"/>
          </p:cNvSpPr>
          <p:nvPr>
            <p:ph type="body" sz="quarter" idx="27" hasCustomPrompt="1"/>
          </p:nvPr>
        </p:nvSpPr>
        <p:spPr>
          <a:xfrm>
            <a:off x="566737" y="5713200"/>
            <a:ext cx="5328000" cy="630000"/>
          </a:xfrm>
        </p:spPr>
        <p:txBody>
          <a:bodyPr anchor="b" anchorCtr="0"/>
          <a:lstStyle>
            <a:lvl1pPr marL="0" indent="0" rtl="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34" name="Pladsholder til tekst 33">
            <a:extLst>
              <a:ext uri="{FF2B5EF4-FFF2-40B4-BE49-F238E27FC236}">
                <a16:creationId xmlns:a16="http://schemas.microsoft.com/office/drawing/2014/main" id="{2D2FB7F4-5650-4CB4-9731-61968703EE58}"/>
              </a:ext>
            </a:extLst>
          </p:cNvPr>
          <p:cNvSpPr>
            <a:spLocks noGrp="1" noChangeAspect="1"/>
          </p:cNvSpPr>
          <p:nvPr>
            <p:ph type="body" sz="quarter" idx="28" hasCustomPrompt="1"/>
          </p:nvPr>
        </p:nvSpPr>
        <p:spPr>
          <a:xfrm>
            <a:off x="535302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
        <p:nvSpPr>
          <p:cNvPr id="35" name="Pladsholder til tekst 34">
            <a:extLst>
              <a:ext uri="{FF2B5EF4-FFF2-40B4-BE49-F238E27FC236}">
                <a16:creationId xmlns:a16="http://schemas.microsoft.com/office/drawing/2014/main" id="{B4A50140-3315-4CCC-A36A-2E63DDDF5EAA}"/>
              </a:ext>
            </a:extLst>
          </p:cNvPr>
          <p:cNvSpPr>
            <a:spLocks noGrp="1" noChangeAspect="1"/>
          </p:cNvSpPr>
          <p:nvPr>
            <p:ph type="body" sz="quarter" idx="30"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rtl="0">
              <a:buNone/>
              <a:defRPr sz="100">
                <a:noFill/>
              </a:defRPr>
            </a:lvl1pPr>
          </a:lstStyle>
          <a:p>
            <a:pPr lvl="0"/>
            <a:r>
              <a:rPr lang="en-US"/>
              <a:t>.</a:t>
            </a:r>
          </a:p>
        </p:txBody>
      </p:sp>
    </p:spTree>
    <p:extLst>
      <p:ext uri="{BB962C8B-B14F-4D97-AF65-F5344CB8AC3E}">
        <p14:creationId xmlns:p14="http://schemas.microsoft.com/office/powerpoint/2010/main" val="4016951904"/>
      </p:ext>
    </p:extLst>
  </p:cSld>
  <p:clrMapOvr>
    <a:masterClrMapping/>
  </p:clrMapOvr>
  <p:extLst>
    <p:ext uri="{DCECCB84-F9BA-43D5-87BE-67443E8EF086}">
      <p15:sldGuideLst xmlns:p15="http://schemas.microsoft.com/office/powerpoint/2012/main">
        <p15:guide id="1" pos="3771">
          <p15:clr>
            <a:srgbClr val="FBAE40"/>
          </p15:clr>
        </p15:guide>
        <p15:guide id="2" pos="3907">
          <p15:clr>
            <a:srgbClr val="FBAE40"/>
          </p15:clr>
        </p15:guide>
        <p15:guide id="3" orient="horz" pos="359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roces 1-3">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8568B78C-A709-4876-B83C-BDCBFBAC84F4}"/>
              </a:ext>
            </a:extLst>
          </p:cNvPr>
          <p:cNvGraphicFramePr>
            <a:graphicFrameLocks noChangeAspect="1"/>
          </p:cNvGraphicFramePr>
          <p:nvPr userDrawn="1">
            <p:custDataLst>
              <p:tags r:id="rId2"/>
            </p:custDataLst>
            <p:extLst>
              <p:ext uri="{D42A27DB-BD31-4B8C-83A1-F6EECF244321}">
                <p14:modId xmlns:p14="http://schemas.microsoft.com/office/powerpoint/2010/main" val="1748549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49" name="think-cell Slide" r:id="rId4" imgW="395" imgH="394" progId="TCLayout.ActiveDocument.1">
                  <p:embed/>
                </p:oleObj>
              </mc:Choice>
              <mc:Fallback>
                <p:oleObj name="think-cell Slide" r:id="rId4" imgW="395" imgH="394" progId="TCLayout.ActiveDocument.1">
                  <p:embed/>
                  <p:pic>
                    <p:nvPicPr>
                      <p:cNvPr id="11" name="Objekt 10" hidden="1">
                        <a:extLst>
                          <a:ext uri="{FF2B5EF4-FFF2-40B4-BE49-F238E27FC236}">
                            <a16:creationId xmlns:a16="http://schemas.microsoft.com/office/drawing/2014/main" id="{8568B78C-A709-4876-B83C-BDCBFBAC84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vert="horz"/>
          <a:lstStyle>
            <a:lvl1pPr rtl="0">
              <a:defRPr/>
            </a:lvl1pPr>
          </a:lstStyle>
          <a:p>
            <a:r>
              <a:rPr lang="en-US" err="1"/>
              <a:t>Klik</a:t>
            </a:r>
            <a:r>
              <a:rPr lang="en-US"/>
              <a:t> for at </a:t>
            </a:r>
            <a:r>
              <a:rPr lang="en-US" err="1"/>
              <a:t>redigere</a:t>
            </a:r>
            <a:r>
              <a:rPr lang="en-US"/>
              <a:t> </a:t>
            </a:r>
            <a:r>
              <a:rPr lang="en-US" err="1"/>
              <a:t>i</a:t>
            </a:r>
            <a:r>
              <a:rPr lang="en-US"/>
              <a:t>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4068000"/>
          </a:xfrm>
          <a:solidFill>
            <a:srgbClr val="EDE8E6"/>
          </a:solidFill>
        </p:spPr>
        <p:txBody>
          <a:bodyPr lIns="216000" tIns="216000" rIns="216000" bIns="216000"/>
          <a:lstStyle>
            <a:lvl1pPr marL="0" indent="0" rtl="0">
              <a:spcBef>
                <a:spcPts val="0"/>
              </a:spcBef>
              <a:spcAft>
                <a:spcPts val="1200"/>
              </a:spcAft>
              <a:buFont typeface="Arial" panose="020B0604020202020204" pitchFamily="34" charset="0"/>
              <a:buChar char="​"/>
              <a:defRPr sz="2000">
                <a:solidFill>
                  <a:schemeClr val="accent1"/>
                </a:solidFill>
                <a:latin typeface="+mj-lt"/>
              </a:defRPr>
            </a:lvl1pPr>
            <a:lvl2pPr marL="0" indent="0" rtl="0">
              <a:spcBef>
                <a:spcPts val="0"/>
              </a:spcBef>
              <a:buFont typeface="Arial" panose="020B0604020202020204" pitchFamily="34" charset="0"/>
              <a:buChar char="​"/>
              <a:defRPr>
                <a:solidFill>
                  <a:srgbClr val="07094A"/>
                </a:solidFill>
                <a:latin typeface="+mn-lt"/>
              </a:defRPr>
            </a:lvl2pPr>
            <a:lvl3pPr marL="0" indent="0" rtl="0">
              <a:spcBef>
                <a:spcPts val="0"/>
              </a:spcBef>
              <a:buFont typeface="Arial" panose="020B0604020202020204" pitchFamily="34" charset="0"/>
              <a:buChar char="​"/>
              <a:defRPr sz="1600">
                <a:solidFill>
                  <a:srgbClr val="07094A"/>
                </a:solidFill>
                <a:latin typeface="+mn-lt"/>
              </a:defRPr>
            </a:lvl3pPr>
            <a:lvl4pPr marL="0" indent="0" rtl="0">
              <a:spcBef>
                <a:spcPts val="0"/>
              </a:spcBef>
              <a:spcAft>
                <a:spcPts val="0"/>
              </a:spcAft>
              <a:buFont typeface="Arial" panose="020B0604020202020204" pitchFamily="34" charset="0"/>
              <a:buChar char="​"/>
              <a:defRPr sz="1600">
                <a:solidFill>
                  <a:srgbClr val="07094A"/>
                </a:solidFill>
                <a:latin typeface="+mn-lt"/>
              </a:defRPr>
            </a:lvl4pPr>
            <a:lvl5pPr marL="0" indent="0" rtl="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2419" y="1649412"/>
            <a:ext cx="3542400" cy="4068000"/>
          </a:xfrm>
          <a:solidFill>
            <a:srgbClr val="EDE8E6"/>
          </a:solidFill>
        </p:spPr>
        <p:txBody>
          <a:bodyPr lIns="216000" tIns="216000" rIns="216000" bIns="216000"/>
          <a:lstStyle>
            <a:lvl1pPr marL="0" indent="0" rtl="0">
              <a:spcBef>
                <a:spcPts val="0"/>
              </a:spcBef>
              <a:spcAft>
                <a:spcPts val="1200"/>
              </a:spcAft>
              <a:buFont typeface="Arial" panose="020B0604020202020204" pitchFamily="34" charset="0"/>
              <a:buChar char="​"/>
              <a:defRPr sz="2000">
                <a:solidFill>
                  <a:schemeClr val="accent1"/>
                </a:solidFill>
                <a:latin typeface="+mj-lt"/>
              </a:defRPr>
            </a:lvl1pPr>
            <a:lvl2pPr marL="0" indent="0" rtl="0">
              <a:spcBef>
                <a:spcPts val="0"/>
              </a:spcBef>
              <a:buFont typeface="Arial" panose="020B0604020202020204" pitchFamily="34" charset="0"/>
              <a:buChar char="​"/>
              <a:defRPr>
                <a:solidFill>
                  <a:srgbClr val="07094A"/>
                </a:solidFill>
                <a:latin typeface="+mn-lt"/>
              </a:defRPr>
            </a:lvl2pPr>
            <a:lvl3pPr marL="0" indent="0" rtl="0">
              <a:spcBef>
                <a:spcPts val="0"/>
              </a:spcBef>
              <a:buFont typeface="Arial" panose="020B0604020202020204" pitchFamily="34" charset="0"/>
              <a:buChar char="​"/>
              <a:defRPr sz="1600">
                <a:solidFill>
                  <a:srgbClr val="07094A"/>
                </a:solidFill>
                <a:latin typeface="+mn-lt"/>
              </a:defRPr>
            </a:lvl3pPr>
            <a:lvl4pPr marL="0" indent="0" rtl="0">
              <a:spcBef>
                <a:spcPts val="0"/>
              </a:spcBef>
              <a:spcAft>
                <a:spcPts val="0"/>
              </a:spcAft>
              <a:buFont typeface="Arial" panose="020B0604020202020204" pitchFamily="34" charset="0"/>
              <a:buChar char="​"/>
              <a:defRPr sz="1600">
                <a:solidFill>
                  <a:srgbClr val="07094A"/>
                </a:solidFill>
                <a:latin typeface="+mn-lt"/>
              </a:defRPr>
            </a:lvl4pPr>
            <a:lvl5pPr marL="0" indent="0" rtl="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49413"/>
            <a:ext cx="3542400" cy="4068000"/>
          </a:xfrm>
          <a:solidFill>
            <a:srgbClr val="EDE8E6"/>
          </a:solidFill>
        </p:spPr>
        <p:txBody>
          <a:bodyPr lIns="216000" tIns="216000" rIns="216000" bIns="216000"/>
          <a:lstStyle>
            <a:lvl1pPr marL="0" indent="0" rtl="0">
              <a:spcBef>
                <a:spcPts val="0"/>
              </a:spcBef>
              <a:spcAft>
                <a:spcPts val="1200"/>
              </a:spcAft>
              <a:buFont typeface="Arial" panose="020B0604020202020204" pitchFamily="34" charset="0"/>
              <a:buChar char="​"/>
              <a:defRPr sz="2000">
                <a:solidFill>
                  <a:schemeClr val="accent1"/>
                </a:solidFill>
                <a:latin typeface="+mj-lt"/>
              </a:defRPr>
            </a:lvl1pPr>
            <a:lvl2pPr marL="0" indent="0" rtl="0">
              <a:spcBef>
                <a:spcPts val="0"/>
              </a:spcBef>
              <a:buFont typeface="Arial" panose="020B0604020202020204" pitchFamily="34" charset="0"/>
              <a:buChar char="​"/>
              <a:defRPr>
                <a:solidFill>
                  <a:srgbClr val="07094A"/>
                </a:solidFill>
                <a:latin typeface="+mn-lt"/>
              </a:defRPr>
            </a:lvl2pPr>
            <a:lvl3pPr marL="0" indent="0" rtl="0">
              <a:spcBef>
                <a:spcPts val="0"/>
              </a:spcBef>
              <a:buFont typeface="Arial" panose="020B0604020202020204" pitchFamily="34" charset="0"/>
              <a:buChar char="​"/>
              <a:defRPr sz="1600">
                <a:solidFill>
                  <a:srgbClr val="07094A"/>
                </a:solidFill>
                <a:latin typeface="+mn-lt"/>
              </a:defRPr>
            </a:lvl3pPr>
            <a:lvl4pPr marL="0" indent="0" rtl="0">
              <a:spcBef>
                <a:spcPts val="0"/>
              </a:spcBef>
              <a:spcAft>
                <a:spcPts val="0"/>
              </a:spcAft>
              <a:buFont typeface="Arial" panose="020B0604020202020204" pitchFamily="34" charset="0"/>
              <a:buChar char="​"/>
              <a:defRPr sz="1600">
                <a:solidFill>
                  <a:srgbClr val="07094A"/>
                </a:solidFill>
                <a:latin typeface="+mn-lt"/>
              </a:defRPr>
            </a:lvl4pPr>
            <a:lvl5pPr marL="0" indent="0" rtl="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lvl1pPr rtl="0">
              <a:defRPr/>
            </a:lvl1pPr>
          </a:lstStyle>
          <a:p>
            <a:endParaRPr lang="en-US"/>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lvl1pPr rtl="0">
              <a:defRPr/>
            </a:lvl1pPr>
          </a:lstStyle>
          <a:p>
            <a:endParaRPr lang="en-US"/>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12" name="Pladsholder til tekst 8">
            <a:extLst>
              <a:ext uri="{FF2B5EF4-FFF2-40B4-BE49-F238E27FC236}">
                <a16:creationId xmlns:a16="http://schemas.microsoft.com/office/drawing/2014/main" id="{0AD91091-22DD-4616-ACAA-F6C0B9D8D193}"/>
              </a:ext>
            </a:extLst>
          </p:cNvPr>
          <p:cNvSpPr>
            <a:spLocks noGrp="1"/>
          </p:cNvSpPr>
          <p:nvPr>
            <p:ph type="body" sz="quarter" idx="27" hasCustomPrompt="1"/>
          </p:nvPr>
        </p:nvSpPr>
        <p:spPr>
          <a:xfrm>
            <a:off x="566737" y="5713200"/>
            <a:ext cx="11052176" cy="630000"/>
          </a:xfrm>
        </p:spPr>
        <p:txBody>
          <a:bodyPr anchor="b" anchorCtr="0"/>
          <a:lstStyle>
            <a:lvl1pPr marL="0" indent="0" rtl="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3" name="Pladsholder til tekst 12">
            <a:extLst>
              <a:ext uri="{FF2B5EF4-FFF2-40B4-BE49-F238E27FC236}">
                <a16:creationId xmlns:a16="http://schemas.microsoft.com/office/drawing/2014/main" id="{583FCB48-275B-4F14-B7DE-38BA20F227D1}"/>
              </a:ext>
            </a:extLst>
          </p:cNvPr>
          <p:cNvSpPr>
            <a:spLocks noGrp="1" noChangeAspect="1"/>
          </p:cNvSpPr>
          <p:nvPr>
            <p:ph type="body" sz="quarter" idx="28" hasCustomPrompt="1"/>
          </p:nvPr>
        </p:nvSpPr>
        <p:spPr>
          <a:xfrm>
            <a:off x="3472438"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rtl="0">
              <a:buNone/>
              <a:defRPr sz="100">
                <a:noFill/>
              </a:defRPr>
            </a:lvl1pPr>
          </a:lstStyle>
          <a:p>
            <a:pPr lvl="0"/>
            <a:r>
              <a:rPr lang="en-US"/>
              <a:t>.</a:t>
            </a:r>
          </a:p>
        </p:txBody>
      </p:sp>
      <p:sp>
        <p:nvSpPr>
          <p:cNvPr id="14" name="Pladsholder til tekst 13">
            <a:extLst>
              <a:ext uri="{FF2B5EF4-FFF2-40B4-BE49-F238E27FC236}">
                <a16:creationId xmlns:a16="http://schemas.microsoft.com/office/drawing/2014/main" id="{97EB3273-2DEE-4A70-BD65-D1FB5C4D7E0C}"/>
              </a:ext>
            </a:extLst>
          </p:cNvPr>
          <p:cNvSpPr>
            <a:spLocks noGrp="1" noChangeAspect="1"/>
          </p:cNvSpPr>
          <p:nvPr>
            <p:ph type="body" sz="quarter" idx="30" hasCustomPrompt="1"/>
          </p:nvPr>
        </p:nvSpPr>
        <p:spPr>
          <a:xfrm>
            <a:off x="72330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2"/>
          </a:solidFill>
        </p:spPr>
        <p:txBody>
          <a:bodyPr wrap="square">
            <a:noAutofit/>
          </a:bodyPr>
          <a:lstStyle>
            <a:lvl1pPr marL="0" indent="0" rtl="0">
              <a:buNone/>
              <a:defRPr sz="100">
                <a:noFill/>
              </a:defRPr>
            </a:lvl1pPr>
          </a:lstStyle>
          <a:p>
            <a:pPr lvl="0"/>
            <a:r>
              <a:rPr lang="en-US"/>
              <a:t>.</a:t>
            </a:r>
          </a:p>
        </p:txBody>
      </p:sp>
      <p:sp>
        <p:nvSpPr>
          <p:cNvPr id="24" name="Pladsholder til tekst 23">
            <a:extLst>
              <a:ext uri="{FF2B5EF4-FFF2-40B4-BE49-F238E27FC236}">
                <a16:creationId xmlns:a16="http://schemas.microsoft.com/office/drawing/2014/main" id="{4A92F823-343B-417C-B26C-C3159E538EBE}"/>
              </a:ext>
            </a:extLst>
          </p:cNvPr>
          <p:cNvSpPr>
            <a:spLocks noGrp="1" noChangeAspect="1"/>
          </p:cNvSpPr>
          <p:nvPr>
            <p:ph type="body" sz="quarter" idx="31"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Tree>
    <p:extLst>
      <p:ext uri="{BB962C8B-B14F-4D97-AF65-F5344CB8AC3E}">
        <p14:creationId xmlns:p14="http://schemas.microsoft.com/office/powerpoint/2010/main" val="4228855629"/>
      </p:ext>
    </p:extLst>
  </p:cSld>
  <p:clrMapOvr>
    <a:masterClrMapping/>
  </p:clrMapOvr>
  <p:extLst>
    <p:ext uri="{DCECCB84-F9BA-43D5-87BE-67443E8EF086}">
      <p15:sldGuideLst xmlns:p15="http://schemas.microsoft.com/office/powerpoint/2012/main">
        <p15:guide id="1" pos="2723">
          <p15:clr>
            <a:srgbClr val="FBAE40"/>
          </p15:clr>
        </p15:guide>
        <p15:guide id="2" pos="5088">
          <p15:clr>
            <a:srgbClr val="FBAE40"/>
          </p15:clr>
        </p15:guide>
        <p15:guide id="3" orient="horz" pos="3598">
          <p15:clr>
            <a:srgbClr val="FBAE40"/>
          </p15:clr>
        </p15:guide>
        <p15:guide id="4" pos="2587">
          <p15:clr>
            <a:srgbClr val="FBAE40"/>
          </p15:clr>
        </p15:guide>
        <p15:guide id="5" pos="4954">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ces 1-4 (A)">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98C1FAD9-0144-41FF-A66C-6EF7BFDFDAD7}"/>
              </a:ext>
            </a:extLst>
          </p:cNvPr>
          <p:cNvGraphicFramePr>
            <a:graphicFrameLocks noChangeAspect="1"/>
          </p:cNvGraphicFramePr>
          <p:nvPr userDrawn="1">
            <p:custDataLst>
              <p:tags r:id="rId2"/>
            </p:custDataLst>
            <p:extLst>
              <p:ext uri="{D42A27DB-BD31-4B8C-83A1-F6EECF244321}">
                <p14:modId xmlns:p14="http://schemas.microsoft.com/office/powerpoint/2010/main" val="376690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3" name="think-cell Slide" r:id="rId4" imgW="395" imgH="394" progId="TCLayout.ActiveDocument.1">
                  <p:embed/>
                </p:oleObj>
              </mc:Choice>
              <mc:Fallback>
                <p:oleObj name="think-cell Slide" r:id="rId4" imgW="395" imgH="394" progId="TCLayout.ActiveDocument.1">
                  <p:embed/>
                  <p:pic>
                    <p:nvPicPr>
                      <p:cNvPr id="12" name="Objekt 11" hidden="1">
                        <a:extLst>
                          <a:ext uri="{FF2B5EF4-FFF2-40B4-BE49-F238E27FC236}">
                            <a16:creationId xmlns:a16="http://schemas.microsoft.com/office/drawing/2014/main" id="{98C1FAD9-0144-41FF-A66C-6EF7BFDFDA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vert="horz"/>
          <a:lstStyle>
            <a:lvl1pPr rtl="0">
              <a:defRPr/>
            </a:lvl1pPr>
          </a:lstStyle>
          <a:p>
            <a:r>
              <a:rPr lang="en-US" err="1"/>
              <a:t>Klik</a:t>
            </a:r>
            <a:r>
              <a:rPr lang="en-US"/>
              <a:t> for at </a:t>
            </a:r>
            <a:r>
              <a:rPr lang="en-US" err="1"/>
              <a:t>redigere</a:t>
            </a:r>
            <a:r>
              <a:rPr lang="en-US"/>
              <a:t> </a:t>
            </a:r>
            <a:r>
              <a:rPr lang="en-US" err="1"/>
              <a:t>i</a:t>
            </a:r>
            <a:r>
              <a:rPr lang="en-US"/>
              <a:t>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2602800" cy="4068000"/>
          </a:xfrm>
          <a:solidFill>
            <a:srgbClr val="EDE8E6"/>
          </a:solidFill>
        </p:spPr>
        <p:txBody>
          <a:bodyPr lIns="216000" tIns="216000" rIns="216000" bIns="216000"/>
          <a:lstStyle>
            <a:lvl1pPr marL="0" indent="0" rtl="0">
              <a:spcBef>
                <a:spcPts val="0"/>
              </a:spcBef>
              <a:spcAft>
                <a:spcPts val="1200"/>
              </a:spcAft>
              <a:buFont typeface="Arial" panose="020B0604020202020204" pitchFamily="34" charset="0"/>
              <a:buChar char="​"/>
              <a:defRPr sz="2000">
                <a:solidFill>
                  <a:schemeClr val="accent1"/>
                </a:solidFill>
                <a:latin typeface="+mj-lt"/>
              </a:defRPr>
            </a:lvl1pPr>
            <a:lvl2pPr marL="0" indent="0" rtl="0">
              <a:spcBef>
                <a:spcPts val="0"/>
              </a:spcBef>
              <a:buFont typeface="Arial" panose="020B0604020202020204" pitchFamily="34" charset="0"/>
              <a:buChar char="​"/>
              <a:defRPr>
                <a:solidFill>
                  <a:srgbClr val="07094A"/>
                </a:solidFill>
                <a:latin typeface="+mn-lt"/>
              </a:defRPr>
            </a:lvl2pPr>
            <a:lvl3pPr marL="0" indent="0" rtl="0">
              <a:spcBef>
                <a:spcPts val="0"/>
              </a:spcBef>
              <a:buFont typeface="Arial" panose="020B0604020202020204" pitchFamily="34" charset="0"/>
              <a:buChar char="​"/>
              <a:defRPr sz="1600">
                <a:solidFill>
                  <a:srgbClr val="07094A"/>
                </a:solidFill>
                <a:latin typeface="+mn-lt"/>
              </a:defRPr>
            </a:lvl3pPr>
            <a:lvl4pPr marL="0" indent="0" rtl="0">
              <a:spcBef>
                <a:spcPts val="0"/>
              </a:spcBef>
              <a:spcAft>
                <a:spcPts val="0"/>
              </a:spcAft>
              <a:buFont typeface="Arial" panose="020B0604020202020204" pitchFamily="34" charset="0"/>
              <a:buChar char="​"/>
              <a:defRPr sz="1600">
                <a:solidFill>
                  <a:srgbClr val="07094A"/>
                </a:solidFill>
                <a:latin typeface="+mn-lt"/>
              </a:defRPr>
            </a:lvl4pPr>
            <a:lvl5pPr marL="0" indent="0" rtl="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3383725" y="1649413"/>
            <a:ext cx="2602800" cy="4068000"/>
          </a:xfrm>
          <a:solidFill>
            <a:srgbClr val="EDE8E6"/>
          </a:solidFill>
        </p:spPr>
        <p:txBody>
          <a:bodyPr lIns="216000" tIns="216000" rIns="216000" bIns="216000"/>
          <a:lstStyle>
            <a:lvl1pPr marL="0" indent="0" rtl="0">
              <a:spcBef>
                <a:spcPts val="0"/>
              </a:spcBef>
              <a:spcAft>
                <a:spcPts val="1200"/>
              </a:spcAft>
              <a:buFont typeface="Arial" panose="020B0604020202020204" pitchFamily="34" charset="0"/>
              <a:buChar char="​"/>
              <a:defRPr sz="2000">
                <a:solidFill>
                  <a:schemeClr val="accent1"/>
                </a:solidFill>
                <a:latin typeface="+mj-lt"/>
              </a:defRPr>
            </a:lvl1pPr>
            <a:lvl2pPr marL="0" indent="0" rtl="0">
              <a:spcBef>
                <a:spcPts val="0"/>
              </a:spcBef>
              <a:buFont typeface="Arial" panose="020B0604020202020204" pitchFamily="34" charset="0"/>
              <a:buChar char="​"/>
              <a:defRPr>
                <a:solidFill>
                  <a:srgbClr val="07094A"/>
                </a:solidFill>
                <a:latin typeface="+mn-lt"/>
              </a:defRPr>
            </a:lvl2pPr>
            <a:lvl3pPr marL="0" indent="0" rtl="0">
              <a:spcBef>
                <a:spcPts val="0"/>
              </a:spcBef>
              <a:buFont typeface="Arial" panose="020B0604020202020204" pitchFamily="34" charset="0"/>
              <a:buChar char="​"/>
              <a:defRPr sz="1600">
                <a:solidFill>
                  <a:srgbClr val="07094A"/>
                </a:solidFill>
                <a:latin typeface="+mn-lt"/>
              </a:defRPr>
            </a:lvl3pPr>
            <a:lvl4pPr marL="0" indent="0" rtl="0">
              <a:spcBef>
                <a:spcPts val="0"/>
              </a:spcBef>
              <a:spcAft>
                <a:spcPts val="0"/>
              </a:spcAft>
              <a:buFont typeface="Arial" panose="020B0604020202020204" pitchFamily="34" charset="0"/>
              <a:buChar char="​"/>
              <a:defRPr sz="1600">
                <a:solidFill>
                  <a:srgbClr val="07094A"/>
                </a:solidFill>
                <a:latin typeface="+mn-lt"/>
              </a:defRPr>
            </a:lvl4pPr>
            <a:lvl5pPr marL="0" indent="0" rtl="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6200712" y="1649413"/>
            <a:ext cx="2602800" cy="4068000"/>
          </a:xfrm>
          <a:solidFill>
            <a:srgbClr val="EDE8E6"/>
          </a:solidFill>
        </p:spPr>
        <p:txBody>
          <a:bodyPr lIns="216000" tIns="216000" rIns="216000" bIns="216000"/>
          <a:lstStyle>
            <a:lvl1pPr marL="0" indent="0" rtl="0">
              <a:spcBef>
                <a:spcPts val="0"/>
              </a:spcBef>
              <a:spcAft>
                <a:spcPts val="1200"/>
              </a:spcAft>
              <a:buFont typeface="Arial" panose="020B0604020202020204" pitchFamily="34" charset="0"/>
              <a:buChar char="​"/>
              <a:defRPr sz="2000">
                <a:solidFill>
                  <a:schemeClr val="accent1"/>
                </a:solidFill>
                <a:latin typeface="+mj-lt"/>
              </a:defRPr>
            </a:lvl1pPr>
            <a:lvl2pPr marL="0" indent="0" rtl="0">
              <a:spcBef>
                <a:spcPts val="0"/>
              </a:spcBef>
              <a:buFont typeface="Arial" panose="020B0604020202020204" pitchFamily="34" charset="0"/>
              <a:buChar char="​"/>
              <a:defRPr>
                <a:solidFill>
                  <a:srgbClr val="07094A"/>
                </a:solidFill>
                <a:latin typeface="+mn-lt"/>
              </a:defRPr>
            </a:lvl2pPr>
            <a:lvl3pPr marL="0" indent="0" rtl="0">
              <a:spcBef>
                <a:spcPts val="0"/>
              </a:spcBef>
              <a:buFont typeface="Arial" panose="020B0604020202020204" pitchFamily="34" charset="0"/>
              <a:buChar char="​"/>
              <a:defRPr sz="1600">
                <a:solidFill>
                  <a:srgbClr val="07094A"/>
                </a:solidFill>
                <a:latin typeface="+mn-lt"/>
              </a:defRPr>
            </a:lvl3pPr>
            <a:lvl4pPr marL="0" indent="0" rtl="0">
              <a:spcBef>
                <a:spcPts val="0"/>
              </a:spcBef>
              <a:spcAft>
                <a:spcPts val="0"/>
              </a:spcAft>
              <a:buFont typeface="Arial" panose="020B0604020202020204" pitchFamily="34" charset="0"/>
              <a:buChar char="​"/>
              <a:defRPr sz="1600">
                <a:solidFill>
                  <a:srgbClr val="07094A"/>
                </a:solidFill>
                <a:latin typeface="+mn-lt"/>
              </a:defRPr>
            </a:lvl4pPr>
            <a:lvl5pPr marL="0" indent="0" rtl="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9017700" y="1649413"/>
            <a:ext cx="2602800" cy="4068000"/>
          </a:xfrm>
          <a:solidFill>
            <a:srgbClr val="EDE8E6"/>
          </a:solidFill>
        </p:spPr>
        <p:txBody>
          <a:bodyPr lIns="216000" tIns="216000" rIns="216000" bIns="216000"/>
          <a:lstStyle>
            <a:lvl1pPr marL="0" indent="0" rtl="0">
              <a:spcBef>
                <a:spcPts val="0"/>
              </a:spcBef>
              <a:spcAft>
                <a:spcPts val="1200"/>
              </a:spcAft>
              <a:buFont typeface="Arial" panose="020B0604020202020204" pitchFamily="34" charset="0"/>
              <a:buChar char="​"/>
              <a:defRPr sz="2000">
                <a:solidFill>
                  <a:schemeClr val="accent1"/>
                </a:solidFill>
                <a:latin typeface="+mj-lt"/>
              </a:defRPr>
            </a:lvl1pPr>
            <a:lvl2pPr marL="0" indent="0" rtl="0">
              <a:spcBef>
                <a:spcPts val="0"/>
              </a:spcBef>
              <a:buFont typeface="Arial" panose="020B0604020202020204" pitchFamily="34" charset="0"/>
              <a:buChar char="​"/>
              <a:defRPr>
                <a:solidFill>
                  <a:srgbClr val="07094A"/>
                </a:solidFill>
                <a:latin typeface="+mn-lt"/>
              </a:defRPr>
            </a:lvl2pPr>
            <a:lvl3pPr marL="0" indent="0" rtl="0">
              <a:spcBef>
                <a:spcPts val="0"/>
              </a:spcBef>
              <a:buFont typeface="Arial" panose="020B0604020202020204" pitchFamily="34" charset="0"/>
              <a:buChar char="​"/>
              <a:defRPr sz="1600">
                <a:solidFill>
                  <a:srgbClr val="07094A"/>
                </a:solidFill>
                <a:latin typeface="+mn-lt"/>
              </a:defRPr>
            </a:lvl3pPr>
            <a:lvl4pPr marL="0" indent="0" rtl="0">
              <a:spcBef>
                <a:spcPts val="0"/>
              </a:spcBef>
              <a:spcAft>
                <a:spcPts val="0"/>
              </a:spcAft>
              <a:buFont typeface="Arial" panose="020B0604020202020204" pitchFamily="34" charset="0"/>
              <a:buChar char="​"/>
              <a:defRPr sz="1600">
                <a:solidFill>
                  <a:srgbClr val="07094A"/>
                </a:solidFill>
                <a:latin typeface="+mn-lt"/>
              </a:defRPr>
            </a:lvl4pPr>
            <a:lvl5pPr marL="0" indent="0" rtl="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lvl1pPr rtl="0">
              <a:defRPr/>
            </a:lvl1pPr>
          </a:lstStyle>
          <a:p>
            <a:endParaRPr lang="en-US"/>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lvl1pPr rtl="0">
              <a:defRPr/>
            </a:lvl1pPr>
          </a:lstStyle>
          <a:p>
            <a:endParaRPr lang="en-US"/>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13" name="Pladsholder til tekst 8">
            <a:extLst>
              <a:ext uri="{FF2B5EF4-FFF2-40B4-BE49-F238E27FC236}">
                <a16:creationId xmlns:a16="http://schemas.microsoft.com/office/drawing/2014/main" id="{0998B08E-A57F-4272-8EF7-59109E6456BC}"/>
              </a:ext>
            </a:extLst>
          </p:cNvPr>
          <p:cNvSpPr>
            <a:spLocks noGrp="1"/>
          </p:cNvSpPr>
          <p:nvPr>
            <p:ph type="body" sz="quarter" idx="27" hasCustomPrompt="1"/>
          </p:nvPr>
        </p:nvSpPr>
        <p:spPr>
          <a:xfrm>
            <a:off x="566737" y="5713200"/>
            <a:ext cx="11052176" cy="630000"/>
          </a:xfrm>
        </p:spPr>
        <p:txBody>
          <a:bodyPr anchor="b" anchorCtr="0"/>
          <a:lstStyle>
            <a:lvl1pPr marL="0" indent="0" rtl="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26" name="Pladsholder til tekst 25">
            <a:extLst>
              <a:ext uri="{FF2B5EF4-FFF2-40B4-BE49-F238E27FC236}">
                <a16:creationId xmlns:a16="http://schemas.microsoft.com/office/drawing/2014/main" id="{DD1C6141-65FD-4EF8-AC05-D4269B38A457}"/>
              </a:ext>
            </a:extLst>
          </p:cNvPr>
          <p:cNvSpPr>
            <a:spLocks noGrp="1" noChangeAspect="1"/>
          </p:cNvSpPr>
          <p:nvPr>
            <p:ph type="body" sz="quarter" idx="28" hasCustomPrompt="1"/>
          </p:nvPr>
        </p:nvSpPr>
        <p:spPr>
          <a:xfrm>
            <a:off x="253656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
        <p:nvSpPr>
          <p:cNvPr id="27" name="Pladsholder til tekst 26">
            <a:extLst>
              <a:ext uri="{FF2B5EF4-FFF2-40B4-BE49-F238E27FC236}">
                <a16:creationId xmlns:a16="http://schemas.microsoft.com/office/drawing/2014/main" id="{B5630A30-E48E-4D26-8EBC-774C63A0A017}"/>
              </a:ext>
            </a:extLst>
          </p:cNvPr>
          <p:cNvSpPr>
            <a:spLocks noGrp="1" noChangeAspect="1"/>
          </p:cNvSpPr>
          <p:nvPr>
            <p:ph type="body" sz="quarter" idx="30" hasCustomPrompt="1"/>
          </p:nvPr>
        </p:nvSpPr>
        <p:spPr>
          <a:xfrm>
            <a:off x="535623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
        <p:nvSpPr>
          <p:cNvPr id="28" name="Pladsholder til tekst 27">
            <a:extLst>
              <a:ext uri="{FF2B5EF4-FFF2-40B4-BE49-F238E27FC236}">
                <a16:creationId xmlns:a16="http://schemas.microsoft.com/office/drawing/2014/main" id="{BBADA127-AD9F-448D-80DA-7DF9F1DA487F}"/>
              </a:ext>
            </a:extLst>
          </p:cNvPr>
          <p:cNvSpPr>
            <a:spLocks noGrp="1" noChangeAspect="1"/>
          </p:cNvSpPr>
          <p:nvPr>
            <p:ph type="body" sz="quarter" idx="31" hasCustomPrompt="1"/>
          </p:nvPr>
        </p:nvSpPr>
        <p:spPr>
          <a:xfrm>
            <a:off x="817068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
        <p:nvSpPr>
          <p:cNvPr id="29" name="Pladsholder til tekst 28">
            <a:extLst>
              <a:ext uri="{FF2B5EF4-FFF2-40B4-BE49-F238E27FC236}">
                <a16:creationId xmlns:a16="http://schemas.microsoft.com/office/drawing/2014/main" id="{7322669D-E733-4B18-80C7-DA86AA3F31C7}"/>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rtl="0">
              <a:buNone/>
              <a:defRPr sz="100">
                <a:noFill/>
              </a:defRPr>
            </a:lvl1pPr>
          </a:lstStyle>
          <a:p>
            <a:pPr lvl="0"/>
            <a:r>
              <a:rPr lang="en-US"/>
              <a:t>.</a:t>
            </a:r>
          </a:p>
        </p:txBody>
      </p:sp>
    </p:spTree>
    <p:extLst>
      <p:ext uri="{BB962C8B-B14F-4D97-AF65-F5344CB8AC3E}">
        <p14:creationId xmlns:p14="http://schemas.microsoft.com/office/powerpoint/2010/main" val="444764237"/>
      </p:ext>
    </p:extLst>
  </p:cSld>
  <p:clrMapOvr>
    <a:masterClrMapping/>
  </p:clrMapOvr>
  <p:extLst>
    <p:ext uri="{DCECCB84-F9BA-43D5-87BE-67443E8EF086}">
      <p15:sldGuideLst xmlns:p15="http://schemas.microsoft.com/office/powerpoint/2012/main">
        <p15:guide id="1" pos="2131">
          <p15:clr>
            <a:srgbClr val="FBAE40"/>
          </p15:clr>
        </p15:guide>
        <p15:guide id="2" pos="3905">
          <p15:clr>
            <a:srgbClr val="FBAE40"/>
          </p15:clr>
        </p15:guide>
        <p15:guide id="3" pos="5680">
          <p15:clr>
            <a:srgbClr val="FBAE40"/>
          </p15:clr>
        </p15:guide>
        <p15:guide id="4" orient="horz" pos="3598">
          <p15:clr>
            <a:srgbClr val="FBAE40"/>
          </p15:clr>
        </p15:guide>
        <p15:guide id="5" pos="1995">
          <p15:clr>
            <a:srgbClr val="FBAE40"/>
          </p15:clr>
        </p15:guide>
        <p15:guide id="6" pos="3771">
          <p15:clr>
            <a:srgbClr val="FBAE40"/>
          </p15:clr>
        </p15:guide>
        <p15:guide id="7" pos="5544">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roces 1-4 (B)">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39D06B33-F14D-4FC7-BA99-F27AFED2E99D}"/>
              </a:ext>
            </a:extLst>
          </p:cNvPr>
          <p:cNvGraphicFramePr>
            <a:graphicFrameLocks noChangeAspect="1"/>
          </p:cNvGraphicFramePr>
          <p:nvPr userDrawn="1">
            <p:custDataLst>
              <p:tags r:id="rId2"/>
            </p:custDataLst>
            <p:extLst>
              <p:ext uri="{D42A27DB-BD31-4B8C-83A1-F6EECF244321}">
                <p14:modId xmlns:p14="http://schemas.microsoft.com/office/powerpoint/2010/main" val="42014827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7" name="think-cell Slide" r:id="rId4" imgW="395" imgH="394" progId="TCLayout.ActiveDocument.1">
                  <p:embed/>
                </p:oleObj>
              </mc:Choice>
              <mc:Fallback>
                <p:oleObj name="think-cell Slide" r:id="rId4" imgW="395" imgH="394" progId="TCLayout.ActiveDocument.1">
                  <p:embed/>
                  <p:pic>
                    <p:nvPicPr>
                      <p:cNvPr id="12" name="Objekt 11" hidden="1">
                        <a:extLst>
                          <a:ext uri="{FF2B5EF4-FFF2-40B4-BE49-F238E27FC236}">
                            <a16:creationId xmlns:a16="http://schemas.microsoft.com/office/drawing/2014/main" id="{39D06B33-F14D-4FC7-BA99-F27AFED2E9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vert="horz"/>
          <a:lstStyle>
            <a:lvl1pPr rtl="0">
              <a:defRPr/>
            </a:lvl1pPr>
          </a:lstStyle>
          <a:p>
            <a:r>
              <a:rPr lang="en-US" err="1"/>
              <a:t>Klik</a:t>
            </a:r>
            <a:r>
              <a:rPr lang="en-US"/>
              <a:t> for at </a:t>
            </a:r>
            <a:r>
              <a:rPr lang="en-US" err="1"/>
              <a:t>redigere</a:t>
            </a:r>
            <a:r>
              <a:rPr lang="en-US"/>
              <a:t> </a:t>
            </a:r>
            <a:r>
              <a:rPr lang="en-US" err="1"/>
              <a:t>i</a:t>
            </a:r>
            <a:r>
              <a:rPr lang="en-US"/>
              <a:t>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5200" cy="1933200"/>
          </a:xfrm>
          <a:solidFill>
            <a:srgbClr val="EDE8E6"/>
          </a:solidFill>
        </p:spPr>
        <p:txBody>
          <a:bodyPr lIns="216000" tIns="216000" rIns="216000" bIns="216000"/>
          <a:lstStyle>
            <a:lvl1pPr marL="0" indent="0" rtl="0">
              <a:spcBef>
                <a:spcPts val="0"/>
              </a:spcBef>
              <a:spcAft>
                <a:spcPts val="1200"/>
              </a:spcAft>
              <a:buFont typeface="Arial" panose="020B0604020202020204" pitchFamily="34" charset="0"/>
              <a:buChar char="​"/>
              <a:defRPr sz="2000">
                <a:solidFill>
                  <a:schemeClr val="accent1"/>
                </a:solidFill>
                <a:latin typeface="+mj-lt"/>
              </a:defRPr>
            </a:lvl1pPr>
            <a:lvl2pPr marL="0" indent="0" rtl="0">
              <a:spcBef>
                <a:spcPts val="0"/>
              </a:spcBef>
              <a:buFont typeface="Arial" panose="020B0604020202020204" pitchFamily="34" charset="0"/>
              <a:buChar char="​"/>
              <a:defRPr>
                <a:solidFill>
                  <a:srgbClr val="07094A"/>
                </a:solidFill>
                <a:latin typeface="+mn-lt"/>
              </a:defRPr>
            </a:lvl2pPr>
            <a:lvl3pPr marL="0" indent="0" rtl="0">
              <a:spcBef>
                <a:spcPts val="0"/>
              </a:spcBef>
              <a:buFont typeface="Arial" panose="020B0604020202020204" pitchFamily="34" charset="0"/>
              <a:buChar char="​"/>
              <a:defRPr sz="1600">
                <a:solidFill>
                  <a:srgbClr val="07094A"/>
                </a:solidFill>
                <a:latin typeface="+mn-lt"/>
              </a:defRPr>
            </a:lvl3pPr>
            <a:lvl4pPr marL="0" indent="0" rtl="0">
              <a:spcBef>
                <a:spcPts val="0"/>
              </a:spcBef>
              <a:spcAft>
                <a:spcPts val="0"/>
              </a:spcAft>
              <a:buFont typeface="Arial" panose="020B0604020202020204" pitchFamily="34" charset="0"/>
              <a:buChar char="​"/>
              <a:defRPr sz="1600">
                <a:solidFill>
                  <a:srgbClr val="07094A"/>
                </a:solidFill>
                <a:latin typeface="+mn-lt"/>
              </a:defRPr>
            </a:lvl4pPr>
            <a:lvl5pPr marL="0" indent="0" rtl="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2800" y="1649412"/>
            <a:ext cx="5425200" cy="1933200"/>
          </a:xfrm>
          <a:solidFill>
            <a:srgbClr val="EDE8E6"/>
          </a:solidFill>
        </p:spPr>
        <p:txBody>
          <a:bodyPr lIns="216000" tIns="216000" rIns="216000" bIns="216000"/>
          <a:lstStyle>
            <a:lvl1pPr marL="0" indent="0" rtl="0">
              <a:spcBef>
                <a:spcPts val="0"/>
              </a:spcBef>
              <a:spcAft>
                <a:spcPts val="1200"/>
              </a:spcAft>
              <a:buFont typeface="Arial" panose="020B0604020202020204" pitchFamily="34" charset="0"/>
              <a:buChar char="​"/>
              <a:defRPr sz="2000">
                <a:solidFill>
                  <a:schemeClr val="accent1"/>
                </a:solidFill>
                <a:latin typeface="+mj-lt"/>
              </a:defRPr>
            </a:lvl1pPr>
            <a:lvl2pPr marL="0" indent="0" rtl="0">
              <a:spcBef>
                <a:spcPts val="0"/>
              </a:spcBef>
              <a:buFont typeface="Arial" panose="020B0604020202020204" pitchFamily="34" charset="0"/>
              <a:buChar char="​"/>
              <a:defRPr>
                <a:solidFill>
                  <a:srgbClr val="07094A"/>
                </a:solidFill>
                <a:latin typeface="+mn-lt"/>
              </a:defRPr>
            </a:lvl2pPr>
            <a:lvl3pPr marL="0" indent="0" rtl="0">
              <a:spcBef>
                <a:spcPts val="0"/>
              </a:spcBef>
              <a:buFont typeface="Arial" panose="020B0604020202020204" pitchFamily="34" charset="0"/>
              <a:buChar char="​"/>
              <a:defRPr sz="1600">
                <a:solidFill>
                  <a:srgbClr val="07094A"/>
                </a:solidFill>
                <a:latin typeface="+mn-lt"/>
              </a:defRPr>
            </a:lvl3pPr>
            <a:lvl4pPr marL="0" indent="0" rtl="0">
              <a:spcBef>
                <a:spcPts val="0"/>
              </a:spcBef>
              <a:spcAft>
                <a:spcPts val="0"/>
              </a:spcAft>
              <a:buFont typeface="Arial" panose="020B0604020202020204" pitchFamily="34" charset="0"/>
              <a:buChar char="​"/>
              <a:defRPr sz="1600">
                <a:solidFill>
                  <a:srgbClr val="07094A"/>
                </a:solidFill>
                <a:latin typeface="+mn-lt"/>
              </a:defRPr>
            </a:lvl4pPr>
            <a:lvl5pPr marL="0" indent="0" rtl="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772800"/>
            <a:ext cx="5425200" cy="1933200"/>
          </a:xfrm>
          <a:solidFill>
            <a:srgbClr val="EDE8E6"/>
          </a:solidFill>
        </p:spPr>
        <p:txBody>
          <a:bodyPr lIns="216000" tIns="216000" rIns="216000" bIns="216000"/>
          <a:lstStyle>
            <a:lvl1pPr marL="0" indent="0" rtl="0">
              <a:spcBef>
                <a:spcPts val="0"/>
              </a:spcBef>
              <a:spcAft>
                <a:spcPts val="1200"/>
              </a:spcAft>
              <a:buFont typeface="Arial" panose="020B0604020202020204" pitchFamily="34" charset="0"/>
              <a:buChar char="​"/>
              <a:defRPr sz="2000">
                <a:solidFill>
                  <a:schemeClr val="accent1"/>
                </a:solidFill>
                <a:latin typeface="+mj-lt"/>
              </a:defRPr>
            </a:lvl1pPr>
            <a:lvl2pPr marL="0" indent="0" rtl="0">
              <a:spcBef>
                <a:spcPts val="0"/>
              </a:spcBef>
              <a:buFont typeface="Arial" panose="020B0604020202020204" pitchFamily="34" charset="0"/>
              <a:buChar char="​"/>
              <a:defRPr>
                <a:solidFill>
                  <a:srgbClr val="07094A"/>
                </a:solidFill>
                <a:latin typeface="+mn-lt"/>
              </a:defRPr>
            </a:lvl2pPr>
            <a:lvl3pPr marL="0" indent="0" rtl="0">
              <a:spcBef>
                <a:spcPts val="0"/>
              </a:spcBef>
              <a:buFont typeface="Arial" panose="020B0604020202020204" pitchFamily="34" charset="0"/>
              <a:buChar char="​"/>
              <a:defRPr sz="1600">
                <a:solidFill>
                  <a:srgbClr val="07094A"/>
                </a:solidFill>
                <a:latin typeface="+mn-lt"/>
              </a:defRPr>
            </a:lvl3pPr>
            <a:lvl4pPr marL="0" indent="0" rtl="0">
              <a:spcBef>
                <a:spcPts val="0"/>
              </a:spcBef>
              <a:spcAft>
                <a:spcPts val="0"/>
              </a:spcAft>
              <a:buFont typeface="Arial" panose="020B0604020202020204" pitchFamily="34" charset="0"/>
              <a:buChar char="​"/>
              <a:defRPr sz="1600">
                <a:solidFill>
                  <a:srgbClr val="07094A"/>
                </a:solidFill>
                <a:latin typeface="+mn-lt"/>
              </a:defRPr>
            </a:lvl4pPr>
            <a:lvl5pPr marL="0" indent="0" rtl="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6202800" y="3772800"/>
            <a:ext cx="5425200" cy="1933200"/>
          </a:xfrm>
          <a:solidFill>
            <a:srgbClr val="EDE8E6"/>
          </a:solidFill>
        </p:spPr>
        <p:txBody>
          <a:bodyPr lIns="216000" tIns="216000" rIns="216000" bIns="216000"/>
          <a:lstStyle>
            <a:lvl1pPr marL="0" indent="0" rtl="0">
              <a:spcBef>
                <a:spcPts val="0"/>
              </a:spcBef>
              <a:spcAft>
                <a:spcPts val="1200"/>
              </a:spcAft>
              <a:buFont typeface="Arial" panose="020B0604020202020204" pitchFamily="34" charset="0"/>
              <a:buChar char="​"/>
              <a:defRPr sz="2000">
                <a:solidFill>
                  <a:schemeClr val="accent1"/>
                </a:solidFill>
                <a:latin typeface="+mj-lt"/>
              </a:defRPr>
            </a:lvl1pPr>
            <a:lvl2pPr marL="0" indent="0" rtl="0">
              <a:spcBef>
                <a:spcPts val="0"/>
              </a:spcBef>
              <a:buFont typeface="Arial" panose="020B0604020202020204" pitchFamily="34" charset="0"/>
              <a:buChar char="​"/>
              <a:defRPr>
                <a:solidFill>
                  <a:srgbClr val="07094A"/>
                </a:solidFill>
                <a:latin typeface="+mn-lt"/>
              </a:defRPr>
            </a:lvl2pPr>
            <a:lvl3pPr marL="0" indent="0" rtl="0">
              <a:spcBef>
                <a:spcPts val="0"/>
              </a:spcBef>
              <a:buFont typeface="Arial" panose="020B0604020202020204" pitchFamily="34" charset="0"/>
              <a:buChar char="​"/>
              <a:defRPr sz="1600">
                <a:solidFill>
                  <a:srgbClr val="07094A"/>
                </a:solidFill>
                <a:latin typeface="+mn-lt"/>
              </a:defRPr>
            </a:lvl3pPr>
            <a:lvl4pPr marL="0" indent="0" rtl="0">
              <a:spcBef>
                <a:spcPts val="0"/>
              </a:spcBef>
              <a:spcAft>
                <a:spcPts val="0"/>
              </a:spcAft>
              <a:buFont typeface="Arial" panose="020B0604020202020204" pitchFamily="34" charset="0"/>
              <a:buChar char="​"/>
              <a:defRPr sz="1600">
                <a:solidFill>
                  <a:srgbClr val="07094A"/>
                </a:solidFill>
                <a:latin typeface="+mn-lt"/>
              </a:defRPr>
            </a:lvl4pPr>
            <a:lvl5pPr marL="0" indent="0" rtl="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lvl1pPr rtl="0">
              <a:defRPr/>
            </a:lvl1pPr>
          </a:lstStyle>
          <a:p>
            <a:endParaRPr lang="en-US"/>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lvl1pPr rtl="0">
              <a:defRPr/>
            </a:lvl1pPr>
          </a:lstStyle>
          <a:p>
            <a:endParaRPr lang="en-US"/>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13" name="Pladsholder til tekst 8">
            <a:extLst>
              <a:ext uri="{FF2B5EF4-FFF2-40B4-BE49-F238E27FC236}">
                <a16:creationId xmlns:a16="http://schemas.microsoft.com/office/drawing/2014/main" id="{294E631B-40AB-4F4A-BE9F-58783B980A61}"/>
              </a:ext>
            </a:extLst>
          </p:cNvPr>
          <p:cNvSpPr>
            <a:spLocks noGrp="1"/>
          </p:cNvSpPr>
          <p:nvPr>
            <p:ph type="body" sz="quarter" idx="27" hasCustomPrompt="1"/>
          </p:nvPr>
        </p:nvSpPr>
        <p:spPr>
          <a:xfrm>
            <a:off x="566736" y="5713200"/>
            <a:ext cx="11052177" cy="630000"/>
          </a:xfrm>
        </p:spPr>
        <p:txBody>
          <a:bodyPr anchor="b" anchorCtr="0"/>
          <a:lstStyle>
            <a:lvl1pPr marL="0" indent="0" rtl="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14" name="Pladsholder til tekst 13">
            <a:extLst>
              <a:ext uri="{FF2B5EF4-FFF2-40B4-BE49-F238E27FC236}">
                <a16:creationId xmlns:a16="http://schemas.microsoft.com/office/drawing/2014/main" id="{F7E83A30-A7EF-463C-B0A3-70034B2D2C20}"/>
              </a:ext>
            </a:extLst>
          </p:cNvPr>
          <p:cNvSpPr>
            <a:spLocks noGrp="1" noChangeAspect="1"/>
          </p:cNvSpPr>
          <p:nvPr>
            <p:ph type="body" sz="quarter" idx="28" hasCustomPrompt="1"/>
          </p:nvPr>
        </p:nvSpPr>
        <p:spPr>
          <a:xfrm>
            <a:off x="5353200"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
        <p:nvSpPr>
          <p:cNvPr id="15" name="Pladsholder til tekst 14">
            <a:extLst>
              <a:ext uri="{FF2B5EF4-FFF2-40B4-BE49-F238E27FC236}">
                <a16:creationId xmlns:a16="http://schemas.microsoft.com/office/drawing/2014/main" id="{56524D4E-ECCA-48C7-9B43-1BE4E1CCE2E2}"/>
              </a:ext>
            </a:extLst>
          </p:cNvPr>
          <p:cNvSpPr>
            <a:spLocks noGrp="1" noChangeAspect="1"/>
          </p:cNvSpPr>
          <p:nvPr>
            <p:ph type="body" sz="quarter" idx="30" hasCustomPrompt="1"/>
          </p:nvPr>
        </p:nvSpPr>
        <p:spPr>
          <a:xfrm>
            <a:off x="10986433"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
        <p:nvSpPr>
          <p:cNvPr id="16" name="Pladsholder til tekst 15">
            <a:extLst>
              <a:ext uri="{FF2B5EF4-FFF2-40B4-BE49-F238E27FC236}">
                <a16:creationId xmlns:a16="http://schemas.microsoft.com/office/drawing/2014/main" id="{1821E93E-B7B8-4CBB-BA1D-5AE31077ACD3}"/>
              </a:ext>
            </a:extLst>
          </p:cNvPr>
          <p:cNvSpPr>
            <a:spLocks noGrp="1" noChangeAspect="1"/>
          </p:cNvSpPr>
          <p:nvPr>
            <p:ph type="body" sz="quarter" idx="31" hasCustomPrompt="1"/>
          </p:nvPr>
        </p:nvSpPr>
        <p:spPr>
          <a:xfrm>
            <a:off x="53532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
        <p:nvSpPr>
          <p:cNvPr id="17" name="Pladsholder til tekst 16">
            <a:extLst>
              <a:ext uri="{FF2B5EF4-FFF2-40B4-BE49-F238E27FC236}">
                <a16:creationId xmlns:a16="http://schemas.microsoft.com/office/drawing/2014/main" id="{1B6910BC-27A1-49F4-A508-FC0A33D54923}"/>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rtl="0">
              <a:buNone/>
              <a:defRPr sz="100">
                <a:noFill/>
              </a:defRPr>
            </a:lvl1pPr>
          </a:lstStyle>
          <a:p>
            <a:pPr lvl="0"/>
            <a:r>
              <a:rPr lang="en-US"/>
              <a:t>.</a:t>
            </a:r>
          </a:p>
        </p:txBody>
      </p:sp>
    </p:spTree>
    <p:extLst>
      <p:ext uri="{BB962C8B-B14F-4D97-AF65-F5344CB8AC3E}">
        <p14:creationId xmlns:p14="http://schemas.microsoft.com/office/powerpoint/2010/main" val="2483394711"/>
      </p:ext>
    </p:extLst>
  </p:cSld>
  <p:clrMapOvr>
    <a:masterClrMapping/>
  </p:clrMapOvr>
  <p:extLst>
    <p:ext uri="{DCECCB84-F9BA-43D5-87BE-67443E8EF086}">
      <p15:sldGuideLst xmlns:p15="http://schemas.microsoft.com/office/powerpoint/2012/main">
        <p15:guide id="2" pos="3773">
          <p15:clr>
            <a:srgbClr val="FBAE40"/>
          </p15:clr>
        </p15:guide>
        <p15:guide id="3" pos="3907">
          <p15:clr>
            <a:srgbClr val="FBAE40"/>
          </p15:clr>
        </p15:guide>
        <p15:guide id="4" orient="horz" pos="2256">
          <p15:clr>
            <a:srgbClr val="FBAE40"/>
          </p15:clr>
        </p15:guide>
        <p15:guide id="5" orient="horz" pos="2376">
          <p15:clr>
            <a:srgbClr val="FBAE40"/>
          </p15:clr>
        </p15:guide>
        <p15:guide id="6" orient="horz" pos="359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roces 1-4 (C)">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BECDFFE4-FD19-41DD-942D-C94C94BCF0C9}"/>
              </a:ext>
            </a:extLst>
          </p:cNvPr>
          <p:cNvGraphicFramePr>
            <a:graphicFrameLocks noChangeAspect="1"/>
          </p:cNvGraphicFramePr>
          <p:nvPr userDrawn="1">
            <p:custDataLst>
              <p:tags r:id="rId2"/>
            </p:custDataLst>
            <p:extLst>
              <p:ext uri="{D42A27DB-BD31-4B8C-83A1-F6EECF244321}">
                <p14:modId xmlns:p14="http://schemas.microsoft.com/office/powerpoint/2010/main" val="1412103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1" name="think-cell Slide" r:id="rId4" imgW="395" imgH="394" progId="TCLayout.ActiveDocument.1">
                  <p:embed/>
                </p:oleObj>
              </mc:Choice>
              <mc:Fallback>
                <p:oleObj name="think-cell Slide" r:id="rId4" imgW="395" imgH="394" progId="TCLayout.ActiveDocument.1">
                  <p:embed/>
                  <p:pic>
                    <p:nvPicPr>
                      <p:cNvPr id="12" name="Objekt 11" hidden="1">
                        <a:extLst>
                          <a:ext uri="{FF2B5EF4-FFF2-40B4-BE49-F238E27FC236}">
                            <a16:creationId xmlns:a16="http://schemas.microsoft.com/office/drawing/2014/main" id="{BECDFFE4-FD19-41DD-942D-C94C94BCF0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vert="horz"/>
          <a:lstStyle>
            <a:lvl1pPr rtl="0">
              <a:defRPr/>
            </a:lvl1pPr>
          </a:lstStyle>
          <a:p>
            <a:r>
              <a:rPr lang="en-US" err="1"/>
              <a:t>Klik</a:t>
            </a:r>
            <a:r>
              <a:rPr lang="en-US"/>
              <a:t> for at </a:t>
            </a:r>
            <a:r>
              <a:rPr lang="en-US" err="1"/>
              <a:t>redigere</a:t>
            </a:r>
            <a:r>
              <a:rPr lang="en-US"/>
              <a:t> </a:t>
            </a:r>
            <a:r>
              <a:rPr lang="en-US" err="1"/>
              <a:t>i</a:t>
            </a:r>
            <a:r>
              <a:rPr lang="en-US"/>
              <a:t>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975600"/>
          </a:xfrm>
          <a:solidFill>
            <a:srgbClr val="EDE8E6"/>
          </a:solidFill>
        </p:spPr>
        <p:txBody>
          <a:bodyPr lIns="144000" tIns="144000" rIns="108000" bIns="144000"/>
          <a:lstStyle>
            <a:lvl1pPr marL="0" indent="0" rtl="0">
              <a:spcBef>
                <a:spcPts val="0"/>
              </a:spcBef>
              <a:spcAft>
                <a:spcPts val="600"/>
              </a:spcAft>
              <a:buFont typeface="Arial" panose="020B0604020202020204" pitchFamily="34" charset="0"/>
              <a:buChar char="​"/>
              <a:defRPr sz="1400">
                <a:solidFill>
                  <a:schemeClr val="accent1"/>
                </a:solidFill>
                <a:latin typeface="+mj-lt"/>
              </a:defRPr>
            </a:lvl1pPr>
            <a:lvl2pPr marL="0" indent="0" rtl="0">
              <a:spcBef>
                <a:spcPts val="0"/>
              </a:spcBef>
              <a:buFont typeface="Arial" panose="020B0604020202020204" pitchFamily="34" charset="0"/>
              <a:buChar char="​"/>
              <a:defRPr sz="1200">
                <a:solidFill>
                  <a:srgbClr val="07094A"/>
                </a:solidFill>
                <a:latin typeface="+mn-lt"/>
              </a:defRPr>
            </a:lvl2pPr>
            <a:lvl3pPr marL="0" indent="0" rtl="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a:t>3</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566738" y="2743200"/>
            <a:ext cx="3542400" cy="975600"/>
          </a:xfrm>
          <a:solidFill>
            <a:srgbClr val="EDE8E6"/>
          </a:solidFill>
        </p:spPr>
        <p:txBody>
          <a:bodyPr lIns="144000" tIns="144000" rIns="108000" bIns="144000"/>
          <a:lstStyle>
            <a:lvl1pPr marL="0" indent="0" rtl="0">
              <a:spcBef>
                <a:spcPts val="0"/>
              </a:spcBef>
              <a:spcAft>
                <a:spcPts val="600"/>
              </a:spcAft>
              <a:buFont typeface="Arial" panose="020B0604020202020204" pitchFamily="34" charset="0"/>
              <a:buChar char="​"/>
              <a:defRPr sz="1400">
                <a:solidFill>
                  <a:schemeClr val="accent1"/>
                </a:solidFill>
                <a:latin typeface="+mj-lt"/>
              </a:defRPr>
            </a:lvl1pPr>
            <a:lvl2pPr marL="0" indent="0" rtl="0">
              <a:spcBef>
                <a:spcPts val="0"/>
              </a:spcBef>
              <a:buFont typeface="Arial" panose="020B0604020202020204" pitchFamily="34" charset="0"/>
              <a:buChar char="​"/>
              <a:defRPr sz="1200">
                <a:solidFill>
                  <a:schemeClr val="tx2"/>
                </a:solidFill>
                <a:latin typeface="+mn-lt"/>
              </a:defRPr>
            </a:lvl2pPr>
            <a:lvl3pPr marL="0" indent="0" rtl="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a:t>3</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834000"/>
            <a:ext cx="3542400" cy="975600"/>
          </a:xfrm>
          <a:solidFill>
            <a:srgbClr val="EDE8E6"/>
          </a:solidFill>
        </p:spPr>
        <p:txBody>
          <a:bodyPr lIns="144000" tIns="144000" rIns="108000" bIns="144000"/>
          <a:lstStyle>
            <a:lvl1pPr marL="0" indent="0" rtl="0">
              <a:spcBef>
                <a:spcPts val="0"/>
              </a:spcBef>
              <a:spcAft>
                <a:spcPts val="600"/>
              </a:spcAft>
              <a:buFont typeface="Arial" panose="020B0604020202020204" pitchFamily="34" charset="0"/>
              <a:buChar char="​"/>
              <a:defRPr sz="1400">
                <a:solidFill>
                  <a:schemeClr val="accent1"/>
                </a:solidFill>
                <a:latin typeface="+mj-lt"/>
              </a:defRPr>
            </a:lvl1pPr>
            <a:lvl2pPr marL="0" indent="0" rtl="0">
              <a:spcBef>
                <a:spcPts val="0"/>
              </a:spcBef>
              <a:buFont typeface="Arial" panose="020B0604020202020204" pitchFamily="34" charset="0"/>
              <a:buChar char="​"/>
              <a:defRPr sz="1200">
                <a:solidFill>
                  <a:schemeClr val="tx2"/>
                </a:solidFill>
                <a:latin typeface="+mn-lt"/>
              </a:defRPr>
            </a:lvl2pPr>
            <a:lvl3pPr marL="0" indent="0" rtl="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a:t>3</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4917600"/>
            <a:ext cx="3542400" cy="975600"/>
          </a:xfrm>
          <a:solidFill>
            <a:srgbClr val="EDE8E6"/>
          </a:solidFill>
        </p:spPr>
        <p:txBody>
          <a:bodyPr lIns="144000" tIns="144000" rIns="108000" bIns="144000"/>
          <a:lstStyle>
            <a:lvl1pPr marL="0" indent="0" rtl="0">
              <a:spcBef>
                <a:spcPts val="0"/>
              </a:spcBef>
              <a:spcAft>
                <a:spcPts val="600"/>
              </a:spcAft>
              <a:buFont typeface="Arial" panose="020B0604020202020204" pitchFamily="34" charset="0"/>
              <a:buChar char="​"/>
              <a:defRPr sz="1400">
                <a:solidFill>
                  <a:schemeClr val="accent1"/>
                </a:solidFill>
                <a:latin typeface="+mj-lt"/>
              </a:defRPr>
            </a:lvl1pPr>
            <a:lvl2pPr marL="0" indent="0" rtl="0">
              <a:spcBef>
                <a:spcPts val="0"/>
              </a:spcBef>
              <a:buFont typeface="Arial" panose="020B0604020202020204" pitchFamily="34" charset="0"/>
              <a:buChar char="​"/>
              <a:defRPr sz="1200">
                <a:solidFill>
                  <a:schemeClr val="tx2"/>
                </a:solidFill>
                <a:latin typeface="+mn-lt"/>
              </a:defRPr>
            </a:lvl2pPr>
            <a:lvl3pPr marL="0" indent="0" rtl="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a:t>3</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893200"/>
            <a:ext cx="5328000" cy="450000"/>
          </a:xfrm>
        </p:spPr>
        <p:txBody>
          <a:bodyPr anchor="b" anchorCtr="0"/>
          <a:lstStyle>
            <a:lvl1pPr marL="0" indent="0" rtl="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lvl1pPr rtl="0">
              <a:defRPr/>
            </a:lvl1pPr>
          </a:lstStyle>
          <a:p>
            <a:endParaRPr lang="en-US"/>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lvl1pPr rtl="0">
              <a:defRPr/>
            </a:lvl1pPr>
          </a:lstStyle>
          <a:p>
            <a:endParaRPr lang="en-US"/>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15" name="Pladsholder til tekst 14">
            <a:extLst>
              <a:ext uri="{FF2B5EF4-FFF2-40B4-BE49-F238E27FC236}">
                <a16:creationId xmlns:a16="http://schemas.microsoft.com/office/drawing/2014/main" id="{0ECE9455-FDBF-41BB-BDEA-83FD5675D9B0}"/>
              </a:ext>
            </a:extLst>
          </p:cNvPr>
          <p:cNvSpPr>
            <a:spLocks noGrp="1" noChangeAspect="1"/>
          </p:cNvSpPr>
          <p:nvPr>
            <p:ph type="body" sz="quarter" idx="28" hasCustomPrompt="1"/>
          </p:nvPr>
        </p:nvSpPr>
        <p:spPr>
          <a:xfrm rot="10800000">
            <a:off x="3619921" y="2241646"/>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
        <p:nvSpPr>
          <p:cNvPr id="17" name="Pladsholder til tekst 16">
            <a:extLst>
              <a:ext uri="{FF2B5EF4-FFF2-40B4-BE49-F238E27FC236}">
                <a16:creationId xmlns:a16="http://schemas.microsoft.com/office/drawing/2014/main" id="{7F564C52-353F-4A12-9E55-78252187EEEB}"/>
              </a:ext>
            </a:extLst>
          </p:cNvPr>
          <p:cNvSpPr>
            <a:spLocks noGrp="1" noChangeAspect="1"/>
          </p:cNvSpPr>
          <p:nvPr>
            <p:ph type="body" sz="quarter" idx="30" hasCustomPrompt="1"/>
          </p:nvPr>
        </p:nvSpPr>
        <p:spPr>
          <a:xfrm rot="5400000">
            <a:off x="3633815" y="3337921"/>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
        <p:nvSpPr>
          <p:cNvPr id="18" name="Pladsholder til tekst 17">
            <a:extLst>
              <a:ext uri="{FF2B5EF4-FFF2-40B4-BE49-F238E27FC236}">
                <a16:creationId xmlns:a16="http://schemas.microsoft.com/office/drawing/2014/main" id="{9C2E12E1-A011-4BF6-B348-EE7E10ED9B1C}"/>
              </a:ext>
            </a:extLst>
          </p:cNvPr>
          <p:cNvSpPr>
            <a:spLocks noGrp="1" noChangeAspect="1"/>
          </p:cNvSpPr>
          <p:nvPr>
            <p:ph type="body" sz="quarter" idx="31" hasCustomPrompt="1"/>
          </p:nvPr>
        </p:nvSpPr>
        <p:spPr>
          <a:xfrm>
            <a:off x="3640162" y="4419734"/>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
        <p:nvSpPr>
          <p:cNvPr id="19" name="Pladsholder til tekst 18">
            <a:extLst>
              <a:ext uri="{FF2B5EF4-FFF2-40B4-BE49-F238E27FC236}">
                <a16:creationId xmlns:a16="http://schemas.microsoft.com/office/drawing/2014/main" id="{E121F1BE-6B59-4441-9D6F-B8C285E6EDD0}"/>
              </a:ext>
            </a:extLst>
          </p:cNvPr>
          <p:cNvSpPr>
            <a:spLocks noGrp="1" noChangeAspect="1"/>
          </p:cNvSpPr>
          <p:nvPr>
            <p:ph type="body" sz="quarter" idx="32" hasCustomPrompt="1"/>
          </p:nvPr>
        </p:nvSpPr>
        <p:spPr>
          <a:xfrm rot="-5400000">
            <a:off x="3633345" y="5493019"/>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Tree>
    <p:extLst>
      <p:ext uri="{BB962C8B-B14F-4D97-AF65-F5344CB8AC3E}">
        <p14:creationId xmlns:p14="http://schemas.microsoft.com/office/powerpoint/2010/main" val="1399744296"/>
      </p:ext>
    </p:extLst>
  </p:cSld>
  <p:clrMapOvr>
    <a:masterClrMapping/>
  </p:clrMapOvr>
  <p:extLst>
    <p:ext uri="{DCECCB84-F9BA-43D5-87BE-67443E8EF086}">
      <p15:sldGuideLst xmlns:p15="http://schemas.microsoft.com/office/powerpoint/2012/main">
        <p15:guide id="1" pos="2587">
          <p15:clr>
            <a:srgbClr val="FBAE40"/>
          </p15:clr>
        </p15:guide>
        <p15:guide id="2" orient="horz" pos="1653">
          <p15:clr>
            <a:srgbClr val="FBAE40"/>
          </p15:clr>
        </p15:guide>
        <p15:guide id="3" orient="horz" pos="1726">
          <p15:clr>
            <a:srgbClr val="FBAE40"/>
          </p15:clr>
        </p15:guide>
        <p15:guide id="4" orient="horz" pos="2344">
          <p15:clr>
            <a:srgbClr val="FBAE40"/>
          </p15:clr>
        </p15:guide>
        <p15:guide id="5" orient="horz" pos="2413">
          <p15:clr>
            <a:srgbClr val="FBAE40"/>
          </p15:clr>
        </p15:guide>
        <p15:guide id="6" orient="horz" pos="3030">
          <p15:clr>
            <a:srgbClr val="FBAE40"/>
          </p15:clr>
        </p15:guide>
        <p15:guide id="7" orient="horz" pos="3094">
          <p15:clr>
            <a:srgbClr val="FBAE40"/>
          </p15:clr>
        </p15:guide>
        <p15:guide id="8" orient="horz" pos="3713">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roces 1-6">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606C47EB-7112-4FAF-9F31-A430CA38542E}"/>
              </a:ext>
            </a:extLst>
          </p:cNvPr>
          <p:cNvGraphicFramePr>
            <a:graphicFrameLocks noChangeAspect="1"/>
          </p:cNvGraphicFramePr>
          <p:nvPr userDrawn="1">
            <p:custDataLst>
              <p:tags r:id="rId2"/>
            </p:custDataLst>
            <p:extLst>
              <p:ext uri="{D42A27DB-BD31-4B8C-83A1-F6EECF244321}">
                <p14:modId xmlns:p14="http://schemas.microsoft.com/office/powerpoint/2010/main" val="775446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5" name="think-cell Slide" r:id="rId4" imgW="395" imgH="394" progId="TCLayout.ActiveDocument.1">
                  <p:embed/>
                </p:oleObj>
              </mc:Choice>
              <mc:Fallback>
                <p:oleObj name="think-cell Slide" r:id="rId4" imgW="395" imgH="394" progId="TCLayout.ActiveDocument.1">
                  <p:embed/>
                  <p:pic>
                    <p:nvPicPr>
                      <p:cNvPr id="12" name="Objekt 11" hidden="1">
                        <a:extLst>
                          <a:ext uri="{FF2B5EF4-FFF2-40B4-BE49-F238E27FC236}">
                            <a16:creationId xmlns:a16="http://schemas.microsoft.com/office/drawing/2014/main" id="{606C47EB-7112-4FAF-9F31-A430CA3854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vert="horz"/>
          <a:lstStyle>
            <a:lvl1pPr rtl="0">
              <a:defRPr/>
            </a:lvl1pPr>
          </a:lstStyle>
          <a:p>
            <a:r>
              <a:rPr lang="en-US" err="1"/>
              <a:t>Klik</a:t>
            </a:r>
            <a:r>
              <a:rPr lang="en-US"/>
              <a:t> for at </a:t>
            </a:r>
            <a:r>
              <a:rPr lang="en-US" err="1"/>
              <a:t>redigere</a:t>
            </a:r>
            <a:r>
              <a:rPr lang="en-US"/>
              <a:t> </a:t>
            </a:r>
            <a:r>
              <a:rPr lang="en-US" err="1"/>
              <a:t>i</a:t>
            </a:r>
            <a:r>
              <a:rPr lang="en-US"/>
              <a:t>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1933200"/>
          </a:xfrm>
          <a:solidFill>
            <a:srgbClr val="EDE8E6"/>
          </a:solidFill>
        </p:spPr>
        <p:txBody>
          <a:bodyPr lIns="216000" tIns="216000" rIns="216000" bIns="216000"/>
          <a:lstStyle>
            <a:lvl1pPr marL="0" indent="0" rtl="0">
              <a:spcBef>
                <a:spcPts val="0"/>
              </a:spcBef>
              <a:spcAft>
                <a:spcPts val="600"/>
              </a:spcAft>
              <a:buFont typeface="Arial" panose="020B0604020202020204" pitchFamily="34" charset="0"/>
              <a:buChar char="​"/>
              <a:defRPr sz="1600">
                <a:solidFill>
                  <a:schemeClr val="accent1"/>
                </a:solidFill>
                <a:latin typeface="+mj-lt"/>
              </a:defRPr>
            </a:lvl1pPr>
            <a:lvl2pPr marL="0" indent="0" rtl="0">
              <a:spcBef>
                <a:spcPts val="0"/>
              </a:spcBef>
              <a:buFont typeface="Arial" panose="020B0604020202020204" pitchFamily="34" charset="0"/>
              <a:buChar char="​"/>
              <a:defRPr sz="1400">
                <a:solidFill>
                  <a:srgbClr val="07094A"/>
                </a:solidFill>
                <a:latin typeface="+mn-lt"/>
              </a:defRPr>
            </a:lvl2pPr>
            <a:lvl3pPr marL="0" indent="0" rtl="0">
              <a:spcBef>
                <a:spcPts val="0"/>
              </a:spcBef>
              <a:buFont typeface="Arial" panose="020B0604020202020204" pitchFamily="34" charset="0"/>
              <a:buChar char="​"/>
              <a:defRPr sz="1400">
                <a:solidFill>
                  <a:srgbClr val="07094A"/>
                </a:solidFill>
                <a:latin typeface="+mn-lt"/>
              </a:defRPr>
            </a:lvl3pPr>
            <a:lvl4pPr marL="0" indent="0" rtl="0">
              <a:spcBef>
                <a:spcPts val="0"/>
              </a:spcBef>
              <a:spcAft>
                <a:spcPts val="0"/>
              </a:spcAft>
              <a:buFont typeface="Arial" panose="020B0604020202020204" pitchFamily="34" charset="0"/>
              <a:buChar char="​"/>
              <a:defRPr sz="1400">
                <a:solidFill>
                  <a:srgbClr val="07094A"/>
                </a:solidFill>
                <a:latin typeface="+mn-lt"/>
              </a:defRPr>
            </a:lvl4pPr>
            <a:lvl5pPr marL="0" indent="0" rtl="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3600" y="1649412"/>
            <a:ext cx="3542400" cy="1933200"/>
          </a:xfrm>
          <a:solidFill>
            <a:srgbClr val="EDE8E6"/>
          </a:solidFill>
        </p:spPr>
        <p:txBody>
          <a:bodyPr lIns="216000" tIns="216000" rIns="216000" bIns="216000"/>
          <a:lstStyle>
            <a:lvl1pPr marL="0" indent="0" rtl="0">
              <a:spcBef>
                <a:spcPts val="0"/>
              </a:spcBef>
              <a:spcAft>
                <a:spcPts val="600"/>
              </a:spcAft>
              <a:buFont typeface="Arial" panose="020B0604020202020204" pitchFamily="34" charset="0"/>
              <a:buChar char="​"/>
              <a:defRPr sz="1600">
                <a:solidFill>
                  <a:schemeClr val="accent1"/>
                </a:solidFill>
                <a:latin typeface="+mj-lt"/>
              </a:defRPr>
            </a:lvl1pPr>
            <a:lvl2pPr marL="0" indent="0" rtl="0">
              <a:spcBef>
                <a:spcPts val="0"/>
              </a:spcBef>
              <a:buFont typeface="Arial" panose="020B0604020202020204" pitchFamily="34" charset="0"/>
              <a:buChar char="​"/>
              <a:defRPr sz="1400">
                <a:solidFill>
                  <a:srgbClr val="07094A"/>
                </a:solidFill>
                <a:latin typeface="+mn-lt"/>
              </a:defRPr>
            </a:lvl2pPr>
            <a:lvl3pPr marL="0" indent="0" rtl="0">
              <a:spcBef>
                <a:spcPts val="0"/>
              </a:spcBef>
              <a:buFont typeface="Arial" panose="020B0604020202020204" pitchFamily="34" charset="0"/>
              <a:buChar char="​"/>
              <a:defRPr sz="1400">
                <a:solidFill>
                  <a:srgbClr val="07094A"/>
                </a:solidFill>
                <a:latin typeface="+mn-lt"/>
              </a:defRPr>
            </a:lvl3pPr>
            <a:lvl4pPr marL="0" indent="0" rtl="0">
              <a:spcBef>
                <a:spcPts val="0"/>
              </a:spcBef>
              <a:spcAft>
                <a:spcPts val="0"/>
              </a:spcAft>
              <a:buFont typeface="Arial" panose="020B0604020202020204" pitchFamily="34" charset="0"/>
              <a:buChar char="​"/>
              <a:defRPr sz="1400">
                <a:solidFill>
                  <a:srgbClr val="07094A"/>
                </a:solidFill>
                <a:latin typeface="+mn-lt"/>
              </a:defRPr>
            </a:lvl4pPr>
            <a:lvl5pPr marL="0" indent="0" rtl="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53101"/>
            <a:ext cx="3542400" cy="1933200"/>
          </a:xfrm>
          <a:solidFill>
            <a:srgbClr val="EDE8E6"/>
          </a:solidFill>
        </p:spPr>
        <p:txBody>
          <a:bodyPr lIns="216000" tIns="216000" rIns="216000" bIns="216000"/>
          <a:lstStyle>
            <a:lvl1pPr marL="0" indent="0" rtl="0">
              <a:spcBef>
                <a:spcPts val="0"/>
              </a:spcBef>
              <a:spcAft>
                <a:spcPts val="600"/>
              </a:spcAft>
              <a:buFont typeface="Arial" panose="020B0604020202020204" pitchFamily="34" charset="0"/>
              <a:buChar char="​"/>
              <a:defRPr sz="1600">
                <a:solidFill>
                  <a:schemeClr val="accent1"/>
                </a:solidFill>
                <a:latin typeface="+mj-lt"/>
              </a:defRPr>
            </a:lvl1pPr>
            <a:lvl2pPr marL="0" indent="0" rtl="0">
              <a:spcBef>
                <a:spcPts val="0"/>
              </a:spcBef>
              <a:buFont typeface="Arial" panose="020B0604020202020204" pitchFamily="34" charset="0"/>
              <a:buChar char="​"/>
              <a:defRPr sz="1400">
                <a:solidFill>
                  <a:srgbClr val="07094A"/>
                </a:solidFill>
                <a:latin typeface="+mn-lt"/>
              </a:defRPr>
            </a:lvl2pPr>
            <a:lvl3pPr marL="0" indent="0" rtl="0">
              <a:spcBef>
                <a:spcPts val="0"/>
              </a:spcBef>
              <a:buFont typeface="Arial" panose="020B0604020202020204" pitchFamily="34" charset="0"/>
              <a:buChar char="​"/>
              <a:defRPr sz="1400">
                <a:solidFill>
                  <a:srgbClr val="07094A"/>
                </a:solidFill>
                <a:latin typeface="+mn-lt"/>
              </a:defRPr>
            </a:lvl3pPr>
            <a:lvl4pPr marL="0" indent="0" rtl="0">
              <a:spcBef>
                <a:spcPts val="0"/>
              </a:spcBef>
              <a:spcAft>
                <a:spcPts val="0"/>
              </a:spcAft>
              <a:buFont typeface="Arial" panose="020B0604020202020204" pitchFamily="34" charset="0"/>
              <a:buChar char="​"/>
              <a:defRPr sz="1400">
                <a:solidFill>
                  <a:srgbClr val="07094A"/>
                </a:solidFill>
                <a:latin typeface="+mn-lt"/>
              </a:defRPr>
            </a:lvl4pPr>
            <a:lvl5pPr marL="0" indent="0" rtl="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3780000"/>
            <a:ext cx="3542400" cy="1933200"/>
          </a:xfrm>
          <a:solidFill>
            <a:srgbClr val="EDE8E6"/>
          </a:solidFill>
        </p:spPr>
        <p:txBody>
          <a:bodyPr lIns="216000" tIns="216000" rIns="216000" bIns="216000"/>
          <a:lstStyle>
            <a:lvl1pPr marL="0" indent="0" rtl="0">
              <a:spcBef>
                <a:spcPts val="0"/>
              </a:spcBef>
              <a:spcAft>
                <a:spcPts val="600"/>
              </a:spcAft>
              <a:buFont typeface="Arial" panose="020B0604020202020204" pitchFamily="34" charset="0"/>
              <a:buChar char="​"/>
              <a:defRPr sz="1600">
                <a:solidFill>
                  <a:schemeClr val="accent1"/>
                </a:solidFill>
                <a:latin typeface="+mj-lt"/>
              </a:defRPr>
            </a:lvl1pPr>
            <a:lvl2pPr marL="0" indent="0" rtl="0">
              <a:spcBef>
                <a:spcPts val="0"/>
              </a:spcBef>
              <a:buFont typeface="Arial" panose="020B0604020202020204" pitchFamily="34" charset="0"/>
              <a:buChar char="​"/>
              <a:defRPr sz="1400">
                <a:solidFill>
                  <a:srgbClr val="07094A"/>
                </a:solidFill>
                <a:latin typeface="+mn-lt"/>
              </a:defRPr>
            </a:lvl2pPr>
            <a:lvl3pPr marL="0" indent="0" rtl="0">
              <a:spcBef>
                <a:spcPts val="0"/>
              </a:spcBef>
              <a:buFont typeface="Arial" panose="020B0604020202020204" pitchFamily="34" charset="0"/>
              <a:buChar char="​"/>
              <a:defRPr sz="1400">
                <a:solidFill>
                  <a:srgbClr val="07094A"/>
                </a:solidFill>
                <a:latin typeface="+mn-lt"/>
              </a:defRPr>
            </a:lvl3pPr>
            <a:lvl4pPr marL="0" indent="0" rtl="0">
              <a:spcBef>
                <a:spcPts val="0"/>
              </a:spcBef>
              <a:spcAft>
                <a:spcPts val="0"/>
              </a:spcAft>
              <a:buFont typeface="Arial" panose="020B0604020202020204" pitchFamily="34" charset="0"/>
              <a:buChar char="​"/>
              <a:defRPr sz="1400">
                <a:solidFill>
                  <a:srgbClr val="07094A"/>
                </a:solidFill>
                <a:latin typeface="+mn-lt"/>
              </a:defRPr>
            </a:lvl4pPr>
            <a:lvl5pPr marL="0" indent="0" rtl="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3" name="Pladsholder til tekst 6">
            <a:extLst>
              <a:ext uri="{FF2B5EF4-FFF2-40B4-BE49-F238E27FC236}">
                <a16:creationId xmlns:a16="http://schemas.microsoft.com/office/drawing/2014/main" id="{AD4D3C8A-F9AA-4F78-9B38-6CDC06AE759D}"/>
              </a:ext>
            </a:extLst>
          </p:cNvPr>
          <p:cNvSpPr>
            <a:spLocks noGrp="1"/>
          </p:cNvSpPr>
          <p:nvPr>
            <p:ph type="body" sz="quarter" idx="25" hasCustomPrompt="1"/>
          </p:nvPr>
        </p:nvSpPr>
        <p:spPr>
          <a:xfrm>
            <a:off x="4323600" y="3780000"/>
            <a:ext cx="3542400" cy="1933200"/>
          </a:xfrm>
          <a:solidFill>
            <a:srgbClr val="EDE8E6"/>
          </a:solidFill>
        </p:spPr>
        <p:txBody>
          <a:bodyPr lIns="216000" tIns="216000" rIns="216000" bIns="216000"/>
          <a:lstStyle>
            <a:lvl1pPr marL="0" indent="0" rtl="0">
              <a:spcBef>
                <a:spcPts val="0"/>
              </a:spcBef>
              <a:spcAft>
                <a:spcPts val="600"/>
              </a:spcAft>
              <a:buFont typeface="Arial" panose="020B0604020202020204" pitchFamily="34" charset="0"/>
              <a:buChar char="​"/>
              <a:defRPr sz="1600">
                <a:solidFill>
                  <a:schemeClr val="accent1"/>
                </a:solidFill>
                <a:latin typeface="+mj-lt"/>
              </a:defRPr>
            </a:lvl1pPr>
            <a:lvl2pPr marL="0" indent="0" rtl="0">
              <a:spcBef>
                <a:spcPts val="0"/>
              </a:spcBef>
              <a:buFont typeface="Arial" panose="020B0604020202020204" pitchFamily="34" charset="0"/>
              <a:buChar char="​"/>
              <a:defRPr sz="1400">
                <a:solidFill>
                  <a:srgbClr val="07094A"/>
                </a:solidFill>
                <a:latin typeface="+mn-lt"/>
              </a:defRPr>
            </a:lvl2pPr>
            <a:lvl3pPr marL="0" indent="0" rtl="0">
              <a:spcBef>
                <a:spcPts val="0"/>
              </a:spcBef>
              <a:buFont typeface="Arial" panose="020B0604020202020204" pitchFamily="34" charset="0"/>
              <a:buChar char="​"/>
              <a:defRPr sz="1400">
                <a:solidFill>
                  <a:srgbClr val="07094A"/>
                </a:solidFill>
                <a:latin typeface="+mn-lt"/>
              </a:defRPr>
            </a:lvl3pPr>
            <a:lvl4pPr marL="0" indent="0" rtl="0">
              <a:spcBef>
                <a:spcPts val="0"/>
              </a:spcBef>
              <a:spcAft>
                <a:spcPts val="0"/>
              </a:spcAft>
              <a:buFont typeface="Arial" panose="020B0604020202020204" pitchFamily="34" charset="0"/>
              <a:buChar char="​"/>
              <a:defRPr sz="1400">
                <a:solidFill>
                  <a:srgbClr val="07094A"/>
                </a:solidFill>
                <a:latin typeface="+mn-lt"/>
              </a:defRPr>
            </a:lvl4pPr>
            <a:lvl5pPr marL="0" indent="0" rtl="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4" name="Pladsholder til tekst 7">
            <a:extLst>
              <a:ext uri="{FF2B5EF4-FFF2-40B4-BE49-F238E27FC236}">
                <a16:creationId xmlns:a16="http://schemas.microsoft.com/office/drawing/2014/main" id="{0A33F85D-1870-4E2B-AC35-8C5DE60C5081}"/>
              </a:ext>
            </a:extLst>
          </p:cNvPr>
          <p:cNvSpPr>
            <a:spLocks noGrp="1"/>
          </p:cNvSpPr>
          <p:nvPr>
            <p:ph type="body" sz="quarter" idx="26" hasCustomPrompt="1"/>
          </p:nvPr>
        </p:nvSpPr>
        <p:spPr>
          <a:xfrm>
            <a:off x="8078100" y="3780000"/>
            <a:ext cx="3542400" cy="1933200"/>
          </a:xfrm>
          <a:solidFill>
            <a:srgbClr val="EDE8E6"/>
          </a:solidFill>
        </p:spPr>
        <p:txBody>
          <a:bodyPr lIns="216000" tIns="216000" rIns="216000" bIns="216000"/>
          <a:lstStyle>
            <a:lvl1pPr marL="0" indent="0" rtl="0">
              <a:spcBef>
                <a:spcPts val="0"/>
              </a:spcBef>
              <a:spcAft>
                <a:spcPts val="600"/>
              </a:spcAft>
              <a:buFont typeface="Arial" panose="020B0604020202020204" pitchFamily="34" charset="0"/>
              <a:buChar char="​"/>
              <a:defRPr sz="1600">
                <a:solidFill>
                  <a:schemeClr val="accent1"/>
                </a:solidFill>
                <a:latin typeface="+mj-lt"/>
              </a:defRPr>
            </a:lvl1pPr>
            <a:lvl2pPr marL="0" indent="0" rtl="0">
              <a:spcBef>
                <a:spcPts val="0"/>
              </a:spcBef>
              <a:buFont typeface="Arial" panose="020B0604020202020204" pitchFamily="34" charset="0"/>
              <a:buChar char="​"/>
              <a:defRPr sz="1400">
                <a:solidFill>
                  <a:srgbClr val="07094A"/>
                </a:solidFill>
                <a:latin typeface="+mn-lt"/>
              </a:defRPr>
            </a:lvl2pPr>
            <a:lvl3pPr marL="0" indent="0" rtl="0">
              <a:spcBef>
                <a:spcPts val="0"/>
              </a:spcBef>
              <a:buFont typeface="Arial" panose="020B0604020202020204" pitchFamily="34" charset="0"/>
              <a:buChar char="​"/>
              <a:defRPr sz="1400">
                <a:solidFill>
                  <a:srgbClr val="07094A"/>
                </a:solidFill>
                <a:latin typeface="+mn-lt"/>
              </a:defRPr>
            </a:lvl3pPr>
            <a:lvl4pPr marL="0" indent="0" rtl="0">
              <a:spcBef>
                <a:spcPts val="0"/>
              </a:spcBef>
              <a:spcAft>
                <a:spcPts val="0"/>
              </a:spcAft>
              <a:buFont typeface="Arial" panose="020B0604020202020204" pitchFamily="34" charset="0"/>
              <a:buChar char="​"/>
              <a:defRPr sz="1400">
                <a:solidFill>
                  <a:srgbClr val="07094A"/>
                </a:solidFill>
                <a:latin typeface="+mn-lt"/>
              </a:defRPr>
            </a:lvl4pPr>
            <a:lvl5pPr marL="0" indent="0" rtl="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713200"/>
            <a:ext cx="11052176" cy="630000"/>
          </a:xfrm>
        </p:spPr>
        <p:txBody>
          <a:bodyPr anchor="b" anchorCtr="0"/>
          <a:lstStyle>
            <a:lvl1pPr marL="0" indent="0" rtl="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lvl1pPr rtl="0">
              <a:defRPr/>
            </a:lvl1pPr>
          </a:lstStyle>
          <a:p>
            <a:endParaRPr lang="en-US"/>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lvl1pPr rtl="0">
              <a:defRPr/>
            </a:lvl1pPr>
          </a:lstStyle>
          <a:p>
            <a:endParaRPr lang="en-US"/>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17" name="Pladsholder til tekst 16">
            <a:extLst>
              <a:ext uri="{FF2B5EF4-FFF2-40B4-BE49-F238E27FC236}">
                <a16:creationId xmlns:a16="http://schemas.microsoft.com/office/drawing/2014/main" id="{75CCD41E-26E3-4E2F-B2C6-AFC8FD2770AA}"/>
              </a:ext>
            </a:extLst>
          </p:cNvPr>
          <p:cNvSpPr>
            <a:spLocks noGrp="1" noChangeAspect="1"/>
          </p:cNvSpPr>
          <p:nvPr>
            <p:ph type="body" sz="quarter" idx="28" hasCustomPrompt="1"/>
          </p:nvPr>
        </p:nvSpPr>
        <p:spPr>
          <a:xfrm>
            <a:off x="34740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
        <p:nvSpPr>
          <p:cNvPr id="18" name="Pladsholder til tekst 17">
            <a:extLst>
              <a:ext uri="{FF2B5EF4-FFF2-40B4-BE49-F238E27FC236}">
                <a16:creationId xmlns:a16="http://schemas.microsoft.com/office/drawing/2014/main" id="{13D8608A-C742-43CF-A402-D506FDFEF03A}"/>
              </a:ext>
            </a:extLst>
          </p:cNvPr>
          <p:cNvSpPr>
            <a:spLocks noGrp="1" noChangeAspect="1"/>
          </p:cNvSpPr>
          <p:nvPr>
            <p:ph type="body" sz="quarter" idx="30" hasCustomPrompt="1"/>
          </p:nvPr>
        </p:nvSpPr>
        <p:spPr>
          <a:xfrm>
            <a:off x="72324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
        <p:nvSpPr>
          <p:cNvPr id="19" name="Pladsholder til tekst 18">
            <a:extLst>
              <a:ext uri="{FF2B5EF4-FFF2-40B4-BE49-F238E27FC236}">
                <a16:creationId xmlns:a16="http://schemas.microsoft.com/office/drawing/2014/main" id="{3C98EF01-737B-4FB1-9552-915C2A2129D2}"/>
              </a:ext>
            </a:extLst>
          </p:cNvPr>
          <p:cNvSpPr>
            <a:spLocks noGrp="1" noChangeAspect="1"/>
          </p:cNvSpPr>
          <p:nvPr>
            <p:ph type="body" sz="quarter" idx="31" hasCustomPrompt="1"/>
          </p:nvPr>
        </p:nvSpPr>
        <p:spPr>
          <a:xfrm>
            <a:off x="10986433"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rtl="0">
              <a:buNone/>
              <a:defRPr sz="100">
                <a:noFill/>
              </a:defRPr>
            </a:lvl1pPr>
          </a:lstStyle>
          <a:p>
            <a:pPr lvl="0"/>
            <a:r>
              <a:rPr lang="en-US"/>
              <a:t>.</a:t>
            </a:r>
          </a:p>
        </p:txBody>
      </p:sp>
      <p:sp>
        <p:nvSpPr>
          <p:cNvPr id="20" name="Pladsholder til tekst 19">
            <a:extLst>
              <a:ext uri="{FF2B5EF4-FFF2-40B4-BE49-F238E27FC236}">
                <a16:creationId xmlns:a16="http://schemas.microsoft.com/office/drawing/2014/main" id="{091985B7-A22D-4817-B59E-B0ADC9EEA680}"/>
              </a:ext>
            </a:extLst>
          </p:cNvPr>
          <p:cNvSpPr>
            <a:spLocks noGrp="1" noChangeAspect="1"/>
          </p:cNvSpPr>
          <p:nvPr>
            <p:ph type="body" sz="quarter" idx="32" hasCustomPrompt="1"/>
          </p:nvPr>
        </p:nvSpPr>
        <p:spPr>
          <a:xfrm>
            <a:off x="3474000" y="5030870"/>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rtl="0">
              <a:buNone/>
              <a:defRPr sz="100">
                <a:noFill/>
              </a:defRPr>
            </a:lvl1pPr>
          </a:lstStyle>
          <a:p>
            <a:pPr lvl="0"/>
            <a:r>
              <a:rPr lang="en-US"/>
              <a:t>.</a:t>
            </a:r>
          </a:p>
        </p:txBody>
      </p:sp>
      <p:sp>
        <p:nvSpPr>
          <p:cNvPr id="21" name="Pladsholder til tekst 20">
            <a:extLst>
              <a:ext uri="{FF2B5EF4-FFF2-40B4-BE49-F238E27FC236}">
                <a16:creationId xmlns:a16="http://schemas.microsoft.com/office/drawing/2014/main" id="{CAB173DE-D870-465F-BDB2-F76CC9AB0663}"/>
              </a:ext>
            </a:extLst>
          </p:cNvPr>
          <p:cNvSpPr>
            <a:spLocks noGrp="1" noChangeAspect="1"/>
          </p:cNvSpPr>
          <p:nvPr>
            <p:ph type="body" sz="quarter" idx="33" hasCustomPrompt="1"/>
          </p:nvPr>
        </p:nvSpPr>
        <p:spPr>
          <a:xfrm>
            <a:off x="72324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rtl="0">
              <a:buNone/>
              <a:defRPr sz="100">
                <a:noFill/>
              </a:defRPr>
            </a:lvl1pPr>
          </a:lstStyle>
          <a:p>
            <a:pPr lvl="0"/>
            <a:r>
              <a:rPr lang="en-US"/>
              <a:t>.</a:t>
            </a:r>
          </a:p>
        </p:txBody>
      </p:sp>
      <p:sp>
        <p:nvSpPr>
          <p:cNvPr id="22" name="Pladsholder til tekst 21">
            <a:extLst>
              <a:ext uri="{FF2B5EF4-FFF2-40B4-BE49-F238E27FC236}">
                <a16:creationId xmlns:a16="http://schemas.microsoft.com/office/drawing/2014/main" id="{82CFF112-3115-409C-B07D-40E2D06AA632}"/>
              </a:ext>
            </a:extLst>
          </p:cNvPr>
          <p:cNvSpPr>
            <a:spLocks noGrp="1" noChangeAspect="1"/>
          </p:cNvSpPr>
          <p:nvPr>
            <p:ph type="body" sz="quarter" idx="34"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rtl="0">
              <a:buNone/>
              <a:defRPr sz="100">
                <a:noFill/>
              </a:defRPr>
            </a:lvl1pPr>
          </a:lstStyle>
          <a:p>
            <a:pPr lvl="0"/>
            <a:r>
              <a:rPr lang="en-US"/>
              <a:t>.</a:t>
            </a:r>
          </a:p>
        </p:txBody>
      </p:sp>
    </p:spTree>
    <p:extLst>
      <p:ext uri="{BB962C8B-B14F-4D97-AF65-F5344CB8AC3E}">
        <p14:creationId xmlns:p14="http://schemas.microsoft.com/office/powerpoint/2010/main" val="2464159004"/>
      </p:ext>
    </p:extLst>
  </p:cSld>
  <p:clrMapOvr>
    <a:masterClrMapping/>
  </p:clrMapOvr>
  <p:extLst>
    <p:ext uri="{DCECCB84-F9BA-43D5-87BE-67443E8EF086}">
      <p15:sldGuideLst xmlns:p15="http://schemas.microsoft.com/office/powerpoint/2012/main">
        <p15:guide id="1" orient="horz" pos="2381">
          <p15:clr>
            <a:srgbClr val="FBAE40"/>
          </p15:clr>
        </p15:guide>
        <p15:guide id="2" pos="2723">
          <p15:clr>
            <a:srgbClr val="FBAE40"/>
          </p15:clr>
        </p15:guide>
        <p15:guide id="3" pos="5088">
          <p15:clr>
            <a:srgbClr val="FBAE40"/>
          </p15:clr>
        </p15:guide>
        <p15:guide id="4" orient="horz" pos="2257">
          <p15:clr>
            <a:srgbClr val="FBAE40"/>
          </p15:clr>
        </p15:guide>
        <p15:guide id="5" pos="2591">
          <p15:clr>
            <a:srgbClr val="FBAE40"/>
          </p15:clr>
        </p15:guide>
        <p15:guide id="6" pos="4956">
          <p15:clr>
            <a:srgbClr val="FBAE40"/>
          </p15:clr>
        </p15:guide>
        <p15:guide id="7" orient="horz" pos="359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67CF564-7FB2-4079-BC4A-BAE5EDF47279}"/>
              </a:ext>
            </a:extLst>
          </p:cNvPr>
          <p:cNvGraphicFramePr>
            <a:graphicFrameLocks noChangeAspect="1"/>
          </p:cNvGraphicFramePr>
          <p:nvPr userDrawn="1">
            <p:custDataLst>
              <p:tags r:id="rId2"/>
            </p:custDataLst>
            <p:extLst>
              <p:ext uri="{D42A27DB-BD31-4B8C-83A1-F6EECF244321}">
                <p14:modId xmlns:p14="http://schemas.microsoft.com/office/powerpoint/2010/main" val="2702858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69" name="think-cell Slide" r:id="rId4" imgW="395" imgH="394" progId="TCLayout.ActiveDocument.1">
                  <p:embed/>
                </p:oleObj>
              </mc:Choice>
              <mc:Fallback>
                <p:oleObj name="think-cell Slide" r:id="rId4" imgW="395" imgH="394" progId="TCLayout.ActiveDocument.1">
                  <p:embed/>
                  <p:pic>
                    <p:nvPicPr>
                      <p:cNvPr id="4" name="Objekt 3" hidden="1">
                        <a:extLst>
                          <a:ext uri="{FF2B5EF4-FFF2-40B4-BE49-F238E27FC236}">
                            <a16:creationId xmlns:a16="http://schemas.microsoft.com/office/drawing/2014/main" id="{667CF564-7FB2-4079-BC4A-BAE5EDF4727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6DED7A6-F659-439D-957B-93F3F0180D36}"/>
              </a:ext>
            </a:extLst>
          </p:cNvPr>
          <p:cNvSpPr>
            <a:spLocks noGrp="1"/>
          </p:cNvSpPr>
          <p:nvPr>
            <p:ph type="title" hasCustomPrompt="1"/>
          </p:nvPr>
        </p:nvSpPr>
        <p:spPr/>
        <p:txBody>
          <a:bodyPr vert="horz"/>
          <a:lstStyle>
            <a:lvl1pPr rtl="0">
              <a:defRPr/>
            </a:lvl1pPr>
          </a:lstStyle>
          <a:p>
            <a:r>
              <a:rPr lang="en-US" err="1"/>
              <a:t>Klik</a:t>
            </a:r>
            <a:r>
              <a:rPr lang="en-US"/>
              <a:t> for at </a:t>
            </a:r>
            <a:r>
              <a:rPr lang="en-US" err="1"/>
              <a:t>redigere</a:t>
            </a:r>
            <a:r>
              <a:rPr lang="en-US"/>
              <a:t> </a:t>
            </a:r>
            <a:r>
              <a:rPr lang="en-US" err="1"/>
              <a:t>i</a:t>
            </a:r>
            <a:r>
              <a:rPr lang="en-US"/>
              <a:t> master</a:t>
            </a:r>
          </a:p>
        </p:txBody>
      </p:sp>
      <p:sp>
        <p:nvSpPr>
          <p:cNvPr id="7" name="Pladsholder til tekst 2">
            <a:extLst>
              <a:ext uri="{FF2B5EF4-FFF2-40B4-BE49-F238E27FC236}">
                <a16:creationId xmlns:a16="http://schemas.microsoft.com/office/drawing/2014/main" id="{8BAC0437-7AB5-4062-ADCC-C54F86F3BAF3}"/>
              </a:ext>
            </a:extLst>
          </p:cNvPr>
          <p:cNvSpPr>
            <a:spLocks noGrp="1"/>
          </p:cNvSpPr>
          <p:nvPr>
            <p:ph type="body" sz="quarter" idx="13" hasCustomPrompt="1"/>
          </p:nvPr>
        </p:nvSpPr>
        <p:spPr>
          <a:xfrm>
            <a:off x="566738" y="1659054"/>
            <a:ext cx="2052561" cy="1632927"/>
          </a:xfrm>
          <a:solidFill>
            <a:schemeClr val="tx1"/>
          </a:solidFill>
          <a:ln>
            <a:noFill/>
          </a:ln>
        </p:spPr>
        <p:txBody>
          <a:bodyPr lIns="144000" tIns="144000" rIns="144000" bIns="144000" anchor="ctr" anchorCtr="0"/>
          <a:lstStyle>
            <a:lvl1pPr marL="0" indent="0" algn="ctr" rtl="0">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en-US" err="1"/>
              <a:t>Rediger</a:t>
            </a:r>
            <a:r>
              <a:rPr lang="en-US"/>
              <a:t> </a:t>
            </a:r>
            <a:r>
              <a:rPr lang="en-US" err="1"/>
              <a:t>typografien</a:t>
            </a:r>
            <a:r>
              <a:rPr lang="en-US"/>
              <a:t> </a:t>
            </a:r>
            <a:r>
              <a:rPr lang="en-US" err="1"/>
              <a:t>i</a:t>
            </a:r>
            <a:r>
              <a:rPr lang="en-US"/>
              <a:t> </a:t>
            </a:r>
            <a:r>
              <a:rPr lang="en-US" err="1"/>
              <a:t>masterens</a:t>
            </a:r>
            <a:endParaRPr lang="en-US"/>
          </a:p>
        </p:txBody>
      </p:sp>
      <p:sp>
        <p:nvSpPr>
          <p:cNvPr id="9" name="Pladsholder til tekst 3">
            <a:extLst>
              <a:ext uri="{FF2B5EF4-FFF2-40B4-BE49-F238E27FC236}">
                <a16:creationId xmlns:a16="http://schemas.microsoft.com/office/drawing/2014/main" id="{A33A9808-3B41-42AA-B1A6-CBB6630BB77E}"/>
              </a:ext>
            </a:extLst>
          </p:cNvPr>
          <p:cNvSpPr>
            <a:spLocks noGrp="1"/>
          </p:cNvSpPr>
          <p:nvPr>
            <p:ph type="body" sz="quarter" idx="14" hasCustomPrompt="1"/>
          </p:nvPr>
        </p:nvSpPr>
        <p:spPr>
          <a:xfrm>
            <a:off x="2619300" y="1659054"/>
            <a:ext cx="9001200" cy="1632927"/>
          </a:xfrm>
          <a:solidFill>
            <a:srgbClr val="EDE8E6"/>
          </a:solidFill>
          <a:ln>
            <a:noFill/>
          </a:ln>
        </p:spPr>
        <p:txBody>
          <a:bodyPr lIns="144000" tIns="144000" rIns="144000" bIns="144000" anchor="ctr" anchorCtr="0"/>
          <a:lstStyle>
            <a:lvl1pPr marL="195955" indent="-195955" rtl="0">
              <a:spcBef>
                <a:spcPts val="0"/>
              </a:spcBef>
              <a:spcAft>
                <a:spcPts val="1089"/>
              </a:spcAft>
              <a:buClrTx/>
              <a:defRPr sz="1000">
                <a:solidFill>
                  <a:schemeClr val="tx1"/>
                </a:solidFill>
              </a:defRPr>
            </a:lvl1pPr>
            <a:lvl2pPr marL="391910" indent="-195955" rtl="0">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p:txBody>
      </p:sp>
      <p:sp>
        <p:nvSpPr>
          <p:cNvPr id="10" name="Pladsholder til tekst 4">
            <a:extLst>
              <a:ext uri="{FF2B5EF4-FFF2-40B4-BE49-F238E27FC236}">
                <a16:creationId xmlns:a16="http://schemas.microsoft.com/office/drawing/2014/main" id="{8889AF06-006D-4CCD-BA6E-313319D19785}"/>
              </a:ext>
            </a:extLst>
          </p:cNvPr>
          <p:cNvSpPr>
            <a:spLocks noGrp="1"/>
          </p:cNvSpPr>
          <p:nvPr>
            <p:ph type="body" sz="quarter" idx="15" hasCustomPrompt="1"/>
          </p:nvPr>
        </p:nvSpPr>
        <p:spPr>
          <a:xfrm>
            <a:off x="566738" y="3420250"/>
            <a:ext cx="2052561" cy="1632927"/>
          </a:xfrm>
          <a:solidFill>
            <a:schemeClr val="tx1"/>
          </a:solidFill>
          <a:ln>
            <a:noFill/>
          </a:ln>
        </p:spPr>
        <p:txBody>
          <a:bodyPr lIns="144000" tIns="144000" rIns="144000" bIns="144000" anchor="ctr" anchorCtr="0"/>
          <a:lstStyle>
            <a:lvl1pPr marL="0" indent="0" algn="ctr" rtl="0">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en-US" err="1"/>
              <a:t>Rediger</a:t>
            </a:r>
            <a:r>
              <a:rPr lang="en-US"/>
              <a:t> </a:t>
            </a:r>
            <a:r>
              <a:rPr lang="en-US" err="1"/>
              <a:t>typografien</a:t>
            </a:r>
            <a:r>
              <a:rPr lang="en-US"/>
              <a:t> </a:t>
            </a:r>
            <a:r>
              <a:rPr lang="en-US" err="1"/>
              <a:t>i</a:t>
            </a:r>
            <a:r>
              <a:rPr lang="en-US"/>
              <a:t> </a:t>
            </a:r>
            <a:r>
              <a:rPr lang="en-US" err="1"/>
              <a:t>masterens</a:t>
            </a:r>
            <a:endParaRPr lang="en-US"/>
          </a:p>
        </p:txBody>
      </p:sp>
      <p:sp>
        <p:nvSpPr>
          <p:cNvPr id="11" name="Pladsholder til tekst 5">
            <a:extLst>
              <a:ext uri="{FF2B5EF4-FFF2-40B4-BE49-F238E27FC236}">
                <a16:creationId xmlns:a16="http://schemas.microsoft.com/office/drawing/2014/main" id="{5BC049EE-1470-4BA6-AFBF-ABEE5D5640A1}"/>
              </a:ext>
            </a:extLst>
          </p:cNvPr>
          <p:cNvSpPr>
            <a:spLocks noGrp="1"/>
          </p:cNvSpPr>
          <p:nvPr>
            <p:ph type="body" sz="quarter" idx="16" hasCustomPrompt="1"/>
          </p:nvPr>
        </p:nvSpPr>
        <p:spPr>
          <a:xfrm>
            <a:off x="2619300" y="3420250"/>
            <a:ext cx="9001200" cy="1632927"/>
          </a:xfrm>
          <a:solidFill>
            <a:srgbClr val="EDE8E6"/>
          </a:solidFill>
          <a:ln>
            <a:noFill/>
          </a:ln>
        </p:spPr>
        <p:txBody>
          <a:bodyPr lIns="144000" tIns="144000" rIns="144000" bIns="144000" anchor="ctr" anchorCtr="0"/>
          <a:lstStyle>
            <a:lvl1pPr marL="195955" indent="-195955" rtl="0">
              <a:spcBef>
                <a:spcPts val="0"/>
              </a:spcBef>
              <a:spcAft>
                <a:spcPts val="1089"/>
              </a:spcAft>
              <a:buClrTx/>
              <a:defRPr sz="1000">
                <a:solidFill>
                  <a:schemeClr val="tx1"/>
                </a:solidFill>
              </a:defRPr>
            </a:lvl1pPr>
            <a:lvl2pPr marL="391910" indent="-195955" rtl="0">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p:txBody>
      </p:sp>
      <p:sp>
        <p:nvSpPr>
          <p:cNvPr id="12" name="Pladsholder til tekst 6">
            <a:extLst>
              <a:ext uri="{FF2B5EF4-FFF2-40B4-BE49-F238E27FC236}">
                <a16:creationId xmlns:a16="http://schemas.microsoft.com/office/drawing/2014/main" id="{3119D79E-CA8F-4343-A86E-01FBC0FFA4E7}"/>
              </a:ext>
            </a:extLst>
          </p:cNvPr>
          <p:cNvSpPr>
            <a:spLocks noGrp="1"/>
          </p:cNvSpPr>
          <p:nvPr>
            <p:ph type="body" sz="quarter" idx="17" hasCustomPrompt="1"/>
          </p:nvPr>
        </p:nvSpPr>
        <p:spPr>
          <a:xfrm>
            <a:off x="566738" y="5181445"/>
            <a:ext cx="2052561" cy="1108230"/>
          </a:xfrm>
          <a:solidFill>
            <a:schemeClr val="tx1"/>
          </a:solidFill>
          <a:ln>
            <a:noFill/>
          </a:ln>
        </p:spPr>
        <p:txBody>
          <a:bodyPr lIns="144000" tIns="144000" rIns="144000" bIns="144000" anchor="ctr" anchorCtr="0"/>
          <a:lstStyle>
            <a:lvl1pPr marL="0" indent="0" algn="ctr" rtl="0">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en-US" err="1"/>
              <a:t>Rediger</a:t>
            </a:r>
            <a:r>
              <a:rPr lang="en-US"/>
              <a:t> </a:t>
            </a:r>
            <a:r>
              <a:rPr lang="en-US" err="1"/>
              <a:t>typografien</a:t>
            </a:r>
            <a:r>
              <a:rPr lang="en-US"/>
              <a:t> </a:t>
            </a:r>
            <a:r>
              <a:rPr lang="en-US" err="1"/>
              <a:t>i</a:t>
            </a:r>
            <a:r>
              <a:rPr lang="en-US"/>
              <a:t> </a:t>
            </a:r>
            <a:r>
              <a:rPr lang="en-US" err="1"/>
              <a:t>masterens</a:t>
            </a:r>
            <a:endParaRPr lang="en-US"/>
          </a:p>
        </p:txBody>
      </p:sp>
      <p:sp>
        <p:nvSpPr>
          <p:cNvPr id="13" name="Pladsholder til tekst 7">
            <a:extLst>
              <a:ext uri="{FF2B5EF4-FFF2-40B4-BE49-F238E27FC236}">
                <a16:creationId xmlns:a16="http://schemas.microsoft.com/office/drawing/2014/main" id="{B56612E9-9034-4945-A991-2AE79CB7CD43}"/>
              </a:ext>
            </a:extLst>
          </p:cNvPr>
          <p:cNvSpPr>
            <a:spLocks noGrp="1"/>
          </p:cNvSpPr>
          <p:nvPr>
            <p:ph type="body" sz="quarter" idx="18" hasCustomPrompt="1"/>
          </p:nvPr>
        </p:nvSpPr>
        <p:spPr>
          <a:xfrm>
            <a:off x="2619300" y="5181445"/>
            <a:ext cx="9001200" cy="1108230"/>
          </a:xfrm>
          <a:solidFill>
            <a:srgbClr val="EDE8E6"/>
          </a:solidFill>
          <a:ln>
            <a:noFill/>
          </a:ln>
        </p:spPr>
        <p:txBody>
          <a:bodyPr lIns="144000" tIns="144000" rIns="144000" bIns="144000" anchor="ctr" anchorCtr="0"/>
          <a:lstStyle>
            <a:lvl1pPr marL="195955" indent="-195955" rtl="0">
              <a:spcBef>
                <a:spcPts val="0"/>
              </a:spcBef>
              <a:spcAft>
                <a:spcPts val="1089"/>
              </a:spcAft>
              <a:buClrTx/>
              <a:defRPr sz="1000">
                <a:solidFill>
                  <a:schemeClr val="tx1"/>
                </a:solidFill>
              </a:defRPr>
            </a:lvl1pPr>
            <a:lvl2pPr marL="391910" indent="-195955" rtl="0">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en-US" err="1"/>
              <a:t>Rediger</a:t>
            </a:r>
            <a:r>
              <a:rPr lang="en-US"/>
              <a:t> </a:t>
            </a:r>
            <a:r>
              <a:rPr lang="en-US" err="1"/>
              <a:t>typografien</a:t>
            </a:r>
            <a:r>
              <a:rPr lang="en-US"/>
              <a:t> </a:t>
            </a:r>
            <a:r>
              <a:rPr lang="en-US" err="1"/>
              <a:t>i</a:t>
            </a:r>
            <a:r>
              <a:rPr lang="en-US"/>
              <a:t> </a:t>
            </a:r>
            <a:r>
              <a:rPr lang="en-US" err="1"/>
              <a:t>masterens</a:t>
            </a:r>
            <a:endParaRPr lang="en-US"/>
          </a:p>
          <a:p>
            <a:pPr lvl="1"/>
            <a:r>
              <a:rPr lang="en-US" err="1"/>
              <a:t>Andet</a:t>
            </a:r>
            <a:r>
              <a:rPr lang="en-US"/>
              <a:t> </a:t>
            </a:r>
            <a:r>
              <a:rPr lang="en-US" err="1"/>
              <a:t>niveau</a:t>
            </a:r>
            <a:endParaRPr lang="en-US"/>
          </a:p>
        </p:txBody>
      </p:sp>
      <p:sp>
        <p:nvSpPr>
          <p:cNvPr id="15" name="Pladsholder til billede 6">
            <a:extLst>
              <a:ext uri="{FF2B5EF4-FFF2-40B4-BE49-F238E27FC236}">
                <a16:creationId xmlns:a16="http://schemas.microsoft.com/office/drawing/2014/main" id="{EF66DBB0-1E2D-43B5-AF79-5C0BD7A13713}"/>
              </a:ext>
            </a:extLst>
          </p:cNvPr>
          <p:cNvSpPr>
            <a:spLocks noGrp="1"/>
          </p:cNvSpPr>
          <p:nvPr>
            <p:ph type="pic" sz="quarter" idx="19"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6" name="Date_DateCustomA">
            <a:extLst>
              <a:ext uri="{FF2B5EF4-FFF2-40B4-BE49-F238E27FC236}">
                <a16:creationId xmlns:a16="http://schemas.microsoft.com/office/drawing/2014/main" id="{6F742C7A-0AAE-4F4B-BE04-386E798A3F22}"/>
              </a:ext>
            </a:extLst>
          </p:cNvPr>
          <p:cNvSpPr>
            <a:spLocks noGrp="1"/>
          </p:cNvSpPr>
          <p:nvPr>
            <p:ph type="dt" sz="half" idx="20"/>
          </p:nvPr>
        </p:nvSpPr>
        <p:spPr/>
        <p:txBody>
          <a:bodyPr/>
          <a:lstStyle>
            <a:lvl1pPr rtl="0">
              <a:defRPr/>
            </a:lvl1pPr>
          </a:lstStyle>
          <a:p>
            <a:endParaRPr lang="en-US"/>
          </a:p>
        </p:txBody>
      </p:sp>
      <p:sp>
        <p:nvSpPr>
          <p:cNvPr id="8" name="Pladsholder til sidefod 7">
            <a:extLst>
              <a:ext uri="{FF2B5EF4-FFF2-40B4-BE49-F238E27FC236}">
                <a16:creationId xmlns:a16="http://schemas.microsoft.com/office/drawing/2014/main" id="{8DD84ACE-F18C-4085-86CA-E5018A4459FC}"/>
              </a:ext>
            </a:extLst>
          </p:cNvPr>
          <p:cNvSpPr>
            <a:spLocks noGrp="1"/>
          </p:cNvSpPr>
          <p:nvPr>
            <p:ph type="ftr" sz="quarter" idx="21"/>
          </p:nvPr>
        </p:nvSpPr>
        <p:spPr/>
        <p:txBody>
          <a:bodyPr/>
          <a:lstStyle>
            <a:lvl1pPr rtl="0">
              <a:defRPr/>
            </a:lvl1pPr>
          </a:lstStyle>
          <a:p>
            <a:endParaRPr lang="en-US"/>
          </a:p>
        </p:txBody>
      </p:sp>
      <p:sp>
        <p:nvSpPr>
          <p:cNvPr id="16" name="Pladsholder til slidenummer 15">
            <a:extLst>
              <a:ext uri="{FF2B5EF4-FFF2-40B4-BE49-F238E27FC236}">
                <a16:creationId xmlns:a16="http://schemas.microsoft.com/office/drawing/2014/main" id="{CE6F6A10-7FD5-4873-9BD2-BC15F298BC4F}"/>
              </a:ext>
            </a:extLst>
          </p:cNvPr>
          <p:cNvSpPr>
            <a:spLocks noGrp="1"/>
          </p:cNvSpPr>
          <p:nvPr>
            <p:ph type="sldNum" sz="quarter" idx="2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1042410342"/>
      </p:ext>
    </p:extLst>
  </p:cSld>
  <p:clrMapOvr>
    <a:masterClrMapping/>
  </p:clrMapOvr>
  <p:extLst>
    <p:ext uri="{DCECCB84-F9BA-43D5-87BE-67443E8EF086}">
      <p15:sldGuideLst xmlns:p15="http://schemas.microsoft.com/office/powerpoint/2012/main">
        <p15:guide id="1" pos="1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lede med tekst">
    <p:spTree>
      <p:nvGrpSpPr>
        <p:cNvPr id="1" name=""/>
        <p:cNvGrpSpPr/>
        <p:nvPr/>
      </p:nvGrpSpPr>
      <p:grpSpPr>
        <a:xfrm>
          <a:off x="0" y="0"/>
          <a:ext cx="0" cy="0"/>
          <a:chOff x="0" y="0"/>
          <a:chExt cx="0" cy="0"/>
        </a:xfrm>
      </p:grpSpPr>
      <p:sp>
        <p:nvSpPr>
          <p:cNvPr id="8" name="Overlay"/>
          <p:cNvSpPr>
            <a:spLocks noGrp="1"/>
          </p:cNvSpPr>
          <p:nvPr>
            <p:ph type="body" sz="quarter" idx="21" hasCustomPrompt="1"/>
          </p:nvPr>
        </p:nvSpPr>
        <p:spPr>
          <a:xfrm>
            <a:off x="0" y="-2"/>
            <a:ext cx="12193200" cy="6861601"/>
          </a:xfrm>
          <a:solidFill>
            <a:schemeClr val="tx2">
              <a:alpha val="20000"/>
            </a:schemeClr>
          </a:solidFill>
        </p:spPr>
        <p:txBody>
          <a:bodyPr/>
          <a:lstStyle>
            <a:lvl1pPr marL="0" indent="0">
              <a:buNone/>
              <a:defRPr sz="100"/>
            </a:lvl1pPr>
            <a:lvl2pPr marL="266400" indent="0">
              <a:buNone/>
              <a:defRPr sz="100"/>
            </a:lvl2pPr>
            <a:lvl3pPr marL="489600" indent="0">
              <a:buNone/>
              <a:defRPr sz="100"/>
            </a:lvl3pPr>
            <a:lvl4pPr marL="709200" indent="0">
              <a:buNone/>
              <a:defRPr sz="100"/>
            </a:lvl4pPr>
            <a:lvl5pPr marL="914400" indent="0">
              <a:buNone/>
              <a:defRPr sz="100"/>
            </a:lvl5pPr>
          </a:lstStyle>
          <a:p>
            <a:pPr lvl="0"/>
            <a:r>
              <a:rPr lang="da-DK"/>
              <a:t>.</a:t>
            </a:r>
          </a:p>
        </p:txBody>
      </p:sp>
      <p:sp>
        <p:nvSpPr>
          <p:cNvPr id="11" name="Picture Placeholder 7"/>
          <p:cNvSpPr>
            <a:spLocks noGrp="1"/>
          </p:cNvSpPr>
          <p:nvPr>
            <p:ph type="pic" sz="quarter" idx="19" hasCustomPrompt="1"/>
          </p:nvPr>
        </p:nvSpPr>
        <p:spPr>
          <a:xfrm>
            <a:off x="0" y="-1"/>
            <a:ext cx="12193200" cy="6861600"/>
          </a:xfrm>
          <a:noFill/>
        </p:spPr>
        <p:txBody>
          <a:bodyPr lIns="8964000" tIns="0" rIns="324000" anchor="ctr" anchorCtr="0"/>
          <a:lstStyle>
            <a:lvl1pPr marL="0" indent="0" algn="l">
              <a:buNone/>
              <a:defRPr sz="1400" baseline="0">
                <a:solidFill>
                  <a:schemeClr val="tx2"/>
                </a:solidFill>
              </a:defRPr>
            </a:lvl1pPr>
          </a:lstStyle>
          <a:p>
            <a:r>
              <a:rPr lang="da-DK"/>
              <a:t>Klik på denne pladsholder og indsæt billede via Images Library.</a:t>
            </a:r>
          </a:p>
          <a:p>
            <a:r>
              <a:rPr lang="da-DK"/>
              <a:t>Højreklik på indsatte billede og vælg placer bagest for at få transparent farve ovenpå billedet.</a:t>
            </a:r>
          </a:p>
        </p:txBody>
      </p:sp>
      <p:sp>
        <p:nvSpPr>
          <p:cNvPr id="2" name="Titel 1"/>
          <p:cNvSpPr>
            <a:spLocks noGrp="1"/>
          </p:cNvSpPr>
          <p:nvPr>
            <p:ph type="title" hasCustomPrompt="1"/>
          </p:nvPr>
        </p:nvSpPr>
        <p:spPr>
          <a:xfrm>
            <a:off x="566737" y="491395"/>
            <a:ext cx="7667625" cy="959717"/>
          </a:xfrm>
        </p:spPr>
        <p:txBody>
          <a:bodyPr/>
          <a:lstStyle>
            <a:lvl1pPr>
              <a:defRPr>
                <a:solidFill>
                  <a:schemeClr val="bg1"/>
                </a:solidFill>
              </a:defRPr>
            </a:lvl1pPr>
          </a:lstStyle>
          <a:p>
            <a:r>
              <a:rPr lang="da-DK"/>
              <a:t>Klik og tilføj titel i maks. 2 linjer</a:t>
            </a:r>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Text Placeholder 16"/>
          <p:cNvSpPr>
            <a:spLocks noGrp="1" noChangeAspect="1"/>
          </p:cNvSpPr>
          <p:nvPr>
            <p:ph type="body" sz="quarter" idx="16" hasCustomPrompt="1"/>
          </p:nvPr>
        </p:nvSpPr>
        <p:spPr>
          <a:xfrm>
            <a:off x="10179940" y="569913"/>
            <a:ext cx="1440560" cy="1440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7" name="Pladsholder til tekst 6"/>
          <p:cNvSpPr>
            <a:spLocks noGrp="1"/>
          </p:cNvSpPr>
          <p:nvPr>
            <p:ph type="body" sz="quarter" idx="20" hasCustomPrompt="1"/>
          </p:nvPr>
        </p:nvSpPr>
        <p:spPr>
          <a:xfrm>
            <a:off x="566738" y="1920875"/>
            <a:ext cx="7667625" cy="436245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4" name="Tekstfelt 13">
            <a:extLst>
              <a:ext uri="{FF2B5EF4-FFF2-40B4-BE49-F238E27FC236}">
                <a16:creationId xmlns:a16="http://schemas.microsoft.com/office/drawing/2014/main" id="{33FB78A3-2447-450A-9DCF-2D6F248571AA}"/>
              </a:ext>
            </a:extLst>
          </p:cNvPr>
          <p:cNvSpPr txBox="1"/>
          <p:nvPr userDrawn="1"/>
        </p:nvSpPr>
        <p:spPr>
          <a:xfrm>
            <a:off x="12281307" y="0"/>
            <a:ext cx="1779914" cy="2036899"/>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p>
          <a:p>
            <a:br>
              <a:rPr lang="da-DK" sz="1000">
                <a:solidFill>
                  <a:schemeClr val="bg1">
                    <a:lumMod val="50000"/>
                  </a:schemeClr>
                </a:solidFill>
              </a:rPr>
            </a:br>
            <a:r>
              <a:rPr lang="da-DK" sz="1000">
                <a:solidFill>
                  <a:schemeClr val="bg1">
                    <a:lumMod val="50000"/>
                  </a:schemeClr>
                </a:solidFill>
              </a:rPr>
              <a:t>Nulstille siden og indsætte et nyt billede via image Library.</a:t>
            </a:r>
          </a:p>
          <a:p>
            <a:endParaRPr lang="da-DK" sz="1000">
              <a:solidFill>
                <a:schemeClr val="bg1">
                  <a:lumMod val="50000"/>
                </a:schemeClr>
              </a:solidFill>
            </a:endParaRPr>
          </a:p>
          <a:p>
            <a:r>
              <a:rPr lang="da-DK" sz="1000">
                <a:solidFill>
                  <a:schemeClr val="bg1">
                    <a:lumMod val="50000"/>
                  </a:schemeClr>
                </a:solidFill>
              </a:rPr>
              <a:t>Højreklik på indsatte billede og vælg placer bagest for at få transparent farve ovenpå billedet.</a:t>
            </a:r>
          </a:p>
          <a:p>
            <a:r>
              <a:rPr lang="da-DK" sz="1000">
                <a:solidFill>
                  <a:schemeClr val="bg1">
                    <a:lumMod val="50000"/>
                  </a:schemeClr>
                </a:solidFill>
              </a:rPr>
              <a:t> </a:t>
            </a:r>
          </a:p>
        </p:txBody>
      </p:sp>
      <p:pic>
        <p:nvPicPr>
          <p:cNvPr id="16" name="Billede 15">
            <a:extLst>
              <a:ext uri="{FF2B5EF4-FFF2-40B4-BE49-F238E27FC236}">
                <a16:creationId xmlns:a16="http://schemas.microsoft.com/office/drawing/2014/main" id="{25CCBF21-E93A-4E7B-976D-25DAC80082E8}"/>
              </a:ext>
            </a:extLst>
          </p:cNvPr>
          <p:cNvPicPr>
            <a:picLocks noChangeAspect="1"/>
          </p:cNvPicPr>
          <p:nvPr userDrawn="1"/>
        </p:nvPicPr>
        <p:blipFill>
          <a:blip r:embed="rId2"/>
          <a:stretch>
            <a:fillRect/>
          </a:stretch>
        </p:blipFill>
        <p:spPr>
          <a:xfrm>
            <a:off x="12277754" y="1920875"/>
            <a:ext cx="1783466" cy="759744"/>
          </a:xfrm>
          <a:prstGeom prst="rect">
            <a:avLst/>
          </a:prstGeom>
        </p:spPr>
      </p:pic>
      <p:pic>
        <p:nvPicPr>
          <p:cNvPr id="15" name="Logo_white">
            <a:extLst>
              <a:ext uri="{FF2B5EF4-FFF2-40B4-BE49-F238E27FC236}">
                <a16:creationId xmlns:a16="http://schemas.microsoft.com/office/drawing/2014/main" id="{B791E94E-6630-48CB-8E88-4468A9447C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977255751"/>
      </p:ext>
    </p:extLst>
  </p:cSld>
  <p:clrMapOvr>
    <a:masterClrMapping/>
  </p:clrMapOvr>
  <p:extLst>
    <p:ext uri="{DCECCB84-F9BA-43D5-87BE-67443E8EF086}">
      <p15:sldGuideLst xmlns:p15="http://schemas.microsoft.com/office/powerpoint/2012/main">
        <p15:guide id="1" pos="5186"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erlekæde (A)">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E92210C-3937-4B40-A5D7-5E0BD11B6936}"/>
              </a:ext>
            </a:extLst>
          </p:cNvPr>
          <p:cNvGraphicFramePr>
            <a:graphicFrameLocks noChangeAspect="1"/>
          </p:cNvGraphicFramePr>
          <p:nvPr userDrawn="1">
            <p:custDataLst>
              <p:tags r:id="rId2"/>
            </p:custDataLst>
            <p:extLst>
              <p:ext uri="{D42A27DB-BD31-4B8C-83A1-F6EECF244321}">
                <p14:modId xmlns:p14="http://schemas.microsoft.com/office/powerpoint/2010/main" val="1349926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3"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0E92210C-3937-4B40-A5D7-5E0BD11B69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vert="horz"/>
          <a:lstStyle>
            <a:lvl1pPr rtl="0">
              <a:defRPr/>
            </a:lvl1pPr>
          </a:lstStyle>
          <a:p>
            <a:r>
              <a:rPr lang="en-US" err="1"/>
              <a:t>Klik</a:t>
            </a:r>
            <a:r>
              <a:rPr lang="en-US"/>
              <a:t> for at </a:t>
            </a:r>
            <a:r>
              <a:rPr lang="en-US" err="1"/>
              <a:t>redigere</a:t>
            </a:r>
            <a:r>
              <a:rPr lang="en-US"/>
              <a:t> </a:t>
            </a:r>
            <a:r>
              <a:rPr lang="en-US" err="1"/>
              <a:t>titeltypografien</a:t>
            </a:r>
            <a:r>
              <a:rPr lang="en-US"/>
              <a:t> </a:t>
            </a:r>
            <a:r>
              <a:rPr lang="en-US" err="1"/>
              <a:t>i</a:t>
            </a:r>
            <a:r>
              <a:rPr lang="en-US"/>
              <a:t> </a:t>
            </a:r>
            <a:r>
              <a:rPr lang="en-US" err="1"/>
              <a:t>masteren</a:t>
            </a:r>
            <a:endParaRPr lang="en-US"/>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accent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accent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accent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accent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accent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accent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accent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accent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accent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accent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6"/>
            <a:stretch>
              <a:fillRect/>
            </a:stretch>
          </a:blipFill>
        </p:spPr>
        <p:txBody>
          <a:bodyPr lIns="36000" tIns="36000" rIns="36000"/>
          <a:lstStyle>
            <a:lvl1pPr marL="0" indent="0" rtl="0">
              <a:spcBef>
                <a:spcPts val="0"/>
              </a:spcBef>
              <a:buNone/>
              <a:defRPr sz="900" b="1">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7"/>
            <a:stretch>
              <a:fillRect/>
            </a:stretch>
          </a:blipFill>
        </p:spPr>
        <p:txBody>
          <a:bodyPr lIns="36000" tIns="36000" rIns="36000"/>
          <a:lstStyle>
            <a:lvl1pPr marL="0" indent="0" rtl="0">
              <a:spcBef>
                <a:spcPts val="0"/>
              </a:spcBef>
              <a:buNone/>
              <a:defRPr sz="900" b="1">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8"/>
            <a:stretch>
              <a:fillRect/>
            </a:stretch>
          </a:blipFill>
        </p:spPr>
        <p:txBody>
          <a:bodyPr lIns="36000" tIns="36000" rIns="36000"/>
          <a:lstStyle>
            <a:lvl1pPr marL="0" indent="0" rtl="0">
              <a:spcBef>
                <a:spcPts val="0"/>
              </a:spcBef>
              <a:buNone/>
              <a:defRPr sz="900" b="1">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9"/>
            <a:stretch>
              <a:fillRect/>
            </a:stretch>
          </a:blipFill>
        </p:spPr>
        <p:txBody>
          <a:bodyPr lIns="36000" tIns="36000" rIns="36000"/>
          <a:lstStyle>
            <a:lvl1pPr marL="0" indent="0" rtl="0">
              <a:spcBef>
                <a:spcPts val="0"/>
              </a:spcBef>
              <a:buNone/>
              <a:defRPr sz="900" b="1">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10"/>
            <a:stretch>
              <a:fillRect/>
            </a:stretch>
          </a:blipFill>
        </p:spPr>
        <p:txBody>
          <a:bodyPr lIns="36000" tIns="36000" rIns="36000"/>
          <a:lstStyle>
            <a:lvl1pPr marL="0" indent="0" rtl="0">
              <a:spcBef>
                <a:spcPts val="0"/>
              </a:spcBef>
              <a:buNone/>
              <a:defRPr sz="900" b="1">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11"/>
            <a:stretch>
              <a:fillRect/>
            </a:stretch>
          </a:blipFill>
        </p:spPr>
        <p:txBody>
          <a:bodyPr lIns="36000" tIns="36000" rIns="36000"/>
          <a:lstStyle>
            <a:lvl1pPr marL="0" indent="0" rtl="0">
              <a:spcBef>
                <a:spcPts val="0"/>
              </a:spcBef>
              <a:buNone/>
              <a:defRPr sz="900" b="1">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lvl1pPr rtl="0">
              <a:defRPr/>
            </a:lvl1pPr>
          </a:lstStyle>
          <a:p>
            <a:endParaRPr lang="en-US"/>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lvl1pPr rtl="0">
              <a:defRPr/>
            </a:lvl1pPr>
          </a:lstStyle>
          <a:p>
            <a:endParaRPr lang="en-US"/>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35209425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erlekæde (B)">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012A327-5EAF-455F-AFCD-EEB6FB4EA8B9}"/>
              </a:ext>
            </a:extLst>
          </p:cNvPr>
          <p:cNvGraphicFramePr>
            <a:graphicFrameLocks noChangeAspect="1"/>
          </p:cNvGraphicFramePr>
          <p:nvPr userDrawn="1">
            <p:custDataLst>
              <p:tags r:id="rId2"/>
            </p:custDataLst>
            <p:extLst>
              <p:ext uri="{D42A27DB-BD31-4B8C-83A1-F6EECF244321}">
                <p14:modId xmlns:p14="http://schemas.microsoft.com/office/powerpoint/2010/main" val="3670471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17"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E012A327-5EAF-455F-AFCD-EEB6FB4EA8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vert="horz"/>
          <a:lstStyle>
            <a:lvl1pPr rtl="0">
              <a:defRPr/>
            </a:lvl1pPr>
          </a:lstStyle>
          <a:p>
            <a:r>
              <a:rPr lang="en-US" err="1"/>
              <a:t>Klik</a:t>
            </a:r>
            <a:r>
              <a:rPr lang="en-US"/>
              <a:t> for at </a:t>
            </a:r>
            <a:r>
              <a:rPr lang="en-US" err="1"/>
              <a:t>redigere</a:t>
            </a:r>
            <a:r>
              <a:rPr lang="en-US"/>
              <a:t> </a:t>
            </a:r>
            <a:r>
              <a:rPr lang="en-US" err="1"/>
              <a:t>titeltypografien</a:t>
            </a:r>
            <a:r>
              <a:rPr lang="en-US"/>
              <a:t> </a:t>
            </a:r>
            <a:r>
              <a:rPr lang="en-US" err="1"/>
              <a:t>i</a:t>
            </a:r>
            <a:r>
              <a:rPr lang="en-US"/>
              <a:t> </a:t>
            </a:r>
            <a:r>
              <a:rPr lang="en-US" err="1"/>
              <a:t>masteren</a:t>
            </a:r>
            <a:endParaRPr lang="en-US"/>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tx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tx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tx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tx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tx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tx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tx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tx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tx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tx1"/>
          </a:solidFill>
        </p:spPr>
        <p:txBody>
          <a:bodyPr lIns="72000" tIns="72000" rIns="72000" bIns="72000" anchor="ctr" anchorCtr="0"/>
          <a:lstStyle>
            <a:lvl1pPr marL="0" indent="0" algn="ctr" rtl="0">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err="1"/>
              <a:t>Klik</a:t>
            </a:r>
            <a:r>
              <a:rPr lang="en-US"/>
              <a:t> for at </a:t>
            </a:r>
            <a:r>
              <a:rPr lang="en-US" err="1"/>
              <a:t>redigere</a:t>
            </a:r>
            <a:r>
              <a:rPr lang="en-US"/>
              <a:t> </a:t>
            </a:r>
            <a:r>
              <a:rPr lang="en-US" err="1"/>
              <a:t>teksttypografierne</a:t>
            </a:r>
            <a:r>
              <a:rPr lang="en-US"/>
              <a:t> </a:t>
            </a:r>
            <a:r>
              <a:rPr lang="en-US" err="1"/>
              <a:t>i</a:t>
            </a:r>
            <a:r>
              <a:rPr lang="en-US"/>
              <a:t> </a:t>
            </a:r>
            <a:r>
              <a:rPr lang="en-US" err="1"/>
              <a:t>masteren</a:t>
            </a:r>
            <a:endParaRPr lang="en-US"/>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6"/>
            <a:stretch>
              <a:fillRect/>
            </a:stretch>
          </a:blipFill>
        </p:spPr>
        <p:txBody>
          <a:bodyPr lIns="36000" tIns="36000" rIns="36000"/>
          <a:lstStyle>
            <a:lvl1pPr marL="0" indent="0" rtl="0">
              <a:spcBef>
                <a:spcPts val="0"/>
              </a:spcBef>
              <a:buNone/>
              <a:defRPr sz="900" b="1">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7"/>
            <a:stretch>
              <a:fillRect/>
            </a:stretch>
          </a:blipFill>
        </p:spPr>
        <p:txBody>
          <a:bodyPr lIns="36000" tIns="36000" rIns="36000"/>
          <a:lstStyle>
            <a:lvl1pPr marL="0" indent="0" rtl="0">
              <a:spcBef>
                <a:spcPts val="0"/>
              </a:spcBef>
              <a:buNone/>
              <a:defRPr sz="900" b="1">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8"/>
            <a:stretch>
              <a:fillRect/>
            </a:stretch>
          </a:blipFill>
        </p:spPr>
        <p:txBody>
          <a:bodyPr lIns="36000" tIns="36000" rIns="36000"/>
          <a:lstStyle>
            <a:lvl1pPr marL="0" indent="0" rtl="0">
              <a:spcBef>
                <a:spcPts val="0"/>
              </a:spcBef>
              <a:buNone/>
              <a:defRPr sz="900" b="1">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9"/>
            <a:stretch>
              <a:fillRect/>
            </a:stretch>
          </a:blipFill>
        </p:spPr>
        <p:txBody>
          <a:bodyPr lIns="36000" tIns="36000" rIns="36000"/>
          <a:lstStyle>
            <a:lvl1pPr marL="0" indent="0" rtl="0">
              <a:spcBef>
                <a:spcPts val="0"/>
              </a:spcBef>
              <a:buNone/>
              <a:defRPr sz="900" b="1">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10"/>
            <a:stretch>
              <a:fillRect/>
            </a:stretch>
          </a:blipFill>
        </p:spPr>
        <p:txBody>
          <a:bodyPr lIns="36000" tIns="36000" rIns="36000"/>
          <a:lstStyle>
            <a:lvl1pPr marL="0" indent="0" rtl="0">
              <a:spcBef>
                <a:spcPts val="0"/>
              </a:spcBef>
              <a:buNone/>
              <a:defRPr sz="900" b="1">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11"/>
            <a:stretch>
              <a:fillRect/>
            </a:stretch>
          </a:blipFill>
        </p:spPr>
        <p:txBody>
          <a:bodyPr lIns="36000" tIns="36000" rIns="36000"/>
          <a:lstStyle>
            <a:lvl1pPr marL="0" indent="0" rtl="0">
              <a:spcBef>
                <a:spcPts val="0"/>
              </a:spcBef>
              <a:buNone/>
              <a:defRPr sz="900" b="1">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lvl1pPr rtl="0">
              <a:defRPr/>
            </a:lvl1pPr>
          </a:lstStyle>
          <a:p>
            <a:endParaRPr lang="en-US"/>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lvl1pPr rtl="0">
              <a:defRPr/>
            </a:lvl1pPr>
          </a:lstStyle>
          <a:p>
            <a:endParaRPr lang="en-US"/>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35387239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Overskrift, logo og sidefo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D2B883D-F950-4AB1-94BD-D33C1CDC8148}"/>
              </a:ext>
            </a:extLst>
          </p:cNvPr>
          <p:cNvGraphicFramePr>
            <a:graphicFrameLocks noChangeAspect="1"/>
          </p:cNvGraphicFramePr>
          <p:nvPr userDrawn="1">
            <p:custDataLst>
              <p:tags r:id="rId2"/>
            </p:custDataLst>
            <p:extLst>
              <p:ext uri="{D42A27DB-BD31-4B8C-83A1-F6EECF244321}">
                <p14:modId xmlns:p14="http://schemas.microsoft.com/office/powerpoint/2010/main" val="48245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1"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AD2B883D-F950-4AB1-94BD-D33C1CDC81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a:p>
        </p:txBody>
      </p:sp>
      <p:sp>
        <p:nvSpPr>
          <p:cNvPr id="11" name="Pladsholder til tekst 8">
            <a:extLst>
              <a:ext uri="{FF2B5EF4-FFF2-40B4-BE49-F238E27FC236}">
                <a16:creationId xmlns:a16="http://schemas.microsoft.com/office/drawing/2014/main" id="{E31D97E5-A119-4CCE-9CC4-F7B4303EA14A}"/>
              </a:ext>
            </a:extLst>
          </p:cNvPr>
          <p:cNvSpPr>
            <a:spLocks noGrp="1"/>
          </p:cNvSpPr>
          <p:nvPr>
            <p:ph type="body" sz="quarter" idx="19" hasCustomPrompt="1"/>
          </p:nvPr>
        </p:nvSpPr>
        <p:spPr>
          <a:xfrm>
            <a:off x="566737" y="5713364"/>
            <a:ext cx="5421313"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3" name="Date_DateCustomA"/>
          <p:cNvSpPr>
            <a:spLocks noGrp="1"/>
          </p:cNvSpPr>
          <p:nvPr>
            <p:ph type="dt" sz="half" idx="10"/>
          </p:nvPr>
        </p:nvSpPr>
        <p:spPr/>
        <p:txBody>
          <a:bodyPr/>
          <a:lstStyle>
            <a:lvl1pPr rtl="0">
              <a:defRPr/>
            </a:lvl1pPr>
          </a:lstStyle>
          <a:p>
            <a:endParaRPr lang="en-US"/>
          </a:p>
        </p:txBody>
      </p:sp>
      <p:sp>
        <p:nvSpPr>
          <p:cNvPr id="4" name="FLD_PresentationTitle"/>
          <p:cNvSpPr>
            <a:spLocks noGrp="1"/>
          </p:cNvSpPr>
          <p:nvPr>
            <p:ph type="ftr" sz="quarter" idx="11"/>
          </p:nvPr>
        </p:nvSpPr>
        <p:spPr/>
        <p:txBody>
          <a:bodyPr/>
          <a:lstStyle>
            <a:lvl1pPr rtl="0">
              <a:defRPr/>
            </a:lvl1pPr>
          </a:lstStyle>
          <a:p>
            <a:endParaRPr lang="en-US"/>
          </a:p>
        </p:txBody>
      </p:sp>
      <p:sp>
        <p:nvSpPr>
          <p:cNvPr id="5" name="Slide Number Placeholder 4"/>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Tree>
    <p:extLst>
      <p:ext uri="{BB962C8B-B14F-4D97-AF65-F5344CB8AC3E}">
        <p14:creationId xmlns:p14="http://schemas.microsoft.com/office/powerpoint/2010/main" val="14615957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ogo og sidefo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4B3C701-2DD6-4D4E-8461-947E121E68B0}"/>
              </a:ext>
            </a:extLst>
          </p:cNvPr>
          <p:cNvGraphicFramePr>
            <a:graphicFrameLocks noChangeAspect="1"/>
          </p:cNvGraphicFramePr>
          <p:nvPr userDrawn="1">
            <p:custDataLst>
              <p:tags r:id="rId2"/>
            </p:custDataLst>
            <p:extLst>
              <p:ext uri="{D42A27DB-BD31-4B8C-83A1-F6EECF244321}">
                <p14:modId xmlns:p14="http://schemas.microsoft.com/office/powerpoint/2010/main" val="3860156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5" name="think-cell Slide" r:id="rId4" imgW="395" imgH="394" progId="TCLayout.ActiveDocument.1">
                  <p:embed/>
                </p:oleObj>
              </mc:Choice>
              <mc:Fallback>
                <p:oleObj name="think-cell Slide" r:id="rId4" imgW="395" imgH="394" progId="TCLayout.ActiveDocument.1">
                  <p:embed/>
                  <p:pic>
                    <p:nvPicPr>
                      <p:cNvPr id="5" name="Objekt 4" hidden="1">
                        <a:extLst>
                          <a:ext uri="{FF2B5EF4-FFF2-40B4-BE49-F238E27FC236}">
                            <a16:creationId xmlns:a16="http://schemas.microsoft.com/office/drawing/2014/main" id="{64B3C701-2DD6-4D4E-8461-947E121E68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_DateCustomA"/>
          <p:cNvSpPr>
            <a:spLocks noGrp="1"/>
          </p:cNvSpPr>
          <p:nvPr>
            <p:ph type="dt" sz="half" idx="10"/>
          </p:nvPr>
        </p:nvSpPr>
        <p:spPr/>
        <p:txBody>
          <a:bodyPr/>
          <a:lstStyle>
            <a:lvl1pPr rtl="0">
              <a:defRPr/>
            </a:lvl1pPr>
          </a:lstStyle>
          <a:p>
            <a:endParaRPr lang="en-US"/>
          </a:p>
        </p:txBody>
      </p:sp>
      <p:sp>
        <p:nvSpPr>
          <p:cNvPr id="3" name="FLD_PresentationTitle"/>
          <p:cNvSpPr>
            <a:spLocks noGrp="1"/>
          </p:cNvSpPr>
          <p:nvPr>
            <p:ph type="ftr" sz="quarter" idx="11"/>
          </p:nvPr>
        </p:nvSpPr>
        <p:spPr/>
        <p:txBody>
          <a:bodyPr/>
          <a:lstStyle>
            <a:lvl1pPr rtl="0">
              <a:defRPr/>
            </a:lvl1pPr>
          </a:lstStyle>
          <a:p>
            <a:endParaRPr lang="en-US"/>
          </a:p>
        </p:txBody>
      </p:sp>
      <p:sp>
        <p:nvSpPr>
          <p:cNvPr id="4" name="Slide Number Placeholder 3"/>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
        <p:nvSpPr>
          <p:cNvPr id="7"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Tree>
    <p:extLst>
      <p:ext uri="{BB962C8B-B14F-4D97-AF65-F5344CB8AC3E}">
        <p14:creationId xmlns:p14="http://schemas.microsoft.com/office/powerpoint/2010/main" val="42903464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Kontakt rådgiver A">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F201128-33A7-4D72-A421-66D79090ACE5}"/>
              </a:ext>
            </a:extLst>
          </p:cNvPr>
          <p:cNvGraphicFramePr>
            <a:graphicFrameLocks noChangeAspect="1"/>
          </p:cNvGraphicFramePr>
          <p:nvPr userDrawn="1">
            <p:custDataLst>
              <p:tags r:id="rId2"/>
            </p:custDataLst>
            <p:extLst>
              <p:ext uri="{D42A27DB-BD31-4B8C-83A1-F6EECF244321}">
                <p14:modId xmlns:p14="http://schemas.microsoft.com/office/powerpoint/2010/main" val="225032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89" name="think-cell Slide" r:id="rId4" imgW="395" imgH="394" progId="TCLayout.ActiveDocument.1">
                  <p:embed/>
                </p:oleObj>
              </mc:Choice>
              <mc:Fallback>
                <p:oleObj name="think-cell Slide" r:id="rId4" imgW="395" imgH="394" progId="TCLayout.ActiveDocument.1">
                  <p:embed/>
                  <p:pic>
                    <p:nvPicPr>
                      <p:cNvPr id="8" name="Objekt 7" hidden="1">
                        <a:extLst>
                          <a:ext uri="{FF2B5EF4-FFF2-40B4-BE49-F238E27FC236}">
                            <a16:creationId xmlns:a16="http://schemas.microsoft.com/office/drawing/2014/main" id="{EF201128-33A7-4D72-A421-66D79090AC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vert="horz"/>
          <a:lstStyle>
            <a:lvl1pPr rtl="0">
              <a:defRPr/>
            </a:lvl1pPr>
          </a:lstStyle>
          <a:p>
            <a:r>
              <a:rPr lang="en-US" err="1"/>
              <a:t>Klik</a:t>
            </a:r>
            <a:r>
              <a:rPr lang="en-US"/>
              <a:t> for at </a:t>
            </a:r>
            <a:r>
              <a:rPr lang="en-US" err="1"/>
              <a:t>redigere</a:t>
            </a:r>
            <a:r>
              <a:rPr lang="en-US"/>
              <a:t> </a:t>
            </a:r>
            <a:r>
              <a:rPr lang="en-US" err="1"/>
              <a:t>titeltypografien</a:t>
            </a:r>
            <a:r>
              <a:rPr lang="en-US"/>
              <a:t> </a:t>
            </a:r>
            <a:r>
              <a:rPr lang="en-US" err="1"/>
              <a:t>i</a:t>
            </a:r>
            <a:r>
              <a:rPr lang="en-US"/>
              <a:t> </a:t>
            </a:r>
            <a:r>
              <a:rPr lang="en-US" err="1"/>
              <a:t>masteren</a:t>
            </a:r>
            <a:endParaRPr lang="en-US"/>
          </a:p>
        </p:txBody>
      </p:sp>
      <p:sp>
        <p:nvSpPr>
          <p:cNvPr id="10" name="Text Placeholder 2">
            <a:extLst>
              <a:ext uri="{FF2B5EF4-FFF2-40B4-BE49-F238E27FC236}">
                <a16:creationId xmlns:a16="http://schemas.microsoft.com/office/drawing/2014/main" id="{8682A2CD-2C91-4D7A-8FCD-62D8DEEE6D0C}"/>
              </a:ext>
            </a:extLst>
          </p:cNvPr>
          <p:cNvSpPr>
            <a:spLocks noGrp="1"/>
          </p:cNvSpPr>
          <p:nvPr>
            <p:ph type="body" sz="quarter" idx="14" hasCustomPrompt="1"/>
          </p:nvPr>
        </p:nvSpPr>
        <p:spPr>
          <a:xfrm>
            <a:off x="2511521" y="1974850"/>
            <a:ext cx="3154267" cy="1008063"/>
          </a:xfrm>
          <a:solidFill>
            <a:srgbClr val="EDE8E6"/>
          </a:solidFill>
        </p:spPr>
        <p:txBody>
          <a:bodyPr tIns="144000"/>
          <a:lstStyle>
            <a:lvl1pPr marL="0" indent="0" algn="ctr" rtl="0">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navn</a:t>
            </a:r>
            <a:endParaRPr lang="en-US"/>
          </a:p>
        </p:txBody>
      </p:sp>
      <p:sp>
        <p:nvSpPr>
          <p:cNvPr id="11" name="Text Placeholder 3">
            <a:extLst>
              <a:ext uri="{FF2B5EF4-FFF2-40B4-BE49-F238E27FC236}">
                <a16:creationId xmlns:a16="http://schemas.microsoft.com/office/drawing/2014/main" id="{94FF3D4E-95F6-4B42-A300-355676E021C4}"/>
              </a:ext>
            </a:extLst>
          </p:cNvPr>
          <p:cNvSpPr>
            <a:spLocks noGrp="1"/>
          </p:cNvSpPr>
          <p:nvPr>
            <p:ph type="body" sz="quarter" idx="15" hasCustomPrompt="1"/>
          </p:nvPr>
        </p:nvSpPr>
        <p:spPr>
          <a:xfrm>
            <a:off x="2511521" y="2381487"/>
            <a:ext cx="3154267" cy="181457"/>
          </a:xfrm>
          <a:noFill/>
        </p:spPr>
        <p:txBody>
          <a:bodyPr tIns="0"/>
          <a:lstStyle>
            <a:lvl1pPr marL="0" indent="0" algn="ctr" rtl="0">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titel</a:t>
            </a:r>
            <a:endParaRPr lang="en-US"/>
          </a:p>
        </p:txBody>
      </p:sp>
      <p:sp>
        <p:nvSpPr>
          <p:cNvPr id="12" name="Text Placeholder 4">
            <a:extLst>
              <a:ext uri="{FF2B5EF4-FFF2-40B4-BE49-F238E27FC236}">
                <a16:creationId xmlns:a16="http://schemas.microsoft.com/office/drawing/2014/main" id="{D141DBBC-1A40-47EB-875F-45C903D29781}"/>
              </a:ext>
            </a:extLst>
          </p:cNvPr>
          <p:cNvSpPr>
            <a:spLocks noGrp="1"/>
          </p:cNvSpPr>
          <p:nvPr>
            <p:ph type="body" sz="quarter" idx="16" hasCustomPrompt="1"/>
          </p:nvPr>
        </p:nvSpPr>
        <p:spPr>
          <a:xfrm>
            <a:off x="2511521" y="2657593"/>
            <a:ext cx="3154267" cy="216000"/>
          </a:xfrm>
          <a:noFill/>
        </p:spPr>
        <p:txBody>
          <a:bodyPr tIns="0"/>
          <a:lstStyle>
            <a:lvl1pPr marL="0" indent="0" algn="ctr" rtl="0">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ansvarlig</a:t>
            </a:r>
            <a:r>
              <a:rPr lang="en-US"/>
              <a:t> </a:t>
            </a:r>
            <a:r>
              <a:rPr lang="en-US" err="1"/>
              <a:t>område</a:t>
            </a:r>
            <a:endParaRPr lang="en-US"/>
          </a:p>
        </p:txBody>
      </p:sp>
      <p:sp>
        <p:nvSpPr>
          <p:cNvPr id="14" name="Text Placeholder 5">
            <a:extLst>
              <a:ext uri="{FF2B5EF4-FFF2-40B4-BE49-F238E27FC236}">
                <a16:creationId xmlns:a16="http://schemas.microsoft.com/office/drawing/2014/main" id="{913D1544-48C5-40C1-825E-6336D435B3C3}"/>
              </a:ext>
            </a:extLst>
          </p:cNvPr>
          <p:cNvSpPr>
            <a:spLocks noGrp="1"/>
          </p:cNvSpPr>
          <p:nvPr>
            <p:ph type="body" sz="quarter" idx="17" hasCustomPrompt="1"/>
          </p:nvPr>
        </p:nvSpPr>
        <p:spPr>
          <a:xfrm>
            <a:off x="1512888" y="2982913"/>
            <a:ext cx="4152900" cy="534368"/>
          </a:xfrm>
          <a:solidFill>
            <a:schemeClr val="accent1"/>
          </a:solidFill>
        </p:spPr>
        <p:txBody>
          <a:bodyPr lIns="72000" tIns="36000" rIns="72000" bIns="36000">
            <a:spAutoFit/>
          </a:bodyPr>
          <a:lstStyle>
            <a:lvl1pPr marL="0" indent="0" rtl="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en-US" err="1"/>
              <a:t>Telefon</a:t>
            </a:r>
            <a:r>
              <a:rPr lang="en-US"/>
              <a:t>:	44 55 xx </a:t>
            </a:r>
            <a:r>
              <a:rPr lang="en-US" err="1"/>
              <a:t>xx</a:t>
            </a:r>
            <a:r>
              <a:rPr lang="en-US"/>
              <a:t>	Mobil:	xx </a:t>
            </a:r>
            <a:r>
              <a:rPr lang="en-US" err="1"/>
              <a:t>xx</a:t>
            </a:r>
            <a:r>
              <a:rPr lang="en-US"/>
              <a:t> </a:t>
            </a:r>
            <a:r>
              <a:rPr lang="en-US" err="1"/>
              <a:t>xx</a:t>
            </a:r>
            <a:r>
              <a:rPr lang="en-US"/>
              <a:t> </a:t>
            </a:r>
            <a:r>
              <a:rPr lang="en-US" err="1"/>
              <a:t>xx</a:t>
            </a:r>
            <a:endParaRPr lang="en-US"/>
          </a:p>
          <a:p>
            <a:pPr lvl="0"/>
            <a:r>
              <a:rPr lang="en-US"/>
              <a:t>E-mail:	xxx@Nykredit.dk</a:t>
            </a:r>
          </a:p>
          <a:p>
            <a:pPr lvl="0"/>
            <a:r>
              <a:rPr lang="en-US"/>
              <a:t>www:	nykreditprivatebanking.dk</a:t>
            </a:r>
          </a:p>
        </p:txBody>
      </p:sp>
      <p:sp>
        <p:nvSpPr>
          <p:cNvPr id="7" name="Picture Placeholder 6">
            <a:extLst>
              <a:ext uri="{FF2B5EF4-FFF2-40B4-BE49-F238E27FC236}">
                <a16:creationId xmlns:a16="http://schemas.microsoft.com/office/drawing/2014/main" id="{212B8E67-0421-474E-9605-ACC988CF406F}"/>
              </a:ext>
            </a:extLst>
          </p:cNvPr>
          <p:cNvSpPr>
            <a:spLocks noGrp="1"/>
          </p:cNvSpPr>
          <p:nvPr>
            <p:ph type="pic" sz="quarter" idx="13" hasCustomPrompt="1"/>
          </p:nvPr>
        </p:nvSpPr>
        <p:spPr>
          <a:xfrm>
            <a:off x="1513450" y="1974457"/>
            <a:ext cx="1003847" cy="1008000"/>
          </a:xfrm>
          <a:solidFill>
            <a:schemeClr val="accent1"/>
          </a:solidFill>
          <a:ln>
            <a:noFill/>
          </a:ln>
        </p:spPr>
        <p:txBody>
          <a:bodyPr lIns="72000" tIns="36000" rIns="72000"/>
          <a:lstStyle>
            <a:lvl1pPr marL="0" indent="0" algn="ctr" rtl="0">
              <a:buFontTx/>
              <a:buNone/>
              <a:defRPr sz="1000">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18" name="Text Placeholder 2">
            <a:extLst>
              <a:ext uri="{FF2B5EF4-FFF2-40B4-BE49-F238E27FC236}">
                <a16:creationId xmlns:a16="http://schemas.microsoft.com/office/drawing/2014/main" id="{42AA3A10-E6AC-49C4-BB31-63FAD8B4823A}"/>
              </a:ext>
            </a:extLst>
          </p:cNvPr>
          <p:cNvSpPr>
            <a:spLocks noGrp="1"/>
          </p:cNvSpPr>
          <p:nvPr>
            <p:ph type="body" sz="quarter" idx="18" hasCustomPrompt="1"/>
          </p:nvPr>
        </p:nvSpPr>
        <p:spPr>
          <a:xfrm>
            <a:off x="6931913" y="1974457"/>
            <a:ext cx="3154267" cy="1008063"/>
          </a:xfrm>
          <a:solidFill>
            <a:srgbClr val="EDE8E6"/>
          </a:solidFill>
        </p:spPr>
        <p:txBody>
          <a:bodyPr tIns="144000"/>
          <a:lstStyle>
            <a:lvl1pPr marL="0" indent="0" algn="ctr" rtl="0">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navn</a:t>
            </a:r>
            <a:endParaRPr lang="en-US"/>
          </a:p>
        </p:txBody>
      </p:sp>
      <p:sp>
        <p:nvSpPr>
          <p:cNvPr id="19" name="Text Placeholder 3">
            <a:extLst>
              <a:ext uri="{FF2B5EF4-FFF2-40B4-BE49-F238E27FC236}">
                <a16:creationId xmlns:a16="http://schemas.microsoft.com/office/drawing/2014/main" id="{D85774B6-51E0-46E1-A6AF-CEF6D5E78CCB}"/>
              </a:ext>
            </a:extLst>
          </p:cNvPr>
          <p:cNvSpPr>
            <a:spLocks noGrp="1"/>
          </p:cNvSpPr>
          <p:nvPr>
            <p:ph type="body" sz="quarter" idx="19" hasCustomPrompt="1"/>
          </p:nvPr>
        </p:nvSpPr>
        <p:spPr>
          <a:xfrm>
            <a:off x="6931913" y="2381094"/>
            <a:ext cx="3154267" cy="181457"/>
          </a:xfrm>
          <a:noFill/>
        </p:spPr>
        <p:txBody>
          <a:bodyPr tIns="0"/>
          <a:lstStyle>
            <a:lvl1pPr marL="0" indent="0" algn="ctr" rtl="0">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titel</a:t>
            </a:r>
            <a:endParaRPr lang="en-US"/>
          </a:p>
        </p:txBody>
      </p:sp>
      <p:sp>
        <p:nvSpPr>
          <p:cNvPr id="20" name="Text Placeholder 4">
            <a:extLst>
              <a:ext uri="{FF2B5EF4-FFF2-40B4-BE49-F238E27FC236}">
                <a16:creationId xmlns:a16="http://schemas.microsoft.com/office/drawing/2014/main" id="{5F361307-9797-4929-B4B6-D18833C1CF1E}"/>
              </a:ext>
            </a:extLst>
          </p:cNvPr>
          <p:cNvSpPr>
            <a:spLocks noGrp="1"/>
          </p:cNvSpPr>
          <p:nvPr>
            <p:ph type="body" sz="quarter" idx="20" hasCustomPrompt="1"/>
          </p:nvPr>
        </p:nvSpPr>
        <p:spPr>
          <a:xfrm>
            <a:off x="6931913" y="2657200"/>
            <a:ext cx="3154267" cy="216000"/>
          </a:xfrm>
          <a:noFill/>
        </p:spPr>
        <p:txBody>
          <a:bodyPr tIns="0"/>
          <a:lstStyle>
            <a:lvl1pPr marL="0" indent="0" algn="ctr" rtl="0">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ansvarlig</a:t>
            </a:r>
            <a:r>
              <a:rPr lang="en-US"/>
              <a:t> </a:t>
            </a:r>
            <a:r>
              <a:rPr lang="en-US" err="1"/>
              <a:t>område</a:t>
            </a:r>
            <a:endParaRPr lang="en-US"/>
          </a:p>
        </p:txBody>
      </p:sp>
      <p:sp>
        <p:nvSpPr>
          <p:cNvPr id="21" name="Text Placeholder 5">
            <a:extLst>
              <a:ext uri="{FF2B5EF4-FFF2-40B4-BE49-F238E27FC236}">
                <a16:creationId xmlns:a16="http://schemas.microsoft.com/office/drawing/2014/main" id="{66719085-B787-4BB6-9799-6A50C710F2FB}"/>
              </a:ext>
            </a:extLst>
          </p:cNvPr>
          <p:cNvSpPr>
            <a:spLocks noGrp="1"/>
          </p:cNvSpPr>
          <p:nvPr>
            <p:ph type="body" sz="quarter" idx="21" hasCustomPrompt="1"/>
          </p:nvPr>
        </p:nvSpPr>
        <p:spPr>
          <a:xfrm>
            <a:off x="5933280" y="2982520"/>
            <a:ext cx="4152900" cy="534368"/>
          </a:xfrm>
          <a:solidFill>
            <a:schemeClr val="accent1"/>
          </a:solidFill>
        </p:spPr>
        <p:txBody>
          <a:bodyPr lIns="72000" tIns="36000" rIns="72000" bIns="36000">
            <a:spAutoFit/>
          </a:bodyPr>
          <a:lstStyle>
            <a:lvl1pPr marL="0" indent="0" rtl="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en-US" err="1"/>
              <a:t>Telefon</a:t>
            </a:r>
            <a:r>
              <a:rPr lang="en-US"/>
              <a:t>:	44 55 xx </a:t>
            </a:r>
            <a:r>
              <a:rPr lang="en-US" err="1"/>
              <a:t>xx</a:t>
            </a:r>
            <a:r>
              <a:rPr lang="en-US"/>
              <a:t>	Mobil:	xx </a:t>
            </a:r>
            <a:r>
              <a:rPr lang="en-US" err="1"/>
              <a:t>xx</a:t>
            </a:r>
            <a:r>
              <a:rPr lang="en-US"/>
              <a:t> </a:t>
            </a:r>
            <a:r>
              <a:rPr lang="en-US" err="1"/>
              <a:t>xx</a:t>
            </a:r>
            <a:r>
              <a:rPr lang="en-US"/>
              <a:t> </a:t>
            </a:r>
            <a:r>
              <a:rPr lang="en-US" err="1"/>
              <a:t>xx</a:t>
            </a:r>
            <a:endParaRPr lang="en-US"/>
          </a:p>
          <a:p>
            <a:pPr lvl="0"/>
            <a:r>
              <a:rPr lang="en-US"/>
              <a:t>E-mail:	xxx@Nykredit.dk</a:t>
            </a:r>
          </a:p>
          <a:p>
            <a:pPr lvl="0"/>
            <a:r>
              <a:rPr lang="en-US"/>
              <a:t>www:	nykreditprivatebanking.dk</a:t>
            </a:r>
          </a:p>
        </p:txBody>
      </p:sp>
      <p:sp>
        <p:nvSpPr>
          <p:cNvPr id="22" name="Picture Placeholder 6">
            <a:extLst>
              <a:ext uri="{FF2B5EF4-FFF2-40B4-BE49-F238E27FC236}">
                <a16:creationId xmlns:a16="http://schemas.microsoft.com/office/drawing/2014/main" id="{EC63E4CB-FA04-4B13-B561-8EF667946D04}"/>
              </a:ext>
            </a:extLst>
          </p:cNvPr>
          <p:cNvSpPr>
            <a:spLocks noGrp="1"/>
          </p:cNvSpPr>
          <p:nvPr>
            <p:ph type="pic" sz="quarter" idx="22" hasCustomPrompt="1"/>
          </p:nvPr>
        </p:nvSpPr>
        <p:spPr>
          <a:xfrm>
            <a:off x="5933842" y="1974064"/>
            <a:ext cx="1003847" cy="1008000"/>
          </a:xfrm>
          <a:solidFill>
            <a:schemeClr val="accent1"/>
          </a:solidFill>
          <a:ln>
            <a:noFill/>
          </a:ln>
        </p:spPr>
        <p:txBody>
          <a:bodyPr lIns="72000" tIns="36000" rIns="72000"/>
          <a:lstStyle>
            <a:lvl1pPr marL="0" indent="0" algn="ctr" rtl="0">
              <a:buFontTx/>
              <a:buNone/>
              <a:defRPr sz="1000">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23" name="Text Placeholder 2">
            <a:extLst>
              <a:ext uri="{FF2B5EF4-FFF2-40B4-BE49-F238E27FC236}">
                <a16:creationId xmlns:a16="http://schemas.microsoft.com/office/drawing/2014/main" id="{12226200-7D0E-4E89-BB47-BEF385EED160}"/>
              </a:ext>
            </a:extLst>
          </p:cNvPr>
          <p:cNvSpPr>
            <a:spLocks noGrp="1"/>
          </p:cNvSpPr>
          <p:nvPr>
            <p:ph type="body" sz="quarter" idx="23" hasCustomPrompt="1"/>
          </p:nvPr>
        </p:nvSpPr>
        <p:spPr>
          <a:xfrm>
            <a:off x="4723445" y="4104184"/>
            <a:ext cx="3154267" cy="1008063"/>
          </a:xfrm>
          <a:solidFill>
            <a:srgbClr val="EDE8E6"/>
          </a:solidFill>
        </p:spPr>
        <p:txBody>
          <a:bodyPr tIns="144000"/>
          <a:lstStyle>
            <a:lvl1pPr marL="0" indent="0" algn="ctr" rtl="0">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navn</a:t>
            </a:r>
            <a:endParaRPr lang="en-US"/>
          </a:p>
        </p:txBody>
      </p:sp>
      <p:sp>
        <p:nvSpPr>
          <p:cNvPr id="24" name="Text Placeholder 3">
            <a:extLst>
              <a:ext uri="{FF2B5EF4-FFF2-40B4-BE49-F238E27FC236}">
                <a16:creationId xmlns:a16="http://schemas.microsoft.com/office/drawing/2014/main" id="{3E85F4F3-BEC7-475E-9AE6-24551ED59768}"/>
              </a:ext>
            </a:extLst>
          </p:cNvPr>
          <p:cNvSpPr>
            <a:spLocks noGrp="1"/>
          </p:cNvSpPr>
          <p:nvPr>
            <p:ph type="body" sz="quarter" idx="24" hasCustomPrompt="1"/>
          </p:nvPr>
        </p:nvSpPr>
        <p:spPr>
          <a:xfrm>
            <a:off x="4723445" y="4510821"/>
            <a:ext cx="3154267" cy="181457"/>
          </a:xfrm>
          <a:noFill/>
        </p:spPr>
        <p:txBody>
          <a:bodyPr tIns="0"/>
          <a:lstStyle>
            <a:lvl1pPr marL="0" indent="0" algn="ctr" rtl="0">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titel</a:t>
            </a:r>
            <a:endParaRPr lang="en-US"/>
          </a:p>
        </p:txBody>
      </p:sp>
      <p:sp>
        <p:nvSpPr>
          <p:cNvPr id="25" name="Text Placeholder 4">
            <a:extLst>
              <a:ext uri="{FF2B5EF4-FFF2-40B4-BE49-F238E27FC236}">
                <a16:creationId xmlns:a16="http://schemas.microsoft.com/office/drawing/2014/main" id="{F1AB4377-59B2-49ED-BD4C-700A6C8A2756}"/>
              </a:ext>
            </a:extLst>
          </p:cNvPr>
          <p:cNvSpPr>
            <a:spLocks noGrp="1"/>
          </p:cNvSpPr>
          <p:nvPr>
            <p:ph type="body" sz="quarter" idx="25" hasCustomPrompt="1"/>
          </p:nvPr>
        </p:nvSpPr>
        <p:spPr>
          <a:xfrm>
            <a:off x="4723445" y="4786927"/>
            <a:ext cx="3154267" cy="216000"/>
          </a:xfrm>
          <a:noFill/>
        </p:spPr>
        <p:txBody>
          <a:bodyPr tIns="0"/>
          <a:lstStyle>
            <a:lvl1pPr marL="0" indent="0" algn="ctr" rtl="0">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ansvarlig</a:t>
            </a:r>
            <a:r>
              <a:rPr lang="en-US"/>
              <a:t> </a:t>
            </a:r>
            <a:r>
              <a:rPr lang="en-US" err="1"/>
              <a:t>område</a:t>
            </a:r>
            <a:endParaRPr lang="en-US"/>
          </a:p>
        </p:txBody>
      </p:sp>
      <p:sp>
        <p:nvSpPr>
          <p:cNvPr id="26" name="Text Placeholder 5">
            <a:extLst>
              <a:ext uri="{FF2B5EF4-FFF2-40B4-BE49-F238E27FC236}">
                <a16:creationId xmlns:a16="http://schemas.microsoft.com/office/drawing/2014/main" id="{F4BE0B1B-2229-4264-8C1B-C5275C0A3A4D}"/>
              </a:ext>
            </a:extLst>
          </p:cNvPr>
          <p:cNvSpPr>
            <a:spLocks noGrp="1"/>
          </p:cNvSpPr>
          <p:nvPr>
            <p:ph type="body" sz="quarter" idx="26" hasCustomPrompt="1"/>
          </p:nvPr>
        </p:nvSpPr>
        <p:spPr>
          <a:xfrm>
            <a:off x="3724812" y="5112247"/>
            <a:ext cx="4152900" cy="534368"/>
          </a:xfrm>
          <a:solidFill>
            <a:schemeClr val="accent1"/>
          </a:solidFill>
        </p:spPr>
        <p:txBody>
          <a:bodyPr lIns="72000" tIns="36000" rIns="72000" bIns="36000">
            <a:spAutoFit/>
          </a:bodyPr>
          <a:lstStyle>
            <a:lvl1pPr marL="0" indent="0" rtl="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en-US" err="1"/>
              <a:t>Telefon</a:t>
            </a:r>
            <a:r>
              <a:rPr lang="en-US"/>
              <a:t>:	44 55 xx </a:t>
            </a:r>
            <a:r>
              <a:rPr lang="en-US" err="1"/>
              <a:t>xx</a:t>
            </a:r>
            <a:r>
              <a:rPr lang="en-US"/>
              <a:t>	Mobil:	xx </a:t>
            </a:r>
            <a:r>
              <a:rPr lang="en-US" err="1"/>
              <a:t>xx</a:t>
            </a:r>
            <a:r>
              <a:rPr lang="en-US"/>
              <a:t> </a:t>
            </a:r>
            <a:r>
              <a:rPr lang="en-US" err="1"/>
              <a:t>xx</a:t>
            </a:r>
            <a:r>
              <a:rPr lang="en-US"/>
              <a:t> </a:t>
            </a:r>
            <a:r>
              <a:rPr lang="en-US" err="1"/>
              <a:t>xx</a:t>
            </a:r>
            <a:endParaRPr lang="en-US"/>
          </a:p>
          <a:p>
            <a:pPr lvl="0"/>
            <a:r>
              <a:rPr lang="en-US"/>
              <a:t>E-mail:	xxx@Nykredit.dk</a:t>
            </a:r>
          </a:p>
          <a:p>
            <a:pPr lvl="0"/>
            <a:r>
              <a:rPr lang="en-US"/>
              <a:t>www:	nykreditprivatebanking.dk</a:t>
            </a:r>
          </a:p>
        </p:txBody>
      </p:sp>
      <p:sp>
        <p:nvSpPr>
          <p:cNvPr id="27" name="Picture Placeholder 6">
            <a:extLst>
              <a:ext uri="{FF2B5EF4-FFF2-40B4-BE49-F238E27FC236}">
                <a16:creationId xmlns:a16="http://schemas.microsoft.com/office/drawing/2014/main" id="{D849BB38-5FC6-4C49-8D27-D5DF5505D74F}"/>
              </a:ext>
            </a:extLst>
          </p:cNvPr>
          <p:cNvSpPr>
            <a:spLocks noGrp="1"/>
          </p:cNvSpPr>
          <p:nvPr>
            <p:ph type="pic" sz="quarter" idx="27" hasCustomPrompt="1"/>
          </p:nvPr>
        </p:nvSpPr>
        <p:spPr>
          <a:xfrm>
            <a:off x="3725374" y="4103791"/>
            <a:ext cx="1003847" cy="1008000"/>
          </a:xfrm>
          <a:solidFill>
            <a:schemeClr val="accent1"/>
          </a:solidFill>
          <a:ln>
            <a:noFill/>
          </a:ln>
        </p:spPr>
        <p:txBody>
          <a:bodyPr lIns="72000" tIns="36000" rIns="72000"/>
          <a:lstStyle>
            <a:lvl1pPr marL="0" indent="0" algn="ctr" rtl="0">
              <a:buFontTx/>
              <a:buNone/>
              <a:defRPr sz="1000">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lvl1pPr rtl="0">
              <a:defRPr/>
            </a:lvl1pPr>
          </a:lstStyle>
          <a:p>
            <a:endParaRPr lang="en-US"/>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lvl1pPr rtl="0">
              <a:defRPr/>
            </a:lvl1pPr>
          </a:lstStyle>
          <a:p>
            <a:endParaRPr lang="en-US"/>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11999037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Kontakt rådgiver B">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82CDA7C-9855-4F0F-BAC2-9A3FF299BDF3}"/>
              </a:ext>
            </a:extLst>
          </p:cNvPr>
          <p:cNvGraphicFramePr>
            <a:graphicFrameLocks noChangeAspect="1"/>
          </p:cNvGraphicFramePr>
          <p:nvPr userDrawn="1">
            <p:custDataLst>
              <p:tags r:id="rId2"/>
            </p:custDataLst>
            <p:extLst>
              <p:ext uri="{D42A27DB-BD31-4B8C-83A1-F6EECF244321}">
                <p14:modId xmlns:p14="http://schemas.microsoft.com/office/powerpoint/2010/main" val="2341858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3"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182CDA7C-9855-4F0F-BAC2-9A3FF299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vert="horz"/>
          <a:lstStyle>
            <a:lvl1pPr rtl="0">
              <a:defRPr/>
            </a:lvl1pPr>
          </a:lstStyle>
          <a:p>
            <a:r>
              <a:rPr lang="en-US" err="1"/>
              <a:t>Klik</a:t>
            </a:r>
            <a:r>
              <a:rPr lang="en-US"/>
              <a:t> for at </a:t>
            </a:r>
            <a:r>
              <a:rPr lang="en-US" err="1"/>
              <a:t>redigere</a:t>
            </a:r>
            <a:r>
              <a:rPr lang="en-US"/>
              <a:t> </a:t>
            </a:r>
            <a:r>
              <a:rPr lang="en-US" err="1"/>
              <a:t>titeltypografien</a:t>
            </a:r>
            <a:r>
              <a:rPr lang="en-US"/>
              <a:t> </a:t>
            </a:r>
            <a:r>
              <a:rPr lang="en-US" err="1"/>
              <a:t>i</a:t>
            </a:r>
            <a:r>
              <a:rPr lang="en-US"/>
              <a:t> </a:t>
            </a:r>
            <a:r>
              <a:rPr lang="en-US" err="1"/>
              <a:t>masteren</a:t>
            </a:r>
            <a:endParaRPr lang="en-US"/>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lvl1pPr rtl="0">
              <a:defRPr/>
            </a:lvl1pPr>
          </a:lstStyle>
          <a:p>
            <a:endParaRPr lang="en-US"/>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lvl1pPr rtl="0">
              <a:defRPr/>
            </a:lvl1pPr>
          </a:lstStyle>
          <a:p>
            <a:endParaRPr lang="en-US"/>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
        <p:nvSpPr>
          <p:cNvPr id="28" name="Text Placeholder 2">
            <a:extLst>
              <a:ext uri="{FF2B5EF4-FFF2-40B4-BE49-F238E27FC236}">
                <a16:creationId xmlns:a16="http://schemas.microsoft.com/office/drawing/2014/main" id="{20D3F947-597C-493E-9EC8-224CBA5B6C06}"/>
              </a:ext>
            </a:extLst>
          </p:cNvPr>
          <p:cNvSpPr>
            <a:spLocks noGrp="1"/>
          </p:cNvSpPr>
          <p:nvPr>
            <p:ph type="body" sz="quarter" idx="14" hasCustomPrompt="1"/>
          </p:nvPr>
        </p:nvSpPr>
        <p:spPr>
          <a:xfrm>
            <a:off x="4736561" y="1974850"/>
            <a:ext cx="3154267" cy="1008063"/>
          </a:xfrm>
          <a:solidFill>
            <a:srgbClr val="EDE8E6"/>
          </a:solidFill>
        </p:spPr>
        <p:txBody>
          <a:bodyPr tIns="144000"/>
          <a:lstStyle>
            <a:lvl1pPr marL="0" indent="0" algn="ctr" rtl="0">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navn</a:t>
            </a:r>
            <a:endParaRPr lang="en-US"/>
          </a:p>
        </p:txBody>
      </p:sp>
      <p:sp>
        <p:nvSpPr>
          <p:cNvPr id="29" name="Text Placeholder 3">
            <a:extLst>
              <a:ext uri="{FF2B5EF4-FFF2-40B4-BE49-F238E27FC236}">
                <a16:creationId xmlns:a16="http://schemas.microsoft.com/office/drawing/2014/main" id="{62308014-FDE1-41AC-A7E4-C7D3CD7316D7}"/>
              </a:ext>
            </a:extLst>
          </p:cNvPr>
          <p:cNvSpPr>
            <a:spLocks noGrp="1"/>
          </p:cNvSpPr>
          <p:nvPr>
            <p:ph type="body" sz="quarter" idx="15" hasCustomPrompt="1"/>
          </p:nvPr>
        </p:nvSpPr>
        <p:spPr>
          <a:xfrm>
            <a:off x="4736561" y="2381487"/>
            <a:ext cx="3154267" cy="181457"/>
          </a:xfrm>
          <a:noFill/>
        </p:spPr>
        <p:txBody>
          <a:bodyPr tIns="0"/>
          <a:lstStyle>
            <a:lvl1pPr marL="0" indent="0" algn="ctr" rtl="0">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titel</a:t>
            </a:r>
            <a:endParaRPr lang="en-US"/>
          </a:p>
        </p:txBody>
      </p:sp>
      <p:sp>
        <p:nvSpPr>
          <p:cNvPr id="30" name="Text Placeholder 4">
            <a:extLst>
              <a:ext uri="{FF2B5EF4-FFF2-40B4-BE49-F238E27FC236}">
                <a16:creationId xmlns:a16="http://schemas.microsoft.com/office/drawing/2014/main" id="{171C826D-1823-42E2-9F90-7AB6F8CDA8DB}"/>
              </a:ext>
            </a:extLst>
          </p:cNvPr>
          <p:cNvSpPr>
            <a:spLocks noGrp="1"/>
          </p:cNvSpPr>
          <p:nvPr>
            <p:ph type="body" sz="quarter" idx="16" hasCustomPrompt="1"/>
          </p:nvPr>
        </p:nvSpPr>
        <p:spPr>
          <a:xfrm>
            <a:off x="4736561" y="2657593"/>
            <a:ext cx="3154267" cy="216000"/>
          </a:xfrm>
          <a:noFill/>
        </p:spPr>
        <p:txBody>
          <a:bodyPr tIns="0"/>
          <a:lstStyle>
            <a:lvl1pPr marL="0" indent="0" algn="ctr" rtl="0">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ansvarlig</a:t>
            </a:r>
            <a:r>
              <a:rPr lang="en-US"/>
              <a:t> </a:t>
            </a:r>
            <a:r>
              <a:rPr lang="en-US" err="1"/>
              <a:t>område</a:t>
            </a:r>
            <a:endParaRPr lang="en-US"/>
          </a:p>
        </p:txBody>
      </p:sp>
      <p:sp>
        <p:nvSpPr>
          <p:cNvPr id="31" name="Text Placeholder 5">
            <a:extLst>
              <a:ext uri="{FF2B5EF4-FFF2-40B4-BE49-F238E27FC236}">
                <a16:creationId xmlns:a16="http://schemas.microsoft.com/office/drawing/2014/main" id="{CED6844E-23D0-4DC5-BFF7-6CD4E330E45D}"/>
              </a:ext>
            </a:extLst>
          </p:cNvPr>
          <p:cNvSpPr>
            <a:spLocks noGrp="1"/>
          </p:cNvSpPr>
          <p:nvPr>
            <p:ph type="body" sz="quarter" idx="17" hasCustomPrompt="1"/>
          </p:nvPr>
        </p:nvSpPr>
        <p:spPr>
          <a:xfrm>
            <a:off x="3737928" y="2982913"/>
            <a:ext cx="4152900" cy="534368"/>
          </a:xfrm>
          <a:solidFill>
            <a:schemeClr val="accent1"/>
          </a:solidFill>
        </p:spPr>
        <p:txBody>
          <a:bodyPr lIns="72000" tIns="36000" rIns="72000" bIns="36000">
            <a:spAutoFit/>
          </a:bodyPr>
          <a:lstStyle>
            <a:lvl1pPr marL="0" indent="0" rtl="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en-US" err="1"/>
              <a:t>Telefon</a:t>
            </a:r>
            <a:r>
              <a:rPr lang="en-US"/>
              <a:t>:	44 55 xx </a:t>
            </a:r>
            <a:r>
              <a:rPr lang="en-US" err="1"/>
              <a:t>xx</a:t>
            </a:r>
            <a:r>
              <a:rPr lang="en-US"/>
              <a:t>	Mobil:	xx </a:t>
            </a:r>
            <a:r>
              <a:rPr lang="en-US" err="1"/>
              <a:t>xx</a:t>
            </a:r>
            <a:r>
              <a:rPr lang="en-US"/>
              <a:t> </a:t>
            </a:r>
            <a:r>
              <a:rPr lang="en-US" err="1"/>
              <a:t>xx</a:t>
            </a:r>
            <a:r>
              <a:rPr lang="en-US"/>
              <a:t> </a:t>
            </a:r>
            <a:r>
              <a:rPr lang="en-US" err="1"/>
              <a:t>xx</a:t>
            </a:r>
            <a:endParaRPr lang="en-US"/>
          </a:p>
          <a:p>
            <a:pPr lvl="0"/>
            <a:r>
              <a:rPr lang="en-US"/>
              <a:t>E-mail:	xxx@Nykredit.dk</a:t>
            </a:r>
          </a:p>
          <a:p>
            <a:pPr lvl="0"/>
            <a:r>
              <a:rPr lang="en-US"/>
              <a:t>www:	nykreditprivatebanking.dk</a:t>
            </a:r>
          </a:p>
        </p:txBody>
      </p:sp>
      <p:sp>
        <p:nvSpPr>
          <p:cNvPr id="32" name="Picture Placeholder 6">
            <a:extLst>
              <a:ext uri="{FF2B5EF4-FFF2-40B4-BE49-F238E27FC236}">
                <a16:creationId xmlns:a16="http://schemas.microsoft.com/office/drawing/2014/main" id="{8922F614-DDD7-411B-96E9-EDAA6C03E41F}"/>
              </a:ext>
            </a:extLst>
          </p:cNvPr>
          <p:cNvSpPr>
            <a:spLocks noGrp="1"/>
          </p:cNvSpPr>
          <p:nvPr>
            <p:ph type="pic" sz="quarter" idx="13" hasCustomPrompt="1"/>
          </p:nvPr>
        </p:nvSpPr>
        <p:spPr>
          <a:xfrm>
            <a:off x="3738490" y="1974457"/>
            <a:ext cx="1003847" cy="1008000"/>
          </a:xfrm>
          <a:solidFill>
            <a:schemeClr val="accent1"/>
          </a:solidFill>
          <a:ln>
            <a:noFill/>
          </a:ln>
        </p:spPr>
        <p:txBody>
          <a:bodyPr lIns="72000" tIns="36000" rIns="72000"/>
          <a:lstStyle>
            <a:lvl1pPr marL="0" indent="0" algn="ctr" rtl="0">
              <a:buFontTx/>
              <a:buNone/>
              <a:defRPr sz="1000">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33" name="Text Placeholder 2">
            <a:extLst>
              <a:ext uri="{FF2B5EF4-FFF2-40B4-BE49-F238E27FC236}">
                <a16:creationId xmlns:a16="http://schemas.microsoft.com/office/drawing/2014/main" id="{2D92932D-107F-4447-A328-BA2B7E96E387}"/>
              </a:ext>
            </a:extLst>
          </p:cNvPr>
          <p:cNvSpPr>
            <a:spLocks noGrp="1"/>
          </p:cNvSpPr>
          <p:nvPr>
            <p:ph type="body" sz="quarter" idx="18" hasCustomPrompt="1"/>
          </p:nvPr>
        </p:nvSpPr>
        <p:spPr>
          <a:xfrm>
            <a:off x="2511521" y="4104640"/>
            <a:ext cx="3154267" cy="1008063"/>
          </a:xfrm>
          <a:solidFill>
            <a:srgbClr val="EDE8E6"/>
          </a:solidFill>
        </p:spPr>
        <p:txBody>
          <a:bodyPr tIns="144000"/>
          <a:lstStyle>
            <a:lvl1pPr marL="0" indent="0" algn="ctr" rtl="0">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navn</a:t>
            </a:r>
            <a:endParaRPr lang="en-US"/>
          </a:p>
        </p:txBody>
      </p:sp>
      <p:sp>
        <p:nvSpPr>
          <p:cNvPr id="34" name="Text Placeholder 3">
            <a:extLst>
              <a:ext uri="{FF2B5EF4-FFF2-40B4-BE49-F238E27FC236}">
                <a16:creationId xmlns:a16="http://schemas.microsoft.com/office/drawing/2014/main" id="{C68D2EDD-F6BC-4C87-B8FD-B6BEC807DE25}"/>
              </a:ext>
            </a:extLst>
          </p:cNvPr>
          <p:cNvSpPr>
            <a:spLocks noGrp="1"/>
          </p:cNvSpPr>
          <p:nvPr>
            <p:ph type="body" sz="quarter" idx="19" hasCustomPrompt="1"/>
          </p:nvPr>
        </p:nvSpPr>
        <p:spPr>
          <a:xfrm>
            <a:off x="2511521" y="4511277"/>
            <a:ext cx="3154267" cy="181457"/>
          </a:xfrm>
          <a:noFill/>
        </p:spPr>
        <p:txBody>
          <a:bodyPr tIns="0"/>
          <a:lstStyle>
            <a:lvl1pPr marL="0" indent="0" algn="ctr" rtl="0">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titel</a:t>
            </a:r>
            <a:endParaRPr lang="en-US"/>
          </a:p>
        </p:txBody>
      </p:sp>
      <p:sp>
        <p:nvSpPr>
          <p:cNvPr id="35" name="Text Placeholder 4">
            <a:extLst>
              <a:ext uri="{FF2B5EF4-FFF2-40B4-BE49-F238E27FC236}">
                <a16:creationId xmlns:a16="http://schemas.microsoft.com/office/drawing/2014/main" id="{599780DD-E7D7-4F7E-80B2-0DD526D228D6}"/>
              </a:ext>
            </a:extLst>
          </p:cNvPr>
          <p:cNvSpPr>
            <a:spLocks noGrp="1"/>
          </p:cNvSpPr>
          <p:nvPr>
            <p:ph type="body" sz="quarter" idx="20" hasCustomPrompt="1"/>
          </p:nvPr>
        </p:nvSpPr>
        <p:spPr>
          <a:xfrm>
            <a:off x="2511521" y="4787383"/>
            <a:ext cx="3154267" cy="216000"/>
          </a:xfrm>
          <a:noFill/>
        </p:spPr>
        <p:txBody>
          <a:bodyPr tIns="0"/>
          <a:lstStyle>
            <a:lvl1pPr marL="0" indent="0" algn="ctr" rtl="0">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ansvarlig</a:t>
            </a:r>
            <a:r>
              <a:rPr lang="en-US"/>
              <a:t> </a:t>
            </a:r>
            <a:r>
              <a:rPr lang="en-US" err="1"/>
              <a:t>område</a:t>
            </a:r>
            <a:endParaRPr lang="en-US"/>
          </a:p>
        </p:txBody>
      </p:sp>
      <p:sp>
        <p:nvSpPr>
          <p:cNvPr id="36" name="Text Placeholder 5">
            <a:extLst>
              <a:ext uri="{FF2B5EF4-FFF2-40B4-BE49-F238E27FC236}">
                <a16:creationId xmlns:a16="http://schemas.microsoft.com/office/drawing/2014/main" id="{911548C4-85E9-4543-9D7A-0CD58CB14051}"/>
              </a:ext>
            </a:extLst>
          </p:cNvPr>
          <p:cNvSpPr>
            <a:spLocks noGrp="1"/>
          </p:cNvSpPr>
          <p:nvPr>
            <p:ph type="body" sz="quarter" idx="21" hasCustomPrompt="1"/>
          </p:nvPr>
        </p:nvSpPr>
        <p:spPr>
          <a:xfrm>
            <a:off x="1512888" y="5112703"/>
            <a:ext cx="4152900" cy="534368"/>
          </a:xfrm>
          <a:solidFill>
            <a:schemeClr val="accent1"/>
          </a:solidFill>
        </p:spPr>
        <p:txBody>
          <a:bodyPr lIns="72000" tIns="36000" rIns="72000" bIns="36000">
            <a:spAutoFit/>
          </a:bodyPr>
          <a:lstStyle>
            <a:lvl1pPr marL="0" indent="0" rtl="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en-US" err="1"/>
              <a:t>Telefon</a:t>
            </a:r>
            <a:r>
              <a:rPr lang="en-US"/>
              <a:t>:	44 55 xx </a:t>
            </a:r>
            <a:r>
              <a:rPr lang="en-US" err="1"/>
              <a:t>xx</a:t>
            </a:r>
            <a:r>
              <a:rPr lang="en-US"/>
              <a:t>	Mobil:	xx </a:t>
            </a:r>
            <a:r>
              <a:rPr lang="en-US" err="1"/>
              <a:t>xx</a:t>
            </a:r>
            <a:r>
              <a:rPr lang="en-US"/>
              <a:t> </a:t>
            </a:r>
            <a:r>
              <a:rPr lang="en-US" err="1"/>
              <a:t>xx</a:t>
            </a:r>
            <a:r>
              <a:rPr lang="en-US"/>
              <a:t> </a:t>
            </a:r>
            <a:r>
              <a:rPr lang="en-US" err="1"/>
              <a:t>xx</a:t>
            </a:r>
            <a:endParaRPr lang="en-US"/>
          </a:p>
          <a:p>
            <a:pPr lvl="0"/>
            <a:r>
              <a:rPr lang="en-US"/>
              <a:t>E-mail:	xxx@Nykredit.dk</a:t>
            </a:r>
          </a:p>
          <a:p>
            <a:pPr lvl="0"/>
            <a:r>
              <a:rPr lang="en-US"/>
              <a:t>www:	nykreditprivatebanking.dk</a:t>
            </a:r>
          </a:p>
        </p:txBody>
      </p:sp>
      <p:sp>
        <p:nvSpPr>
          <p:cNvPr id="37" name="Picture Placeholder 6">
            <a:extLst>
              <a:ext uri="{FF2B5EF4-FFF2-40B4-BE49-F238E27FC236}">
                <a16:creationId xmlns:a16="http://schemas.microsoft.com/office/drawing/2014/main" id="{A211BB14-F05E-416F-BEED-A614B0EC4232}"/>
              </a:ext>
            </a:extLst>
          </p:cNvPr>
          <p:cNvSpPr>
            <a:spLocks noGrp="1"/>
          </p:cNvSpPr>
          <p:nvPr>
            <p:ph type="pic" sz="quarter" idx="22" hasCustomPrompt="1"/>
          </p:nvPr>
        </p:nvSpPr>
        <p:spPr>
          <a:xfrm>
            <a:off x="1513450" y="4104247"/>
            <a:ext cx="1003847" cy="1008000"/>
          </a:xfrm>
          <a:solidFill>
            <a:schemeClr val="accent1"/>
          </a:solidFill>
          <a:ln>
            <a:noFill/>
          </a:ln>
        </p:spPr>
        <p:txBody>
          <a:bodyPr lIns="72000" tIns="36000" rIns="72000"/>
          <a:lstStyle>
            <a:lvl1pPr marL="0" indent="0" algn="ctr" rtl="0">
              <a:buFontTx/>
              <a:buNone/>
              <a:defRPr sz="1000">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38" name="Text Placeholder 2">
            <a:extLst>
              <a:ext uri="{FF2B5EF4-FFF2-40B4-BE49-F238E27FC236}">
                <a16:creationId xmlns:a16="http://schemas.microsoft.com/office/drawing/2014/main" id="{49E428A6-BF76-464F-8ED7-1D821CE80F19}"/>
              </a:ext>
            </a:extLst>
          </p:cNvPr>
          <p:cNvSpPr>
            <a:spLocks noGrp="1"/>
          </p:cNvSpPr>
          <p:nvPr>
            <p:ph type="body" sz="quarter" idx="23" hasCustomPrompt="1"/>
          </p:nvPr>
        </p:nvSpPr>
        <p:spPr>
          <a:xfrm>
            <a:off x="6934931" y="4104184"/>
            <a:ext cx="3154267" cy="1008063"/>
          </a:xfrm>
          <a:solidFill>
            <a:srgbClr val="EDE8E6"/>
          </a:solidFill>
        </p:spPr>
        <p:txBody>
          <a:bodyPr tIns="144000"/>
          <a:lstStyle>
            <a:lvl1pPr marL="0" indent="0" algn="ctr" rtl="0">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navn</a:t>
            </a:r>
            <a:endParaRPr lang="en-US"/>
          </a:p>
        </p:txBody>
      </p:sp>
      <p:sp>
        <p:nvSpPr>
          <p:cNvPr id="39" name="Text Placeholder 3">
            <a:extLst>
              <a:ext uri="{FF2B5EF4-FFF2-40B4-BE49-F238E27FC236}">
                <a16:creationId xmlns:a16="http://schemas.microsoft.com/office/drawing/2014/main" id="{1F1B23FE-CA38-4C73-B19C-9C89D3929AA9}"/>
              </a:ext>
            </a:extLst>
          </p:cNvPr>
          <p:cNvSpPr>
            <a:spLocks noGrp="1"/>
          </p:cNvSpPr>
          <p:nvPr>
            <p:ph type="body" sz="quarter" idx="24" hasCustomPrompt="1"/>
          </p:nvPr>
        </p:nvSpPr>
        <p:spPr>
          <a:xfrm>
            <a:off x="6934931" y="4510821"/>
            <a:ext cx="3154267" cy="181457"/>
          </a:xfrm>
          <a:noFill/>
        </p:spPr>
        <p:txBody>
          <a:bodyPr tIns="0"/>
          <a:lstStyle>
            <a:lvl1pPr marL="0" indent="0" algn="ctr" rtl="0">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titel</a:t>
            </a:r>
            <a:endParaRPr lang="en-US"/>
          </a:p>
        </p:txBody>
      </p:sp>
      <p:sp>
        <p:nvSpPr>
          <p:cNvPr id="40" name="Text Placeholder 4">
            <a:extLst>
              <a:ext uri="{FF2B5EF4-FFF2-40B4-BE49-F238E27FC236}">
                <a16:creationId xmlns:a16="http://schemas.microsoft.com/office/drawing/2014/main" id="{D119D660-6531-4662-9860-9E0E8C4EF071}"/>
              </a:ext>
            </a:extLst>
          </p:cNvPr>
          <p:cNvSpPr>
            <a:spLocks noGrp="1"/>
          </p:cNvSpPr>
          <p:nvPr>
            <p:ph type="body" sz="quarter" idx="25" hasCustomPrompt="1"/>
          </p:nvPr>
        </p:nvSpPr>
        <p:spPr>
          <a:xfrm>
            <a:off x="6934931" y="4786927"/>
            <a:ext cx="3154267" cy="216000"/>
          </a:xfrm>
          <a:noFill/>
        </p:spPr>
        <p:txBody>
          <a:bodyPr tIns="0"/>
          <a:lstStyle>
            <a:lvl1pPr marL="0" indent="0" algn="ctr" rtl="0">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US" err="1"/>
              <a:t>Indsæt</a:t>
            </a:r>
            <a:r>
              <a:rPr lang="en-US"/>
              <a:t> </a:t>
            </a:r>
            <a:r>
              <a:rPr lang="en-US" err="1"/>
              <a:t>ansvarlig</a:t>
            </a:r>
            <a:r>
              <a:rPr lang="en-US"/>
              <a:t> </a:t>
            </a:r>
            <a:r>
              <a:rPr lang="en-US" err="1"/>
              <a:t>område</a:t>
            </a:r>
            <a:endParaRPr lang="en-US"/>
          </a:p>
        </p:txBody>
      </p:sp>
      <p:sp>
        <p:nvSpPr>
          <p:cNvPr id="41" name="Text Placeholder 5">
            <a:extLst>
              <a:ext uri="{FF2B5EF4-FFF2-40B4-BE49-F238E27FC236}">
                <a16:creationId xmlns:a16="http://schemas.microsoft.com/office/drawing/2014/main" id="{D6518E2C-C688-4EA7-95DA-F1C6CAFEF12B}"/>
              </a:ext>
            </a:extLst>
          </p:cNvPr>
          <p:cNvSpPr>
            <a:spLocks noGrp="1"/>
          </p:cNvSpPr>
          <p:nvPr>
            <p:ph type="body" sz="quarter" idx="26" hasCustomPrompt="1"/>
          </p:nvPr>
        </p:nvSpPr>
        <p:spPr>
          <a:xfrm>
            <a:off x="5936298" y="5112247"/>
            <a:ext cx="4152900" cy="534368"/>
          </a:xfrm>
          <a:solidFill>
            <a:schemeClr val="accent1"/>
          </a:solidFill>
        </p:spPr>
        <p:txBody>
          <a:bodyPr lIns="72000" tIns="36000" rIns="72000" bIns="36000">
            <a:spAutoFit/>
          </a:bodyPr>
          <a:lstStyle>
            <a:lvl1pPr marL="0" indent="0" rtl="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en-US" err="1"/>
              <a:t>Telefon</a:t>
            </a:r>
            <a:r>
              <a:rPr lang="en-US"/>
              <a:t>:	44 55 xx </a:t>
            </a:r>
            <a:r>
              <a:rPr lang="en-US" err="1"/>
              <a:t>xx</a:t>
            </a:r>
            <a:r>
              <a:rPr lang="en-US"/>
              <a:t>	Mobil:	xx </a:t>
            </a:r>
            <a:r>
              <a:rPr lang="en-US" err="1"/>
              <a:t>xx</a:t>
            </a:r>
            <a:r>
              <a:rPr lang="en-US"/>
              <a:t> </a:t>
            </a:r>
            <a:r>
              <a:rPr lang="en-US" err="1"/>
              <a:t>xx</a:t>
            </a:r>
            <a:r>
              <a:rPr lang="en-US"/>
              <a:t> </a:t>
            </a:r>
            <a:r>
              <a:rPr lang="en-US" err="1"/>
              <a:t>xx</a:t>
            </a:r>
            <a:endParaRPr lang="en-US"/>
          </a:p>
          <a:p>
            <a:pPr lvl="0"/>
            <a:r>
              <a:rPr lang="en-US"/>
              <a:t>E-mail:	xxx@Nykredit.dk</a:t>
            </a:r>
          </a:p>
          <a:p>
            <a:pPr lvl="0"/>
            <a:r>
              <a:rPr lang="en-US"/>
              <a:t>www:	nykreditprivatebanking.dk</a:t>
            </a:r>
          </a:p>
        </p:txBody>
      </p:sp>
      <p:sp>
        <p:nvSpPr>
          <p:cNvPr id="42" name="Picture Placeholder 6">
            <a:extLst>
              <a:ext uri="{FF2B5EF4-FFF2-40B4-BE49-F238E27FC236}">
                <a16:creationId xmlns:a16="http://schemas.microsoft.com/office/drawing/2014/main" id="{0670AEA0-F795-4792-92CA-F9F4D9ABD3BF}"/>
              </a:ext>
            </a:extLst>
          </p:cNvPr>
          <p:cNvSpPr>
            <a:spLocks noGrp="1"/>
          </p:cNvSpPr>
          <p:nvPr>
            <p:ph type="pic" sz="quarter" idx="27" hasCustomPrompt="1"/>
          </p:nvPr>
        </p:nvSpPr>
        <p:spPr>
          <a:xfrm>
            <a:off x="5936860" y="4103791"/>
            <a:ext cx="1003847" cy="1008000"/>
          </a:xfrm>
          <a:solidFill>
            <a:schemeClr val="accent1"/>
          </a:solidFill>
          <a:ln>
            <a:noFill/>
          </a:ln>
        </p:spPr>
        <p:txBody>
          <a:bodyPr lIns="72000" tIns="36000" rIns="72000"/>
          <a:lstStyle>
            <a:lvl1pPr marL="0" indent="0" algn="ctr" rtl="0">
              <a:buFontTx/>
              <a:buNone/>
              <a:defRPr sz="1000">
                <a:solidFill>
                  <a:schemeClr val="bg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Tree>
    <p:extLst>
      <p:ext uri="{BB962C8B-B14F-4D97-AF65-F5344CB8AC3E}">
        <p14:creationId xmlns:p14="http://schemas.microsoft.com/office/powerpoint/2010/main" val="18219586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E9D88F5-5EE7-49A1-9349-6144895F2185}"/>
              </a:ext>
            </a:extLst>
          </p:cNvPr>
          <p:cNvGraphicFramePr>
            <a:graphicFrameLocks noChangeAspect="1"/>
          </p:cNvGraphicFramePr>
          <p:nvPr userDrawn="1">
            <p:custDataLst>
              <p:tags r:id="rId2"/>
            </p:custDataLst>
            <p:extLst>
              <p:ext uri="{D42A27DB-BD31-4B8C-83A1-F6EECF244321}">
                <p14:modId xmlns:p14="http://schemas.microsoft.com/office/powerpoint/2010/main" val="2645373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37"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DE9D88F5-5EE7-49A1-9349-6144895F21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p:cNvSpPr>
            <a:spLocks noGrp="1"/>
          </p:cNvSpPr>
          <p:nvPr>
            <p:ph type="pic" sz="quarter" idx="13" hasCustomPrompt="1"/>
          </p:nvPr>
        </p:nvSpPr>
        <p:spPr>
          <a:xfrm>
            <a:off x="0" y="-1"/>
            <a:ext cx="12193200" cy="6861600"/>
          </a:xfrm>
          <a:solidFill>
            <a:srgbClr val="EDE8E6"/>
          </a:solidFill>
        </p:spPr>
        <p:txBody>
          <a:bodyPr lIns="0" tIns="108000"/>
          <a:lstStyle>
            <a:lvl1pPr marL="0" indent="0" algn="ctr" rtl="0">
              <a:buNone/>
              <a:defRPr sz="1600" baseline="0">
                <a:solidFill>
                  <a:schemeClr val="tx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2" name="Title 1"/>
          <p:cNvSpPr>
            <a:spLocks noGrp="1"/>
          </p:cNvSpPr>
          <p:nvPr>
            <p:ph type="ctrTitle" hasCustomPrompt="1"/>
          </p:nvPr>
        </p:nvSpPr>
        <p:spPr>
          <a:xfrm>
            <a:off x="2161200" y="2751374"/>
            <a:ext cx="7869600" cy="553998"/>
          </a:xfrm>
        </p:spPr>
        <p:txBody>
          <a:bodyPr vert="horz" wrap="square" anchor="b">
            <a:spAutoFit/>
          </a:bodyPr>
          <a:lstStyle>
            <a:lvl1pPr algn="ctr" rtl="0">
              <a:defRPr sz="3600">
                <a:solidFill>
                  <a:schemeClr val="bg1"/>
                </a:solidFill>
              </a:defRPr>
            </a:lvl1pPr>
          </a:lstStyle>
          <a:p>
            <a:r>
              <a:rPr lang="en-US" err="1"/>
              <a:t>Klik</a:t>
            </a:r>
            <a:r>
              <a:rPr lang="en-US"/>
              <a:t> </a:t>
            </a:r>
            <a:r>
              <a:rPr lang="en-US" err="1"/>
              <a:t>og</a:t>
            </a:r>
            <a:r>
              <a:rPr lang="en-US"/>
              <a:t> </a:t>
            </a:r>
            <a:r>
              <a:rPr lang="en-US" err="1"/>
              <a:t>tilføj</a:t>
            </a:r>
            <a:r>
              <a:rPr lang="en-US"/>
              <a:t> </a:t>
            </a:r>
            <a:r>
              <a:rPr lang="en-US" err="1"/>
              <a:t>titel</a:t>
            </a:r>
            <a:endParaRPr lang="en-US"/>
          </a:p>
        </p:txBody>
      </p:sp>
      <p:sp>
        <p:nvSpPr>
          <p:cNvPr id="3" name="Subtitle 2"/>
          <p:cNvSpPr>
            <a:spLocks noGrp="1"/>
          </p:cNvSpPr>
          <p:nvPr>
            <p:ph type="subTitle" idx="1" hasCustomPrompt="1"/>
          </p:nvPr>
        </p:nvSpPr>
        <p:spPr>
          <a:xfrm>
            <a:off x="2161200" y="3387403"/>
            <a:ext cx="7869600" cy="343025"/>
          </a:xfrm>
        </p:spPr>
        <p:txBody>
          <a:bodyPr/>
          <a:lstStyle>
            <a:lvl1pPr marL="0" indent="0" algn="ctr" rtl="0">
              <a:spcBef>
                <a:spcPts val="0"/>
              </a:spcBef>
              <a:buFont typeface="Arial" panose="020B0604020202020204" pitchFamily="34" charset="0"/>
              <a:buChar char="​"/>
              <a:defRPr sz="1600" b="1" baseline="0">
                <a:solidFill>
                  <a:schemeClr val="bg1"/>
                </a:solidFill>
                <a:latin typeface="+mn-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en-US" err="1"/>
              <a:t>Klik</a:t>
            </a:r>
            <a:r>
              <a:rPr lang="en-US"/>
              <a:t> </a:t>
            </a:r>
            <a:r>
              <a:rPr lang="en-US" err="1"/>
              <a:t>og</a:t>
            </a:r>
            <a:r>
              <a:rPr lang="en-US"/>
              <a:t> </a:t>
            </a:r>
            <a:r>
              <a:rPr lang="en-US" err="1"/>
              <a:t>tilføj</a:t>
            </a:r>
            <a:r>
              <a:rPr lang="en-US"/>
              <a:t> </a:t>
            </a:r>
            <a:r>
              <a:rPr lang="en-US" err="1"/>
              <a:t>undertekst</a:t>
            </a:r>
            <a:r>
              <a:rPr lang="en-US"/>
              <a:t>, </a:t>
            </a:r>
            <a:r>
              <a:rPr lang="en-US" err="1"/>
              <a:t>maksimum</a:t>
            </a:r>
            <a:r>
              <a:rPr lang="en-US"/>
              <a:t> </a:t>
            </a:r>
            <a:r>
              <a:rPr lang="en-US" err="1"/>
              <a:t>én</a:t>
            </a:r>
            <a:r>
              <a:rPr lang="en-US"/>
              <a:t> </a:t>
            </a:r>
            <a:r>
              <a:rPr lang="en-US" err="1"/>
              <a:t>linje</a:t>
            </a:r>
            <a:endParaRPr lang="en-US"/>
          </a:p>
        </p:txBody>
      </p:sp>
      <p:sp>
        <p:nvSpPr>
          <p:cNvPr id="5" name="FLD_PresentationTitle" hidden="1"/>
          <p:cNvSpPr>
            <a:spLocks noGrp="1"/>
          </p:cNvSpPr>
          <p:nvPr>
            <p:ph type="ftr" sz="quarter" idx="11"/>
          </p:nvPr>
        </p:nvSpPr>
        <p:spPr>
          <a:xfrm>
            <a:off x="0" y="6912000"/>
            <a:ext cx="0" cy="0"/>
          </a:xfrm>
        </p:spPr>
        <p:txBody>
          <a:bodyPr/>
          <a:lstStyle>
            <a:lvl1pPr rtl="0">
              <a:defRPr sz="100">
                <a:noFill/>
              </a:defRPr>
            </a:lvl1pPr>
          </a:lstStyle>
          <a:p>
            <a:endParaRPr lang="en-US"/>
          </a:p>
        </p:txBody>
      </p:sp>
      <p:sp>
        <p:nvSpPr>
          <p:cNvPr id="6" name="Slide Number Placeholder 5" hidden="1"/>
          <p:cNvSpPr>
            <a:spLocks noGrp="1"/>
          </p:cNvSpPr>
          <p:nvPr>
            <p:ph type="sldNum" sz="quarter" idx="12"/>
          </p:nvPr>
        </p:nvSpPr>
        <p:spPr>
          <a:xfrm>
            <a:off x="0" y="6912000"/>
            <a:ext cx="0" cy="0"/>
          </a:xfrm>
        </p:spPr>
        <p:txBody>
          <a:bodyPr/>
          <a:lstStyle>
            <a:lvl1pPr rtl="0">
              <a:defRPr>
                <a:noFill/>
              </a:defRPr>
            </a:lvl1pPr>
          </a:lstStyle>
          <a:p>
            <a:fld id="{24C8C45C-947F-4981-8B3F-4F32E973C901}" type="slidenum">
              <a:rPr lang="en-US" smtClean="0"/>
              <a:pPr/>
              <a:t>‹#›</a:t>
            </a:fld>
            <a:endParaRPr lang="en-US"/>
          </a:p>
        </p:txBody>
      </p:sp>
      <p:sp>
        <p:nvSpPr>
          <p:cNvPr id="9" name="Date_DateCustomA" hidden="1"/>
          <p:cNvSpPr>
            <a:spLocks noGrp="1"/>
          </p:cNvSpPr>
          <p:nvPr>
            <p:ph type="dt" sz="half" idx="10"/>
          </p:nvPr>
        </p:nvSpPr>
        <p:spPr>
          <a:xfrm>
            <a:off x="0" y="6912000"/>
            <a:ext cx="0" cy="0"/>
          </a:xfrm>
        </p:spPr>
        <p:txBody>
          <a:bodyPr/>
          <a:lstStyle>
            <a:lvl1pPr rtl="0">
              <a:defRPr sz="100">
                <a:noFill/>
              </a:defRPr>
            </a:lvl1pPr>
          </a:lstStyle>
          <a:p>
            <a:endParaRPr lang="en-US"/>
          </a:p>
        </p:txBody>
      </p:sp>
      <p:pic>
        <p:nvPicPr>
          <p:cNvPr id="11" name="Logo_white">
            <a:extLst>
              <a:ext uri="{FF2B5EF4-FFF2-40B4-BE49-F238E27FC236}">
                <a16:creationId xmlns:a16="http://schemas.microsoft.com/office/drawing/2014/main" id="{C30F2145-807F-4C32-8746-6E0EF334600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12291207"/>
      </p:ext>
    </p:extLst>
  </p:cSld>
  <p:clrMapOvr>
    <a:masterClrMapping/>
  </p:clrMapOvr>
  <p:extLst>
    <p:ext uri="{DCECCB84-F9BA-43D5-87BE-67443E8EF086}">
      <p15:sldGuideLst xmlns:p15="http://schemas.microsoft.com/office/powerpoint/2012/main">
        <p15:guide id="1" pos="1360">
          <p15:clr>
            <a:srgbClr val="FBAE40"/>
          </p15:clr>
        </p15:guide>
        <p15:guide id="2" orient="horz" pos="2082">
          <p15:clr>
            <a:srgbClr val="FBAE40"/>
          </p15:clr>
        </p15:guide>
        <p15:guide id="3" orient="horz" pos="2131">
          <p15:clr>
            <a:srgbClr val="FBAE40"/>
          </p15:clr>
        </p15:guide>
        <p15:guide id="4" pos="6317">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Kontaktperson">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91616232-5E1F-49AA-AF99-C1FBC756EB97}"/>
              </a:ext>
            </a:extLst>
          </p:cNvPr>
          <p:cNvGraphicFramePr>
            <a:graphicFrameLocks noChangeAspect="1"/>
          </p:cNvGraphicFramePr>
          <p:nvPr userDrawn="1">
            <p:custDataLst>
              <p:tags r:id="rId2"/>
            </p:custDataLst>
            <p:extLst>
              <p:ext uri="{D42A27DB-BD31-4B8C-83A1-F6EECF244321}">
                <p14:modId xmlns:p14="http://schemas.microsoft.com/office/powerpoint/2010/main" val="1821213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1" name="think-cell Slide" r:id="rId4" imgW="395" imgH="394" progId="TCLayout.ActiveDocument.1">
                  <p:embed/>
                </p:oleObj>
              </mc:Choice>
              <mc:Fallback>
                <p:oleObj name="think-cell Slide" r:id="rId4" imgW="395" imgH="394" progId="TCLayout.ActiveDocument.1">
                  <p:embed/>
                  <p:pic>
                    <p:nvPicPr>
                      <p:cNvPr id="2" name="Objekt 1" hidden="1">
                        <a:extLst>
                          <a:ext uri="{FF2B5EF4-FFF2-40B4-BE49-F238E27FC236}">
                            <a16:creationId xmlns:a16="http://schemas.microsoft.com/office/drawing/2014/main" id="{91616232-5E1F-49AA-AF99-C1FBC756EB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6"/>
            <a:stretch>
              <a:fillRect/>
            </a:stretch>
          </a:blipFill>
        </p:spPr>
        <p:txBody>
          <a:bodyPr wrap="square" lIns="144000" tIns="108000" rIns="144000" bIns="0" anchor="t" anchorCtr="0">
            <a:noAutofit/>
          </a:bodyPr>
          <a:lstStyle>
            <a:lvl1pPr marL="0" indent="0" algn="ctr" rtl="0">
              <a:buNone/>
              <a:defRPr sz="1400"/>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noProof="0"/>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rtl="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rtl="0"/>
            <a:r>
              <a:rPr lang="en-US" sz="1000" b="1" err="1">
                <a:solidFill>
                  <a:schemeClr val="bg1">
                    <a:lumMod val="50000"/>
                  </a:schemeClr>
                </a:solidFill>
              </a:rPr>
              <a:t>Indsætte</a:t>
            </a:r>
            <a:r>
              <a:rPr lang="en-US" sz="1000" b="1">
                <a:solidFill>
                  <a:schemeClr val="bg1">
                    <a:lumMod val="50000"/>
                  </a:schemeClr>
                </a:solidFill>
              </a:rPr>
              <a:t> </a:t>
            </a:r>
            <a:r>
              <a:rPr lang="en-US" sz="1000" b="1" err="1">
                <a:solidFill>
                  <a:schemeClr val="bg1">
                    <a:lumMod val="50000"/>
                  </a:schemeClr>
                </a:solidFill>
              </a:rPr>
              <a:t>en</a:t>
            </a:r>
            <a:r>
              <a:rPr lang="en-US" sz="1000" b="1">
                <a:solidFill>
                  <a:schemeClr val="bg1">
                    <a:lumMod val="50000"/>
                  </a:schemeClr>
                </a:solidFill>
              </a:rPr>
              <a:t> </a:t>
            </a:r>
            <a:r>
              <a:rPr lang="en-US" sz="1000" b="1" err="1">
                <a:solidFill>
                  <a:schemeClr val="bg1">
                    <a:lumMod val="50000"/>
                  </a:schemeClr>
                </a:solidFill>
              </a:rPr>
              <a:t>nyt</a:t>
            </a:r>
            <a:r>
              <a:rPr lang="en-US" sz="1000" b="1">
                <a:solidFill>
                  <a:schemeClr val="bg1">
                    <a:lumMod val="50000"/>
                  </a:schemeClr>
                </a:solidFill>
              </a:rPr>
              <a:t> </a:t>
            </a:r>
            <a:r>
              <a:rPr lang="en-US" sz="1000" b="1" err="1">
                <a:solidFill>
                  <a:schemeClr val="bg1">
                    <a:lumMod val="50000"/>
                  </a:schemeClr>
                </a:solidFill>
              </a:rPr>
              <a:t>billede</a:t>
            </a:r>
            <a:endParaRPr lang="en-US" sz="1000" b="1">
              <a:solidFill>
                <a:schemeClr val="bg1">
                  <a:lumMod val="50000"/>
                </a:schemeClr>
              </a:solidFill>
            </a:endParaRPr>
          </a:p>
          <a:p>
            <a:pPr algn="r" rtl="0"/>
            <a:r>
              <a:rPr lang="en-US" sz="1000" err="1">
                <a:solidFill>
                  <a:schemeClr val="bg1">
                    <a:lumMod val="50000"/>
                  </a:schemeClr>
                </a:solidFill>
              </a:rPr>
              <a:t>Efter</a:t>
            </a:r>
            <a:r>
              <a:rPr lang="en-US" sz="1000">
                <a:solidFill>
                  <a:schemeClr val="bg1">
                    <a:lumMod val="50000"/>
                  </a:schemeClr>
                </a:solidFill>
              </a:rPr>
              <a:t> du har </a:t>
            </a:r>
            <a:r>
              <a:rPr lang="en-US" sz="1000" err="1">
                <a:solidFill>
                  <a:schemeClr val="bg1">
                    <a:lumMod val="50000"/>
                  </a:schemeClr>
                </a:solidFill>
              </a:rPr>
              <a:t>indsat</a:t>
            </a:r>
            <a:r>
              <a:rPr lang="en-US" sz="1000">
                <a:solidFill>
                  <a:schemeClr val="bg1">
                    <a:lumMod val="50000"/>
                  </a:schemeClr>
                </a:solidFill>
              </a:rPr>
              <a:t> et </a:t>
            </a:r>
            <a:r>
              <a:rPr lang="en-US" sz="1000" err="1">
                <a:solidFill>
                  <a:schemeClr val="bg1">
                    <a:lumMod val="50000"/>
                  </a:schemeClr>
                </a:solidFill>
              </a:rPr>
              <a:t>billede</a:t>
            </a:r>
            <a:r>
              <a:rPr lang="en-US" sz="1000">
                <a:solidFill>
                  <a:schemeClr val="bg1">
                    <a:lumMod val="50000"/>
                  </a:schemeClr>
                </a:solidFill>
              </a:rPr>
              <a:t>, </a:t>
            </a:r>
            <a:r>
              <a:rPr lang="en-US" sz="1000" err="1">
                <a:solidFill>
                  <a:schemeClr val="bg1">
                    <a:lumMod val="50000"/>
                  </a:schemeClr>
                </a:solidFill>
              </a:rPr>
              <a:t>skal</a:t>
            </a:r>
            <a:r>
              <a:rPr lang="en-US" sz="1000">
                <a:solidFill>
                  <a:schemeClr val="bg1">
                    <a:lumMod val="50000"/>
                  </a:schemeClr>
                </a:solidFill>
              </a:rPr>
              <a:t> du </a:t>
            </a:r>
            <a:r>
              <a:rPr lang="en-US" sz="1000" err="1">
                <a:solidFill>
                  <a:schemeClr val="bg1">
                    <a:lumMod val="50000"/>
                  </a:schemeClr>
                </a:solidFill>
              </a:rPr>
              <a:t>slette</a:t>
            </a:r>
            <a:r>
              <a:rPr lang="en-US" sz="1000">
                <a:solidFill>
                  <a:schemeClr val="bg1">
                    <a:lumMod val="50000"/>
                  </a:schemeClr>
                </a:solidFill>
              </a:rPr>
              <a:t> </a:t>
            </a:r>
            <a:r>
              <a:rPr lang="en-US" sz="1000" err="1">
                <a:solidFill>
                  <a:schemeClr val="bg1">
                    <a:lumMod val="50000"/>
                  </a:schemeClr>
                </a:solidFill>
              </a:rPr>
              <a:t>billedet</a:t>
            </a:r>
            <a:r>
              <a:rPr lang="en-US" sz="1000">
                <a:solidFill>
                  <a:schemeClr val="bg1">
                    <a:lumMod val="50000"/>
                  </a:schemeClr>
                </a:solidFill>
              </a:rPr>
              <a:t>, </a:t>
            </a:r>
            <a:r>
              <a:rPr lang="en-US" sz="1000" err="1">
                <a:solidFill>
                  <a:schemeClr val="bg1">
                    <a:lumMod val="50000"/>
                  </a:schemeClr>
                </a:solidFill>
              </a:rPr>
              <a:t>hvis</a:t>
            </a:r>
            <a:r>
              <a:rPr lang="en-US" sz="1000">
                <a:solidFill>
                  <a:schemeClr val="bg1">
                    <a:lumMod val="50000"/>
                  </a:schemeClr>
                </a:solidFill>
              </a:rPr>
              <a:t> du </a:t>
            </a:r>
            <a:r>
              <a:rPr lang="en-US" sz="1000" err="1">
                <a:solidFill>
                  <a:schemeClr val="bg1">
                    <a:lumMod val="50000"/>
                  </a:schemeClr>
                </a:solidFill>
              </a:rPr>
              <a:t>ønsker</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sat ind. </a:t>
            </a:r>
            <a:br>
              <a:rPr lang="en-US" sz="1000">
                <a:solidFill>
                  <a:schemeClr val="bg1">
                    <a:lumMod val="50000"/>
                  </a:schemeClr>
                </a:solidFill>
              </a:rPr>
            </a:br>
            <a:r>
              <a:rPr lang="en-US" sz="1000" err="1">
                <a:solidFill>
                  <a:schemeClr val="bg1">
                    <a:lumMod val="50000"/>
                  </a:schemeClr>
                </a:solidFill>
              </a:rPr>
              <a:t>Nulstille</a:t>
            </a:r>
            <a:r>
              <a:rPr lang="en-US" sz="1000">
                <a:solidFill>
                  <a:schemeClr val="bg1">
                    <a:lumMod val="50000"/>
                  </a:schemeClr>
                </a:solidFill>
              </a:rPr>
              <a:t> </a:t>
            </a:r>
            <a:r>
              <a:rPr lang="en-US" sz="1000" err="1">
                <a:solidFill>
                  <a:schemeClr val="bg1">
                    <a:lumMod val="50000"/>
                  </a:schemeClr>
                </a:solidFill>
              </a:rPr>
              <a:t>siden</a:t>
            </a:r>
            <a:r>
              <a:rPr lang="en-US" sz="1000">
                <a:solidFill>
                  <a:schemeClr val="bg1">
                    <a:lumMod val="50000"/>
                  </a:schemeClr>
                </a:solidFill>
              </a:rPr>
              <a:t> </a:t>
            </a:r>
            <a:r>
              <a:rPr lang="en-US" sz="1000" err="1">
                <a:solidFill>
                  <a:schemeClr val="bg1">
                    <a:lumMod val="50000"/>
                  </a:schemeClr>
                </a:solidFill>
              </a:rPr>
              <a:t>og</a:t>
            </a:r>
            <a:r>
              <a:rPr lang="en-US" sz="1000">
                <a:solidFill>
                  <a:schemeClr val="bg1">
                    <a:lumMod val="50000"/>
                  </a:schemeClr>
                </a:solidFill>
              </a:rPr>
              <a:t> </a:t>
            </a:r>
            <a:r>
              <a:rPr lang="en-US" sz="1000" err="1">
                <a:solidFill>
                  <a:schemeClr val="bg1">
                    <a:lumMod val="50000"/>
                  </a:schemeClr>
                </a:solidFill>
              </a:rPr>
              <a:t>indsætte</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a:t>
            </a:r>
            <a:r>
              <a:rPr lang="en-US" sz="1000" err="1">
                <a:solidFill>
                  <a:schemeClr val="bg1">
                    <a:lumMod val="50000"/>
                  </a:schemeClr>
                </a:solidFill>
              </a:rPr>
              <a:t>billede</a:t>
            </a:r>
            <a:r>
              <a:rPr lang="en-US" sz="1000">
                <a:solidFill>
                  <a:schemeClr val="bg1">
                    <a:lumMod val="50000"/>
                  </a:schemeClr>
                </a:solidFill>
              </a:rPr>
              <a:t>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7"/>
          <a:stretch>
            <a:fillRect/>
          </a:stretch>
        </p:blipFill>
        <p:spPr>
          <a:xfrm>
            <a:off x="-1874549" y="971253"/>
            <a:ext cx="1783466" cy="759744"/>
          </a:xfrm>
          <a:prstGeom prst="rect">
            <a:avLst/>
          </a:prstGeom>
        </p:spPr>
      </p:pic>
      <p:sp>
        <p:nvSpPr>
          <p:cNvPr id="11" name="Slide Number Placeholder 10" hidden="1"/>
          <p:cNvSpPr>
            <a:spLocks noGrp="1"/>
          </p:cNvSpPr>
          <p:nvPr>
            <p:ph type="sldNum" sz="quarter" idx="19"/>
          </p:nvPr>
        </p:nvSpPr>
        <p:spPr>
          <a:xfrm>
            <a:off x="0" y="6876000"/>
            <a:ext cx="0" cy="0"/>
          </a:xfrm>
        </p:spPr>
        <p:txBody>
          <a:bodyPr/>
          <a:lstStyle>
            <a:lvl1pPr rtl="0">
              <a:defRPr sz="100">
                <a:noFill/>
              </a:defRPr>
            </a:lvl1pPr>
          </a:lstStyle>
          <a:p>
            <a:endParaRPr lang="en-US"/>
          </a:p>
        </p:txBody>
      </p:sp>
      <p:sp>
        <p:nvSpPr>
          <p:cNvPr id="8" name="Date_DateCustomA" hidden="1"/>
          <p:cNvSpPr>
            <a:spLocks noGrp="1"/>
          </p:cNvSpPr>
          <p:nvPr>
            <p:ph type="dt" sz="half" idx="17"/>
          </p:nvPr>
        </p:nvSpPr>
        <p:spPr>
          <a:xfrm>
            <a:off x="0" y="6876000"/>
            <a:ext cx="0" cy="0"/>
          </a:xfrm>
        </p:spPr>
        <p:txBody>
          <a:bodyPr/>
          <a:lstStyle>
            <a:lvl1pPr rtl="0">
              <a:defRPr sz="100">
                <a:noFill/>
              </a:defRPr>
            </a:lvl1pPr>
          </a:lstStyle>
          <a:p>
            <a:endParaRPr lang="en-US"/>
          </a:p>
        </p:txBody>
      </p:sp>
      <p:sp>
        <p:nvSpPr>
          <p:cNvPr id="9" name="Footer Placeholder 8" hidden="1"/>
          <p:cNvSpPr>
            <a:spLocks noGrp="1"/>
          </p:cNvSpPr>
          <p:nvPr>
            <p:ph type="ftr" sz="quarter" idx="18"/>
          </p:nvPr>
        </p:nvSpPr>
        <p:spPr>
          <a:xfrm>
            <a:off x="0" y="6876000"/>
            <a:ext cx="0" cy="0"/>
          </a:xfrm>
        </p:spPr>
        <p:txBody>
          <a:bodyPr/>
          <a:lstStyle>
            <a:lvl1pPr rtl="0">
              <a:defRPr sz="100">
                <a:noFill/>
              </a:defRPr>
            </a:lvl1pPr>
          </a:lstStyle>
          <a:p>
            <a:endParaRPr lang="en-US"/>
          </a:p>
        </p:txBody>
      </p:sp>
      <p:sp>
        <p:nvSpPr>
          <p:cNvPr id="3" name="USR_Title">
            <a:extLst>
              <a:ext uri="{FF2B5EF4-FFF2-40B4-BE49-F238E27FC236}">
                <a16:creationId xmlns:a16="http://schemas.microsoft.com/office/drawing/2014/main" id="{49FD9FB1-6275-438B-A728-A4490EA66D2D}"/>
              </a:ext>
            </a:extLst>
          </p:cNvPr>
          <p:cNvSpPr txBox="1"/>
          <p:nvPr userDrawn="1"/>
        </p:nvSpPr>
        <p:spPr>
          <a:xfrm>
            <a:off x="5379242" y="2432070"/>
            <a:ext cx="3649663" cy="276999"/>
          </a:xfrm>
          <a:prstGeom prst="rect">
            <a:avLst/>
          </a:prstGeom>
          <a:noFill/>
        </p:spPr>
        <p:txBody>
          <a:bodyPr wrap="square" lIns="0" tIns="0" rIns="0" bIns="0" rtlCol="0">
            <a:spAutoFit/>
          </a:bodyPr>
          <a:lstStyle/>
          <a:p>
            <a:pPr marL="285750" indent="-285750" rtl="0">
              <a:buClr>
                <a:schemeClr val="bg2"/>
              </a:buClr>
              <a:buFont typeface="Arial" panose="020B0604020202020204" pitchFamily="34" charset="0"/>
              <a:buChar char="■"/>
            </a:pPr>
            <a:r>
              <a:rPr lang="en-US" sz="1800" err="1">
                <a:solidFill>
                  <a:srgbClr val="07094A"/>
                </a:solidFill>
              </a:rPr>
              <a:t>Titel</a:t>
            </a:r>
            <a:endParaRPr lang="en-US" sz="1800">
              <a:solidFill>
                <a:srgbClr val="07094A"/>
              </a:solidFill>
            </a:endParaRPr>
          </a:p>
        </p:txBody>
      </p:sp>
      <p:sp>
        <p:nvSpPr>
          <p:cNvPr id="4" name="USR_Name">
            <a:extLst>
              <a:ext uri="{FF2B5EF4-FFF2-40B4-BE49-F238E27FC236}">
                <a16:creationId xmlns:a16="http://schemas.microsoft.com/office/drawing/2014/main" id="{00A3DBFF-58EF-4D68-BFD5-C4D4416911AF}"/>
              </a:ext>
            </a:extLst>
          </p:cNvPr>
          <p:cNvSpPr txBox="1"/>
          <p:nvPr userDrawn="1"/>
        </p:nvSpPr>
        <p:spPr>
          <a:xfrm>
            <a:off x="5379242" y="2830714"/>
            <a:ext cx="3668711" cy="276999"/>
          </a:xfrm>
          <a:prstGeom prst="rect">
            <a:avLst/>
          </a:prstGeom>
          <a:noFill/>
        </p:spPr>
        <p:txBody>
          <a:bodyPr wrap="square" lIns="0" tIns="0" rIns="0" bIns="0" rtlCol="0">
            <a:spAutoFit/>
          </a:bodyPr>
          <a:lstStyle/>
          <a:p>
            <a:pPr marL="285750" indent="-285750" rtl="0">
              <a:buClr>
                <a:schemeClr val="bg2"/>
              </a:buClr>
              <a:buFont typeface="Arial" panose="020B0604020202020204" pitchFamily="34" charset="0"/>
              <a:buChar char="■"/>
            </a:pPr>
            <a:r>
              <a:rPr lang="en-US" sz="1800" err="1">
                <a:solidFill>
                  <a:srgbClr val="07094A"/>
                </a:solidFill>
              </a:rPr>
              <a:t>Navn</a:t>
            </a:r>
            <a:endParaRPr lang="en-US" sz="1800">
              <a:solidFill>
                <a:srgbClr val="07094A"/>
              </a:solidFill>
            </a:endParaRPr>
          </a:p>
        </p:txBody>
      </p:sp>
      <p:sp>
        <p:nvSpPr>
          <p:cNvPr id="6" name="USR_DirectPhone">
            <a:extLst>
              <a:ext uri="{FF2B5EF4-FFF2-40B4-BE49-F238E27FC236}">
                <a16:creationId xmlns:a16="http://schemas.microsoft.com/office/drawing/2014/main" id="{9040EACF-93B9-4DD8-8EB4-109A65C22AF5}"/>
              </a:ext>
            </a:extLst>
          </p:cNvPr>
          <p:cNvSpPr txBox="1"/>
          <p:nvPr userDrawn="1"/>
        </p:nvSpPr>
        <p:spPr>
          <a:xfrm>
            <a:off x="5379242" y="3230563"/>
            <a:ext cx="3649663" cy="276999"/>
          </a:xfrm>
          <a:prstGeom prst="rect">
            <a:avLst/>
          </a:prstGeom>
          <a:noFill/>
        </p:spPr>
        <p:txBody>
          <a:bodyPr wrap="square" lIns="0" tIns="0" rIns="0" bIns="0" rtlCol="0">
            <a:spAutoFit/>
          </a:bodyPr>
          <a:lstStyle/>
          <a:p>
            <a:pPr marL="285750" indent="-285750" rtl="0">
              <a:buClr>
                <a:schemeClr val="bg2"/>
              </a:buClr>
              <a:buFont typeface="Arial" panose="020B0604020202020204" pitchFamily="34" charset="0"/>
              <a:buChar char="■"/>
            </a:pPr>
            <a:r>
              <a:rPr lang="en-US" sz="1800" err="1">
                <a:solidFill>
                  <a:srgbClr val="07094A"/>
                </a:solidFill>
              </a:rPr>
              <a:t>Tlf</a:t>
            </a:r>
            <a:r>
              <a:rPr lang="en-US" sz="1800">
                <a:solidFill>
                  <a:srgbClr val="07094A"/>
                </a:solidFill>
              </a:rPr>
              <a:t>.:</a:t>
            </a:r>
          </a:p>
        </p:txBody>
      </p:sp>
      <p:sp>
        <p:nvSpPr>
          <p:cNvPr id="7" name="USR_Email">
            <a:extLst>
              <a:ext uri="{FF2B5EF4-FFF2-40B4-BE49-F238E27FC236}">
                <a16:creationId xmlns:a16="http://schemas.microsoft.com/office/drawing/2014/main" id="{D2F8C8E9-A4E9-4AF2-A53C-B9E10BB16644}"/>
              </a:ext>
            </a:extLst>
          </p:cNvPr>
          <p:cNvSpPr txBox="1"/>
          <p:nvPr userDrawn="1"/>
        </p:nvSpPr>
        <p:spPr>
          <a:xfrm>
            <a:off x="5379242" y="3623862"/>
            <a:ext cx="3663953" cy="276999"/>
          </a:xfrm>
          <a:prstGeom prst="rect">
            <a:avLst/>
          </a:prstGeom>
          <a:noFill/>
        </p:spPr>
        <p:txBody>
          <a:bodyPr wrap="square" lIns="0" tIns="0" rIns="0" bIns="0" rtlCol="0">
            <a:spAutoFit/>
          </a:bodyPr>
          <a:lstStyle/>
          <a:p>
            <a:pPr marL="285750" indent="-285750" rtl="0">
              <a:buClr>
                <a:schemeClr val="bg2"/>
              </a:buClr>
              <a:buFont typeface="Arial" panose="020B0604020202020204" pitchFamily="34" charset="0"/>
              <a:buChar char="■"/>
            </a:pPr>
            <a:r>
              <a:rPr lang="en-US" sz="1800">
                <a:solidFill>
                  <a:srgbClr val="07094A"/>
                </a:solidFill>
              </a:rPr>
              <a:t>e-mail</a:t>
            </a:r>
          </a:p>
        </p:txBody>
      </p:sp>
      <p:sp>
        <p:nvSpPr>
          <p:cNvPr id="13" name="TextBox 12">
            <a:extLst>
              <a:ext uri="{FF2B5EF4-FFF2-40B4-BE49-F238E27FC236}">
                <a16:creationId xmlns:a16="http://schemas.microsoft.com/office/drawing/2014/main" id="{67565F83-A45D-46B6-99CB-E67F9DF3879A}"/>
              </a:ext>
            </a:extLst>
          </p:cNvPr>
          <p:cNvSpPr txBox="1"/>
          <p:nvPr userDrawn="1"/>
        </p:nvSpPr>
        <p:spPr>
          <a:xfrm>
            <a:off x="5360192" y="491395"/>
            <a:ext cx="6263553" cy="369332"/>
          </a:xfrm>
          <a:prstGeom prst="rect">
            <a:avLst/>
          </a:prstGeom>
          <a:noFill/>
        </p:spPr>
        <p:txBody>
          <a:bodyPr wrap="square" lIns="0" tIns="0" rIns="0" bIns="0" rtlCol="0">
            <a:spAutoFit/>
          </a:bodyPr>
          <a:lstStyle/>
          <a:p>
            <a:pPr rtl="0"/>
            <a:r>
              <a:rPr lang="en-US" sz="2400" err="1">
                <a:solidFill>
                  <a:srgbClr val="07094A"/>
                </a:solidFill>
                <a:latin typeface="+mj-lt"/>
              </a:rPr>
              <a:t>Kontaktperson</a:t>
            </a:r>
            <a:endParaRPr lang="en-US" sz="2400">
              <a:solidFill>
                <a:srgbClr val="07094A"/>
              </a:solidFill>
              <a:latin typeface="+mj-lt"/>
            </a:endParaRPr>
          </a:p>
        </p:txBody>
      </p:sp>
      <p:sp>
        <p:nvSpPr>
          <p:cNvPr id="19" name="TextBox 18">
            <a:extLst>
              <a:ext uri="{FF2B5EF4-FFF2-40B4-BE49-F238E27FC236}">
                <a16:creationId xmlns:a16="http://schemas.microsoft.com/office/drawing/2014/main" id="{2D0AD4EF-CDA9-4966-BE85-2AA10BF8FE9D}"/>
              </a:ext>
            </a:extLst>
          </p:cNvPr>
          <p:cNvSpPr txBox="1"/>
          <p:nvPr userDrawn="1"/>
        </p:nvSpPr>
        <p:spPr>
          <a:xfrm>
            <a:off x="5360003" y="1654376"/>
            <a:ext cx="4870450" cy="276999"/>
          </a:xfrm>
          <a:prstGeom prst="rect">
            <a:avLst/>
          </a:prstGeom>
          <a:noFill/>
        </p:spPr>
        <p:txBody>
          <a:bodyPr wrap="square" lIns="0" tIns="0" rIns="0" bIns="0" rtlCol="0">
            <a:spAutoFit/>
          </a:bodyPr>
          <a:lstStyle/>
          <a:p>
            <a:pPr rtl="0"/>
            <a:r>
              <a:rPr lang="en-US" sz="1800" err="1">
                <a:solidFill>
                  <a:srgbClr val="07094A"/>
                </a:solidFill>
              </a:rPr>
              <a:t>Ønsker</a:t>
            </a:r>
            <a:r>
              <a:rPr lang="en-US" sz="1800">
                <a:solidFill>
                  <a:srgbClr val="07094A"/>
                </a:solidFill>
              </a:rPr>
              <a:t> du </a:t>
            </a:r>
            <a:r>
              <a:rPr lang="en-US" sz="1800" err="1">
                <a:solidFill>
                  <a:srgbClr val="07094A"/>
                </a:solidFill>
              </a:rPr>
              <a:t>yderligere</a:t>
            </a:r>
            <a:r>
              <a:rPr lang="en-US" sz="1800">
                <a:solidFill>
                  <a:srgbClr val="07094A"/>
                </a:solidFill>
              </a:rPr>
              <a:t> information </a:t>
            </a:r>
            <a:r>
              <a:rPr lang="en-US" sz="1800" err="1">
                <a:solidFill>
                  <a:srgbClr val="07094A"/>
                </a:solidFill>
              </a:rPr>
              <a:t>kontakt</a:t>
            </a:r>
            <a:r>
              <a:rPr lang="en-US" sz="1800">
                <a:solidFill>
                  <a:srgbClr val="07094A"/>
                </a:solidFill>
              </a:rPr>
              <a:t>:</a:t>
            </a:r>
          </a:p>
        </p:txBody>
      </p:sp>
    </p:spTree>
    <p:extLst>
      <p:ext uri="{BB962C8B-B14F-4D97-AF65-F5344CB8AC3E}">
        <p14:creationId xmlns:p14="http://schemas.microsoft.com/office/powerpoint/2010/main" val="2149087947"/>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74DDEBE8-A9BD-45EC-A8B2-710E1462AF61}"/>
              </a:ext>
            </a:extLst>
          </p:cNvPr>
          <p:cNvGraphicFramePr>
            <a:graphicFrameLocks noChangeAspect="1"/>
          </p:cNvGraphicFramePr>
          <p:nvPr userDrawn="1">
            <p:custDataLst>
              <p:tags r:id="rId2"/>
            </p:custDataLst>
            <p:extLst>
              <p:ext uri="{D42A27DB-BD31-4B8C-83A1-F6EECF244321}">
                <p14:modId xmlns:p14="http://schemas.microsoft.com/office/powerpoint/2010/main" val="4122581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5" name="think-cell Slide" r:id="rId4" imgW="395" imgH="394" progId="TCLayout.ActiveDocument.1">
                  <p:embed/>
                </p:oleObj>
              </mc:Choice>
              <mc:Fallback>
                <p:oleObj name="think-cell Slide" r:id="rId4" imgW="395" imgH="394" progId="TCLayout.ActiveDocument.1">
                  <p:embed/>
                  <p:pic>
                    <p:nvPicPr>
                      <p:cNvPr id="2" name="Objekt 1" hidden="1">
                        <a:extLst>
                          <a:ext uri="{FF2B5EF4-FFF2-40B4-BE49-F238E27FC236}">
                            <a16:creationId xmlns:a16="http://schemas.microsoft.com/office/drawing/2014/main" id="{74DDEBE8-A9BD-45EC-A8B2-710E1462AF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Box 2">
            <a:extLst>
              <a:ext uri="{FF2B5EF4-FFF2-40B4-BE49-F238E27FC236}">
                <a16:creationId xmlns:a16="http://schemas.microsoft.com/office/drawing/2014/main" id="{2562121C-7E79-4645-BB1B-1D3855B3831C}"/>
              </a:ext>
            </a:extLst>
          </p:cNvPr>
          <p:cNvSpPr txBox="1">
            <a:spLocks noChangeArrowheads="1"/>
          </p:cNvSpPr>
          <p:nvPr userDrawn="1"/>
        </p:nvSpPr>
        <p:spPr bwMode="auto">
          <a:xfrm>
            <a:off x="558800" y="1479519"/>
            <a:ext cx="228036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Aft>
                <a:spcPts val="600"/>
              </a:spcAft>
              <a:defRPr/>
            </a:pPr>
            <a:r>
              <a:rPr lang="en-US" sz="900" b="1" noProof="1">
                <a:latin typeface="Arial" panose="020B0604020202020204" pitchFamily="34" charset="0"/>
                <a:cs typeface="Arial" panose="020B0604020202020204" pitchFamily="34" charset="0"/>
              </a:rPr>
              <a:t>Brug</a:t>
            </a:r>
            <a:r>
              <a:rPr lang="en-US" sz="900" b="1" baseline="0" noProof="1">
                <a:latin typeface="Arial" panose="020B0604020202020204" pitchFamily="34" charset="0"/>
                <a:cs typeface="Arial" panose="020B0604020202020204" pitchFamily="34" charset="0"/>
              </a:rPr>
              <a:t> tekst typografier</a:t>
            </a:r>
            <a:endParaRPr lang="en-US" sz="900" b="1" noProof="1">
              <a:latin typeface="Arial" panose="020B0604020202020204" pitchFamily="34" charset="0"/>
              <a:cs typeface="Arial" panose="020B0604020202020204" pitchFamily="34" charset="0"/>
            </a:endParaRPr>
          </a:p>
          <a:p>
            <a:pPr rtl="0"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Brug</a:t>
            </a:r>
            <a:r>
              <a:rPr lang="en-US" altLang="da-DK" sz="900" b="1" noProof="1">
                <a:solidFill>
                  <a:schemeClr val="tx1"/>
                </a:solidFill>
                <a:latin typeface="Arial" panose="020B0604020202020204" pitchFamily="34" charset="0"/>
                <a:cs typeface="Arial" panose="020B0604020202020204" pitchFamily="34" charset="0"/>
              </a:rPr>
              <a:t> TAB </a:t>
            </a:r>
            <a:r>
              <a:rPr lang="en-US" altLang="da-DK" sz="900" b="0" noProof="1">
                <a:solidFill>
                  <a:schemeClr val="tx1"/>
                </a:solidFill>
                <a:latin typeface="Arial" panose="020B0604020202020204" pitchFamily="34" charset="0"/>
                <a:cs typeface="Arial" panose="020B0604020202020204" pitchFamily="34" charset="0"/>
              </a:rPr>
              <a:t>for at gå frem i tekst-niveauer. Klik </a:t>
            </a:r>
            <a:r>
              <a:rPr lang="en-US" altLang="da-DK" sz="900" b="1" noProof="1">
                <a:solidFill>
                  <a:schemeClr val="tx1"/>
                </a:solidFill>
                <a:latin typeface="Arial" panose="020B0604020202020204" pitchFamily="34" charset="0"/>
                <a:cs typeface="Arial" panose="020B0604020202020204" pitchFamily="34" charset="0"/>
              </a:rPr>
              <a:t>ENTER</a:t>
            </a:r>
            <a:r>
              <a:rPr lang="en-US" altLang="da-DK" sz="900" b="0" noProof="1">
                <a:solidFill>
                  <a:schemeClr val="tx1"/>
                </a:solidFill>
                <a:latin typeface="Arial" panose="020B0604020202020204" pitchFamily="34" charset="0"/>
                <a:cs typeface="Arial" panose="020B0604020202020204" pitchFamily="34" charset="0"/>
              </a:rPr>
              <a:t>, derefter </a:t>
            </a:r>
            <a:r>
              <a:rPr lang="en-US" altLang="da-DK" sz="900" b="1" noProof="1">
                <a:solidFill>
                  <a:schemeClr val="tx1"/>
                </a:solidFill>
                <a:latin typeface="Arial" panose="020B0604020202020204" pitchFamily="34" charset="0"/>
                <a:cs typeface="Arial" panose="020B0604020202020204" pitchFamily="34" charset="0"/>
              </a:rPr>
              <a:t>TAB</a:t>
            </a:r>
            <a:r>
              <a:rPr lang="en-US" altLang="da-DK" sz="900" b="0" noProof="1">
                <a:solidFill>
                  <a:schemeClr val="tx1"/>
                </a:solidFill>
                <a:latin typeface="Arial" panose="020B0604020202020204" pitchFamily="34" charset="0"/>
                <a:cs typeface="Arial" panose="020B0604020202020204" pitchFamily="34" charset="0"/>
              </a:rPr>
              <a:t> for at skifte fra et niveau til et næste</a:t>
            </a:r>
          </a:p>
          <a:p>
            <a:pPr rtl="0"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For at gå tilbage i tekst-niveauer,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brug </a:t>
            </a:r>
            <a:r>
              <a:rPr lang="en-US" altLang="da-DK" sz="900" b="1" noProof="1">
                <a:solidFill>
                  <a:schemeClr val="tx1"/>
                </a:solidFill>
                <a:latin typeface="Arial" panose="020B0604020202020204" pitchFamily="34" charset="0"/>
                <a:cs typeface="Arial" panose="020B0604020202020204" pitchFamily="34" charset="0"/>
              </a:rPr>
              <a:t>SHIFT+TAB</a:t>
            </a:r>
            <a:endParaRPr lang="en-US" altLang="da-DK" sz="900" b="0" noProof="1">
              <a:solidFill>
                <a:schemeClr val="tx1"/>
              </a:solidFill>
              <a:latin typeface="Arial" panose="020B0604020202020204" pitchFamily="34" charset="0"/>
              <a:cs typeface="Arial" panose="020B0604020202020204" pitchFamily="34" charset="0"/>
            </a:endParaRPr>
          </a:p>
          <a:p>
            <a:pPr rtl="0"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Alternativt kan </a:t>
            </a:r>
            <a:br>
              <a:rPr lang="en-US" altLang="da-DK" sz="900" b="0" noProof="1">
                <a:solidFill>
                  <a:schemeClr val="tx1"/>
                </a:solidFill>
                <a:latin typeface="Arial" panose="020B0604020202020204" pitchFamily="34" charset="0"/>
                <a:cs typeface="Arial" panose="020B0604020202020204" pitchFamily="34" charset="0"/>
              </a:rPr>
            </a:br>
            <a:r>
              <a:rPr lang="en-US" altLang="da-DK" sz="900" b="1" noProof="1">
                <a:solidFill>
                  <a:schemeClr val="tx1"/>
                </a:solidFill>
                <a:latin typeface="Arial" panose="020B0604020202020204" pitchFamily="34" charset="0"/>
                <a:cs typeface="Arial" panose="020B0604020202020204" pitchFamily="34" charset="0"/>
              </a:rPr>
              <a:t>Forøg</a:t>
            </a:r>
            <a:r>
              <a:rPr lang="en-US" altLang="da-DK" sz="900" b="0" noProof="1">
                <a:solidFill>
                  <a:schemeClr val="tx1"/>
                </a:solidFill>
                <a:latin typeface="Arial" panose="020B0604020202020204" pitchFamily="34" charset="0"/>
                <a:cs typeface="Arial" panose="020B0604020202020204" pitchFamily="34" charset="0"/>
              </a:rPr>
              <a:t> og </a:t>
            </a:r>
            <a:r>
              <a:rPr lang="en-US" altLang="da-DK" sz="900" b="1" noProof="1">
                <a:solidFill>
                  <a:schemeClr val="tx1"/>
                </a:solidFill>
                <a:latin typeface="Arial" panose="020B0604020202020204" pitchFamily="34" charset="0"/>
                <a:cs typeface="Arial" panose="020B0604020202020204" pitchFamily="34" charset="0"/>
              </a:rPr>
              <a:t>Formindsk</a:t>
            </a:r>
            <a:r>
              <a:rPr lang="en-US" altLang="da-DK" sz="900" b="0" noProof="1">
                <a:solidFill>
                  <a:schemeClr val="tx1"/>
                </a:solidFill>
                <a:latin typeface="Arial" panose="020B0604020202020204" pitchFamily="34" charset="0"/>
                <a:cs typeface="Arial" panose="020B0604020202020204" pitchFamily="34" charset="0"/>
              </a:rPr>
              <a:t> listeniveau bruges</a:t>
            </a:r>
          </a:p>
          <a:p>
            <a:pPr rtl="0" eaLnBrk="1" hangingPunct="1">
              <a:spcBef>
                <a:spcPts val="1200"/>
              </a:spcBef>
              <a:spcAft>
                <a:spcPts val="600"/>
              </a:spcAft>
              <a:defRPr/>
            </a:pPr>
            <a:r>
              <a:rPr lang="en-US" sz="900" b="1" noProof="1">
                <a:solidFill>
                  <a:schemeClr val="tx1"/>
                </a:solidFill>
                <a:latin typeface="Arial" panose="020B0604020202020204" pitchFamily="34" charset="0"/>
                <a:cs typeface="Arial" panose="020B0604020202020204" pitchFamily="34" charset="0"/>
              </a:rPr>
              <a:t>Indsæt nyt slide</a:t>
            </a:r>
          </a:p>
          <a:p>
            <a:pPr rtl="0"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Klik på fanen </a:t>
            </a:r>
            <a:r>
              <a:rPr lang="en-US" altLang="da-DK" sz="900" b="1" noProof="1">
                <a:solidFill>
                  <a:schemeClr val="tx1"/>
                </a:solidFill>
                <a:latin typeface="Arial" panose="020B0604020202020204" pitchFamily="34" charset="0"/>
                <a:cs typeface="Arial" panose="020B0604020202020204" pitchFamily="34" charset="0"/>
              </a:rPr>
              <a:t>Hjem</a:t>
            </a:r>
          </a:p>
          <a:p>
            <a:pPr rtl="0"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2. </a:t>
            </a:r>
            <a:r>
              <a:rPr lang="en-US" altLang="da-DK" sz="900" b="0" noProof="1">
                <a:solidFill>
                  <a:schemeClr val="tx1"/>
                </a:solidFill>
                <a:latin typeface="Arial" panose="020B0604020202020204" pitchFamily="34" charset="0"/>
                <a:cs typeface="Arial" panose="020B0604020202020204" pitchFamily="34" charset="0"/>
              </a:rPr>
              <a:t>Klik på menupunktet </a:t>
            </a:r>
            <a:r>
              <a:rPr lang="en-US" altLang="da-DK" sz="900" b="1" noProof="1">
                <a:solidFill>
                  <a:schemeClr val="tx1"/>
                </a:solidFill>
                <a:latin typeface="Arial" panose="020B0604020202020204" pitchFamily="34" charset="0"/>
                <a:cs typeface="Arial" panose="020B0604020202020204" pitchFamily="34" charset="0"/>
              </a:rPr>
              <a:t>Nyt Slide </a:t>
            </a:r>
            <a:r>
              <a:rPr lang="en-US" altLang="da-DK" sz="900" b="0" noProof="1">
                <a:solidFill>
                  <a:schemeClr val="tx1"/>
                </a:solidFill>
                <a:latin typeface="Arial" panose="020B0604020202020204" pitchFamily="34" charset="0"/>
                <a:cs typeface="Arial" panose="020B0604020202020204" pitchFamily="34" charset="0"/>
              </a:rPr>
              <a:t>for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at indsætte et</a:t>
            </a:r>
            <a:r>
              <a:rPr lang="en-US" altLang="da-DK" sz="900" b="0" baseline="0" noProof="1">
                <a:solidFill>
                  <a:schemeClr val="tx1"/>
                </a:solidFill>
                <a:latin typeface="Arial" panose="020B0604020202020204" pitchFamily="34" charset="0"/>
                <a:cs typeface="Arial" panose="020B0604020202020204" pitchFamily="34" charset="0"/>
              </a:rPr>
              <a:t> </a:t>
            </a:r>
            <a:r>
              <a:rPr lang="en-US" altLang="da-DK" sz="900" b="0" noProof="1">
                <a:solidFill>
                  <a:schemeClr val="tx1"/>
                </a:solidFill>
                <a:latin typeface="Arial" panose="020B0604020202020204" pitchFamily="34" charset="0"/>
                <a:cs typeface="Arial" panose="020B0604020202020204" pitchFamily="34" charset="0"/>
              </a:rPr>
              <a:t>nyt slide</a:t>
            </a:r>
          </a:p>
          <a:p>
            <a:pPr rtl="0" eaLnBrk="1" hangingPunct="1">
              <a:spcBef>
                <a:spcPts val="1200"/>
              </a:spcBef>
              <a:spcAft>
                <a:spcPts val="600"/>
              </a:spcAft>
              <a:defRPr/>
            </a:pPr>
            <a:r>
              <a:rPr lang="en-US" sz="900" b="1" noProof="1">
                <a:solidFill>
                  <a:schemeClr val="tx1"/>
                </a:solidFill>
                <a:latin typeface="Arial" panose="020B0604020202020204" pitchFamily="34" charset="0"/>
                <a:cs typeface="Arial" panose="020B0604020202020204" pitchFamily="34" charset="0"/>
              </a:rPr>
              <a:t>Ændre slide layouts</a:t>
            </a:r>
            <a:endParaRPr lang="en-US" altLang="da-DK" sz="900" b="0" noProof="1">
              <a:solidFill>
                <a:schemeClr val="tx1"/>
              </a:solidFill>
              <a:latin typeface="Arial" panose="020B0604020202020204" pitchFamily="34" charset="0"/>
              <a:cs typeface="Arial" panose="020B0604020202020204" pitchFamily="34" charset="0"/>
            </a:endParaRPr>
          </a:p>
          <a:p>
            <a:pPr rtl="0"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Klik på pilen</a:t>
            </a:r>
            <a:r>
              <a:rPr lang="en-US" altLang="da-DK" sz="900" b="0" baseline="0" noProof="1">
                <a:solidFill>
                  <a:schemeClr val="tx1"/>
                </a:solidFill>
                <a:latin typeface="Arial" panose="020B0604020202020204" pitchFamily="34" charset="0"/>
                <a:cs typeface="Arial" panose="020B0604020202020204" pitchFamily="34" charset="0"/>
              </a:rPr>
              <a:t> ved siden af </a:t>
            </a:r>
            <a:r>
              <a:rPr lang="en-US" altLang="da-DK" sz="900" b="1" baseline="0" noProof="1">
                <a:solidFill>
                  <a:schemeClr val="tx1"/>
                </a:solidFill>
                <a:latin typeface="Arial" panose="020B0604020202020204" pitchFamily="34" charset="0"/>
                <a:cs typeface="Arial" panose="020B0604020202020204" pitchFamily="34" charset="0"/>
              </a:rPr>
              <a:t>Layout</a:t>
            </a:r>
            <a:r>
              <a:rPr lang="en-US" altLang="da-DK" sz="900" b="0" baseline="0" noProof="1">
                <a:solidFill>
                  <a:schemeClr val="tx1"/>
                </a:solidFill>
                <a:latin typeface="Arial" panose="020B0604020202020204" pitchFamily="34" charset="0"/>
                <a:cs typeface="Arial" panose="020B0604020202020204" pitchFamily="34" charset="0"/>
              </a:rPr>
              <a:t> </a:t>
            </a:r>
            <a:br>
              <a:rPr lang="en-US" altLang="da-DK" sz="900" b="0" baseline="0" noProof="1">
                <a:solidFill>
                  <a:schemeClr val="tx1"/>
                </a:solidFill>
                <a:latin typeface="Arial" panose="020B0604020202020204" pitchFamily="34" charset="0"/>
                <a:cs typeface="Arial" panose="020B0604020202020204" pitchFamily="34" charset="0"/>
              </a:rPr>
            </a:br>
            <a:r>
              <a:rPr lang="en-US"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en-US" altLang="da-DK" sz="900" b="0" baseline="0" noProof="1">
                <a:solidFill>
                  <a:schemeClr val="tx1"/>
                </a:solidFill>
                <a:latin typeface="Arial" panose="020B0604020202020204" pitchFamily="34" charset="0"/>
                <a:cs typeface="Arial" panose="020B0604020202020204" pitchFamily="34" charset="0"/>
              </a:rPr>
            </a:br>
            <a:r>
              <a:rPr lang="en-US" altLang="da-DK" sz="900" b="0" baseline="0" noProof="1">
                <a:solidFill>
                  <a:schemeClr val="tx1"/>
                </a:solidFill>
                <a:latin typeface="Arial" panose="020B0604020202020204" pitchFamily="34" charset="0"/>
                <a:cs typeface="Arial" panose="020B0604020202020204" pitchFamily="34" charset="0"/>
              </a:rPr>
              <a:t>mulige slides layout</a:t>
            </a:r>
            <a:endParaRPr lang="en-US" altLang="da-DK" sz="900" b="0" noProof="1">
              <a:solidFill>
                <a:schemeClr val="tx1"/>
              </a:solidFill>
              <a:latin typeface="Arial" panose="020B0604020202020204" pitchFamily="34" charset="0"/>
              <a:cs typeface="Arial" panose="020B0604020202020204" pitchFamily="34" charset="0"/>
            </a:endParaRPr>
          </a:p>
          <a:p>
            <a:pPr rtl="0"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2. </a:t>
            </a:r>
            <a:r>
              <a:rPr lang="en-US" altLang="da-DK" sz="900" b="0" noProof="1">
                <a:solidFill>
                  <a:schemeClr val="tx1"/>
                </a:solidFill>
                <a:latin typeface="Arial" panose="020B0604020202020204" pitchFamily="34" charset="0"/>
                <a:cs typeface="Arial" panose="020B0604020202020204" pitchFamily="34" charset="0"/>
              </a:rPr>
              <a:t>Vælg </a:t>
            </a:r>
            <a:r>
              <a:rPr lang="en-US" altLang="da-DK" sz="900" b="1" noProof="1">
                <a:solidFill>
                  <a:schemeClr val="tx1"/>
                </a:solidFill>
                <a:latin typeface="Arial" panose="020B0604020202020204" pitchFamily="34" charset="0"/>
                <a:cs typeface="Arial" panose="020B0604020202020204" pitchFamily="34" charset="0"/>
              </a:rPr>
              <a:t>Layout</a:t>
            </a:r>
            <a:r>
              <a:rPr lang="en-US" altLang="da-DK" sz="900" b="0" noProof="1">
                <a:solidFill>
                  <a:schemeClr val="tx1"/>
                </a:solidFill>
                <a:latin typeface="Arial" panose="020B0604020202020204" pitchFamily="34" charset="0"/>
                <a:cs typeface="Arial" panose="020B0604020202020204" pitchFamily="34" charset="0"/>
              </a:rPr>
              <a:t> for at ændre dit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nuværende layout til et alternativt</a:t>
            </a:r>
          </a:p>
          <a:p>
            <a:pPr rtl="0" fontAlgn="auto">
              <a:spcBef>
                <a:spcPts val="1200"/>
              </a:spcBef>
              <a:spcAft>
                <a:spcPts val="600"/>
              </a:spcAft>
              <a:buFont typeface="+mj-lt"/>
              <a:buNone/>
              <a:defRPr/>
            </a:pPr>
            <a:r>
              <a:rPr lang="en-US"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Klik på fanen </a:t>
            </a:r>
            <a:r>
              <a:rPr lang="en-US"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b="1" noProof="1">
                <a:solidFill>
                  <a:schemeClr val="tx1"/>
                </a:solidFill>
                <a:latin typeface="Arial" panose="020B0604020202020204" pitchFamily="34" charset="0"/>
                <a:cs typeface="Arial" panose="020B0604020202020204" pitchFamily="34" charset="0"/>
              </a:rPr>
              <a:t>2. </a:t>
            </a:r>
            <a:r>
              <a:rPr lang="en-US" altLang="da-DK" sz="900" b="0" noProof="1">
                <a:solidFill>
                  <a:schemeClr val="tx1"/>
                </a:solidFill>
                <a:latin typeface="Arial" panose="020B0604020202020204" pitchFamily="34" charset="0"/>
                <a:cs typeface="Arial" panose="020B0604020202020204" pitchFamily="34" charset="0"/>
              </a:rPr>
              <a:t>Vælg </a:t>
            </a:r>
            <a:r>
              <a:rPr lang="en-US" altLang="da-DK" sz="900" b="1" noProof="1">
                <a:solidFill>
                  <a:schemeClr val="tx1"/>
                </a:solidFill>
                <a:latin typeface="Arial" panose="020B0604020202020204" pitchFamily="34" charset="0"/>
                <a:cs typeface="Arial" panose="020B0604020202020204" pitchFamily="34" charset="0"/>
              </a:rPr>
              <a:t>Nulstil</a:t>
            </a:r>
            <a:r>
              <a:rPr lang="en-US"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en-US" sz="900" noProof="1">
              <a:solidFill>
                <a:schemeClr val="tx1"/>
              </a:solidFill>
              <a:latin typeface="Arial" panose="020B0604020202020204" pitchFamily="34" charset="0"/>
              <a:cs typeface="Arial" panose="020B0604020202020204" pitchFamily="34" charset="0"/>
            </a:endParaRPr>
          </a:p>
          <a:p>
            <a:pPr rtl="0" eaLnBrk="1" hangingPunct="1">
              <a:spcAft>
                <a:spcPts val="600"/>
              </a:spcAft>
              <a:defRPr/>
            </a:pPr>
            <a:endParaRPr lang="en-US" altLang="da-DK" sz="900" b="0" noProof="1">
              <a:solidFill>
                <a:schemeClr val="tx1"/>
              </a:solidFill>
              <a:latin typeface="Arial" panose="020B0604020202020204" pitchFamily="34" charset="0"/>
              <a:cs typeface="Arial" panose="020B0604020202020204" pitchFamily="34" charset="0"/>
            </a:endParaRPr>
          </a:p>
        </p:txBody>
      </p:sp>
      <p:pic>
        <p:nvPicPr>
          <p:cNvPr id="7" name="1 Forøg formindsk">
            <a:extLst>
              <a:ext uri="{FF2B5EF4-FFF2-40B4-BE49-F238E27FC236}">
                <a16:creationId xmlns:a16="http://schemas.microsoft.com/office/drawing/2014/main" id="{82A640AB-9083-4E25-B69C-5615DDD51EFA}"/>
              </a:ext>
            </a:extLst>
          </p:cNvPr>
          <p:cNvPicPr>
            <a:picLocks noChangeAspect="1"/>
          </p:cNvPicPr>
          <p:nvPr userDrawn="1"/>
        </p:nvPicPr>
        <p:blipFill>
          <a:blip r:embed="rId6"/>
          <a:stretch>
            <a:fillRect/>
          </a:stretch>
        </p:blipFill>
        <p:spPr>
          <a:xfrm>
            <a:off x="2719597" y="2564168"/>
            <a:ext cx="549328" cy="285228"/>
          </a:xfrm>
          <a:prstGeom prst="rect">
            <a:avLst/>
          </a:prstGeom>
        </p:spPr>
      </p:pic>
      <p:pic>
        <p:nvPicPr>
          <p:cNvPr id="8" name="2 Ny slide">
            <a:extLst>
              <a:ext uri="{FF2B5EF4-FFF2-40B4-BE49-F238E27FC236}">
                <a16:creationId xmlns:a16="http://schemas.microsoft.com/office/drawing/2014/main" id="{C9EFBCCE-8D49-4A73-8762-63E5870B1EC6}"/>
              </a:ext>
            </a:extLst>
          </p:cNvPr>
          <p:cNvPicPr>
            <a:picLocks noChangeAspect="1"/>
          </p:cNvPicPr>
          <p:nvPr userDrawn="1"/>
        </p:nvPicPr>
        <p:blipFill rotWithShape="1">
          <a:blip r:embed="rId7"/>
          <a:srcRect l="2931" r="60888"/>
          <a:stretch/>
        </p:blipFill>
        <p:spPr>
          <a:xfrm>
            <a:off x="2733516" y="3293367"/>
            <a:ext cx="363713" cy="647461"/>
          </a:xfrm>
          <a:prstGeom prst="rect">
            <a:avLst/>
          </a:prstGeom>
        </p:spPr>
      </p:pic>
      <p:pic>
        <p:nvPicPr>
          <p:cNvPr id="9" name="3 Layout">
            <a:extLst>
              <a:ext uri="{FF2B5EF4-FFF2-40B4-BE49-F238E27FC236}">
                <a16:creationId xmlns:a16="http://schemas.microsoft.com/office/drawing/2014/main" id="{00995F18-330D-4742-AD80-E856C91E09A9}"/>
              </a:ext>
            </a:extLst>
          </p:cNvPr>
          <p:cNvPicPr>
            <a:picLocks noChangeAspect="1"/>
          </p:cNvPicPr>
          <p:nvPr userDrawn="1"/>
        </p:nvPicPr>
        <p:blipFill rotWithShape="1">
          <a:blip r:embed="rId7"/>
          <a:srcRect l="36944" r="2272" b="69429"/>
          <a:stretch/>
        </p:blipFill>
        <p:spPr>
          <a:xfrm>
            <a:off x="2748981" y="4147448"/>
            <a:ext cx="593368" cy="192211"/>
          </a:xfrm>
          <a:prstGeom prst="rect">
            <a:avLst/>
          </a:prstGeom>
        </p:spPr>
      </p:pic>
      <p:pic>
        <p:nvPicPr>
          <p:cNvPr id="11" name="4 Nulstil">
            <a:extLst>
              <a:ext uri="{FF2B5EF4-FFF2-40B4-BE49-F238E27FC236}">
                <a16:creationId xmlns:a16="http://schemas.microsoft.com/office/drawing/2014/main" id="{2324BBF6-4E28-4408-B9EF-E9ED5897F24C}"/>
              </a:ext>
            </a:extLst>
          </p:cNvPr>
          <p:cNvPicPr>
            <a:picLocks noChangeAspect="1"/>
          </p:cNvPicPr>
          <p:nvPr userDrawn="1"/>
        </p:nvPicPr>
        <p:blipFill>
          <a:blip r:embed="rId8"/>
          <a:stretch>
            <a:fillRect/>
          </a:stretch>
        </p:blipFill>
        <p:spPr>
          <a:xfrm>
            <a:off x="2748981" y="5595133"/>
            <a:ext cx="547241" cy="197798"/>
          </a:xfrm>
          <a:prstGeom prst="rect">
            <a:avLst/>
          </a:prstGeom>
        </p:spPr>
      </p:pic>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Aft>
                <a:spcPts val="600"/>
              </a:spcAft>
              <a:defRPr/>
            </a:pPr>
            <a:r>
              <a:rPr lang="en-US" sz="900" b="1" noProof="1">
                <a:solidFill>
                  <a:schemeClr val="tx1"/>
                </a:solidFill>
                <a:latin typeface="Arial" panose="020B0604020202020204" pitchFamily="34" charset="0"/>
                <a:cs typeface="Arial" panose="020B0604020202020204" pitchFamily="34" charset="0"/>
              </a:rPr>
              <a:t>Indsæt billede</a:t>
            </a:r>
          </a:p>
          <a:p>
            <a:pPr rtl="0"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TIP: Hold Shift nede og klik på pladsholderen</a:t>
            </a:r>
            <a:endParaRPr lang="en-US" altLang="da-DK" sz="900" noProof="1">
              <a:solidFill>
                <a:schemeClr val="tx1"/>
              </a:solidFill>
              <a:latin typeface="Arial" panose="020B0604020202020204" pitchFamily="34" charset="0"/>
              <a:cs typeface="Arial" panose="020B0604020202020204" pitchFamily="34" charset="0"/>
            </a:endParaRPr>
          </a:p>
          <a:p>
            <a:pPr rtl="0" eaLnBrk="1" hangingPunct="1">
              <a:spcBef>
                <a:spcPts val="1200"/>
              </a:spcBef>
              <a:spcAft>
                <a:spcPts val="600"/>
              </a:spcAft>
              <a:defRPr/>
            </a:pPr>
            <a:r>
              <a:rPr lang="en-US" sz="900" b="1" noProof="1">
                <a:solidFill>
                  <a:schemeClr val="tx1"/>
                </a:solidFill>
                <a:latin typeface="Arial" panose="020B0604020202020204" pitchFamily="34" charset="0"/>
                <a:cs typeface="Arial" panose="020B0604020202020204" pitchFamily="34" charset="0"/>
              </a:rPr>
              <a:t>A. Indsæt firma billede</a:t>
            </a:r>
            <a:endParaRPr lang="en-US"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Klik på den blå </a:t>
            </a:r>
            <a:r>
              <a:rPr lang="en-US" altLang="da-DK" sz="900" b="1" baseline="0" noProof="1">
                <a:solidFill>
                  <a:schemeClr val="tx1"/>
                </a:solidFill>
                <a:latin typeface="Arial" panose="020B0604020202020204" pitchFamily="34" charset="0"/>
                <a:cs typeface="Arial" panose="020B0604020202020204" pitchFamily="34" charset="0"/>
              </a:rPr>
              <a:t>Templafy</a:t>
            </a:r>
            <a:r>
              <a:rPr lang="en-US"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Arial" panose="020B0604020202020204" pitchFamily="34" charset="0"/>
                <a:cs typeface="Arial" panose="020B0604020202020204" pitchFamily="34" charset="0"/>
              </a:rPr>
              <a:t>2. </a:t>
            </a:r>
            <a:r>
              <a:rPr lang="en-US" altLang="da-DK" sz="900" b="0" baseline="0" noProof="1">
                <a:solidFill>
                  <a:schemeClr val="tx1"/>
                </a:solidFill>
                <a:latin typeface="Arial" panose="020B0604020202020204" pitchFamily="34" charset="0"/>
                <a:cs typeface="Arial" panose="020B0604020202020204" pitchFamily="34" charset="0"/>
              </a:rPr>
              <a:t>I drop ned menuen, vælg </a:t>
            </a:r>
            <a:r>
              <a:rPr lang="en-US" altLang="da-DK" sz="900" b="1" baseline="0" noProof="1">
                <a:solidFill>
                  <a:schemeClr val="tx1"/>
                </a:solidFill>
                <a:latin typeface="Arial" panose="020B0604020202020204" pitchFamily="34" charset="0"/>
                <a:cs typeface="Arial" panose="020B0604020202020204" pitchFamily="34" charset="0"/>
              </a:rPr>
              <a:t>Images</a:t>
            </a:r>
            <a:r>
              <a:rPr lang="en-US" altLang="da-DK" sz="900" b="0" baseline="0" noProof="1">
                <a:solidFill>
                  <a:schemeClr val="tx1"/>
                </a:solidFill>
                <a:latin typeface="Arial" panose="020B0604020202020204" pitchFamily="34" charset="0"/>
                <a:cs typeface="Arial" panose="020B0604020202020204" pitchFamily="34" charset="0"/>
              </a:rPr>
              <a:t>, </a:t>
            </a:r>
            <a:br>
              <a:rPr lang="en-US" altLang="da-DK" sz="900" b="0" baseline="0" noProof="1">
                <a:solidFill>
                  <a:schemeClr val="tx1"/>
                </a:solidFill>
                <a:latin typeface="Arial" panose="020B0604020202020204" pitchFamily="34" charset="0"/>
                <a:cs typeface="Arial" panose="020B0604020202020204" pitchFamily="34" charset="0"/>
              </a:rPr>
            </a:br>
            <a:r>
              <a:rPr lang="en-US" altLang="da-DK" sz="900" b="0" baseline="0" noProof="1">
                <a:solidFill>
                  <a:schemeClr val="tx1"/>
                </a:solidFill>
                <a:latin typeface="Arial" panose="020B0604020202020204" pitchFamily="34" charset="0"/>
                <a:cs typeface="Arial" panose="020B0604020202020204" pitchFamily="34" charset="0"/>
              </a:rPr>
              <a:t>eller klik på </a:t>
            </a:r>
            <a:r>
              <a:rPr lang="en-US" altLang="da-DK" sz="900" b="1" baseline="0" noProof="1">
                <a:solidFill>
                  <a:schemeClr val="tx1"/>
                </a:solidFill>
                <a:latin typeface="Arial" panose="020B0604020202020204" pitchFamily="34" charset="0"/>
                <a:cs typeface="Arial" panose="020B0604020202020204" pitchFamily="34" charset="0"/>
              </a:rPr>
              <a:t>Images</a:t>
            </a:r>
            <a:r>
              <a:rPr lang="en-US" altLang="da-DK" sz="900" b="0" i="0" baseline="0" noProof="1">
                <a:solidFill>
                  <a:schemeClr val="tx1"/>
                </a:solidFill>
                <a:latin typeface="Arial" panose="020B0604020202020204" pitchFamily="34" charset="0"/>
                <a:cs typeface="Arial" panose="020B0604020202020204" pitchFamily="34" charset="0"/>
              </a:rPr>
              <a:t>-knappen</a:t>
            </a:r>
            <a:r>
              <a:rPr lang="en-US"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en-US" altLang="da-DK" sz="900" noProof="1">
              <a:solidFill>
                <a:schemeClr val="tx1"/>
              </a:solidFill>
              <a:latin typeface="Arial" panose="020B0604020202020204" pitchFamily="34" charset="0"/>
              <a:cs typeface="Arial" panose="020B0604020202020204" pitchFamily="34" charset="0"/>
            </a:endParaRPr>
          </a:p>
          <a:p>
            <a:pPr rtl="0" eaLnBrk="1" hangingPunct="1">
              <a:spcBef>
                <a:spcPts val="1200"/>
              </a:spcBef>
              <a:spcAft>
                <a:spcPts val="600"/>
              </a:spcAft>
              <a:defRPr/>
            </a:pPr>
            <a:r>
              <a:rPr lang="en-US" altLang="da-DK" sz="900" b="1" baseline="0" noProof="1">
                <a:solidFill>
                  <a:schemeClr val="tx1"/>
                </a:solidFill>
                <a:latin typeface="Arial" panose="020B0604020202020204" pitchFamily="34" charset="0"/>
                <a:cs typeface="Arial" panose="020B0604020202020204" pitchFamily="34" charset="0"/>
              </a:rPr>
              <a:t>B. Browse efter andre billeder</a:t>
            </a:r>
          </a:p>
          <a:p>
            <a:pPr rtl="0"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Klik</a:t>
            </a:r>
            <a:r>
              <a:rPr lang="en-US" altLang="da-DK" sz="900" b="0" baseline="0" noProof="1">
                <a:solidFill>
                  <a:schemeClr val="tx1"/>
                </a:solidFill>
                <a:latin typeface="Arial" panose="020B0604020202020204" pitchFamily="34" charset="0"/>
                <a:cs typeface="Arial" panose="020B0604020202020204" pitchFamily="34" charset="0"/>
              </a:rPr>
              <a:t> på </a:t>
            </a:r>
            <a:r>
              <a:rPr lang="en-US" altLang="da-DK" sz="900" b="1" baseline="0" noProof="1">
                <a:solidFill>
                  <a:schemeClr val="tx1"/>
                </a:solidFill>
                <a:latin typeface="Arial" panose="020B0604020202020204" pitchFamily="34" charset="0"/>
                <a:cs typeface="Arial" panose="020B0604020202020204" pitchFamily="34" charset="0"/>
              </a:rPr>
              <a:t>Image Tools-</a:t>
            </a:r>
            <a:r>
              <a:rPr lang="en-US" altLang="da-DK" sz="900" b="0" baseline="0" noProof="1">
                <a:solidFill>
                  <a:schemeClr val="tx1"/>
                </a:solidFill>
                <a:latin typeface="Arial" panose="020B0604020202020204" pitchFamily="34" charset="0"/>
                <a:cs typeface="Arial" panose="020B0604020202020204" pitchFamily="34" charset="0"/>
              </a:rPr>
              <a:t>knappen</a:t>
            </a:r>
            <a:br>
              <a:rPr lang="en-US" altLang="da-DK" sz="900" b="0" baseline="0" noProof="1">
                <a:solidFill>
                  <a:schemeClr val="tx1"/>
                </a:solidFill>
                <a:latin typeface="Arial" panose="020B0604020202020204" pitchFamily="34" charset="0"/>
                <a:cs typeface="Arial" panose="020B0604020202020204" pitchFamily="34" charset="0"/>
              </a:rPr>
            </a:br>
            <a:r>
              <a:rPr lang="en-US" altLang="da-DK" sz="900" b="0" baseline="0" noProof="1">
                <a:solidFill>
                  <a:schemeClr val="tx1"/>
                </a:solidFill>
                <a:latin typeface="Arial" panose="020B0604020202020204" pitchFamily="34" charset="0"/>
                <a:cs typeface="Arial" panose="020B0604020202020204" pitchFamily="34" charset="0"/>
              </a:rPr>
              <a:t>som findes under firma fanen</a:t>
            </a:r>
          </a:p>
          <a:p>
            <a:pPr rtl="0" eaLnBrk="1" hangingPunct="1">
              <a:spcAft>
                <a:spcPts val="600"/>
              </a:spcAft>
              <a:defRPr/>
            </a:pPr>
            <a:r>
              <a:rPr lang="en-US" altLang="da-DK" sz="900" b="1" baseline="0" noProof="1">
                <a:solidFill>
                  <a:schemeClr val="tx1"/>
                </a:solidFill>
                <a:latin typeface="Arial" panose="020B0604020202020204" pitchFamily="34" charset="0"/>
                <a:cs typeface="Arial" panose="020B0604020202020204" pitchFamily="34" charset="0"/>
              </a:rPr>
              <a:t>2. </a:t>
            </a:r>
            <a:r>
              <a:rPr lang="en-US" altLang="da-DK" sz="900" b="0" baseline="0" noProof="1">
                <a:solidFill>
                  <a:schemeClr val="tx1"/>
                </a:solidFill>
                <a:latin typeface="Arial" panose="020B0604020202020204" pitchFamily="34" charset="0"/>
                <a:cs typeface="Arial" panose="020B0604020202020204" pitchFamily="34" charset="0"/>
              </a:rPr>
              <a:t>Klik på </a:t>
            </a:r>
            <a:r>
              <a:rPr lang="en-US" altLang="da-DK" sz="900" b="1" baseline="0" noProof="1">
                <a:solidFill>
                  <a:schemeClr val="tx1"/>
                </a:solidFill>
                <a:latin typeface="Arial" panose="020B0604020202020204" pitchFamily="34" charset="0"/>
                <a:cs typeface="Arial" panose="020B0604020202020204" pitchFamily="34" charset="0"/>
              </a:rPr>
              <a:t>Indsæt</a:t>
            </a:r>
            <a:r>
              <a:rPr lang="en-US" altLang="da-DK" sz="900" b="0" baseline="0" noProof="1">
                <a:solidFill>
                  <a:schemeClr val="tx1"/>
                </a:solidFill>
                <a:latin typeface="Arial" panose="020B0604020202020204" pitchFamily="34" charset="0"/>
                <a:cs typeface="Arial" panose="020B0604020202020204" pitchFamily="34" charset="0"/>
              </a:rPr>
              <a:t> for at browse </a:t>
            </a:r>
            <a:br>
              <a:rPr lang="en-US" altLang="da-DK" sz="900" b="0" baseline="0" noProof="1">
                <a:solidFill>
                  <a:schemeClr val="tx1"/>
                </a:solidFill>
                <a:latin typeface="Arial" panose="020B0604020202020204" pitchFamily="34" charset="0"/>
                <a:cs typeface="Arial" panose="020B0604020202020204" pitchFamily="34" charset="0"/>
              </a:rPr>
            </a:br>
            <a:r>
              <a:rPr lang="en-US" altLang="da-DK" sz="900" b="0" baseline="0" noProof="1">
                <a:solidFill>
                  <a:schemeClr val="tx1"/>
                </a:solidFill>
                <a:latin typeface="Arial" panose="020B0604020202020204" pitchFamily="34" charset="0"/>
                <a:cs typeface="Arial" panose="020B0604020202020204" pitchFamily="34" charset="0"/>
              </a:rPr>
              <a:t>efter et billede</a:t>
            </a:r>
            <a:endParaRPr lang="en-US" altLang="da-DK" sz="900" noProof="1">
              <a:solidFill>
                <a:schemeClr val="tx1"/>
              </a:solidFill>
              <a:latin typeface="Arial" panose="020B0604020202020204" pitchFamily="34" charset="0"/>
              <a:cs typeface="Arial" panose="020B0604020202020204" pitchFamily="34" charset="0"/>
            </a:endParaRPr>
          </a:p>
          <a:p>
            <a:pPr rtl="0" eaLnBrk="1" hangingPunct="1">
              <a:spcBef>
                <a:spcPts val="1200"/>
              </a:spcBef>
              <a:spcAft>
                <a:spcPts val="600"/>
              </a:spcAft>
              <a:defRPr/>
            </a:pPr>
            <a:r>
              <a:rPr lang="en-US" sz="900" b="1">
                <a:solidFill>
                  <a:srgbClr val="000000"/>
                </a:solidFill>
                <a:latin typeface="Arial" panose="020B0604020202020204" pitchFamily="34" charset="0"/>
                <a:ea typeface="Times New Roman" panose="02020603050405020304" pitchFamily="18" charset="0"/>
              </a:rPr>
              <a:t>C. </a:t>
            </a:r>
            <a:r>
              <a:rPr lang="en-US" sz="900" b="1" err="1">
                <a:solidFill>
                  <a:srgbClr val="000000"/>
                </a:solidFill>
                <a:latin typeface="Arial" panose="020B0604020202020204" pitchFamily="34" charset="0"/>
                <a:ea typeface="Times New Roman" panose="02020603050405020304" pitchFamily="18" charset="0"/>
              </a:rPr>
              <a:t>Indsæt</a:t>
            </a:r>
            <a:r>
              <a:rPr lang="en-US" sz="900" b="1">
                <a:solidFill>
                  <a:srgbClr val="000000"/>
                </a:solidFill>
                <a:latin typeface="Arial" panose="020B0604020202020204" pitchFamily="34" charset="0"/>
                <a:ea typeface="Times New Roman" panose="02020603050405020304" pitchFamily="18" charset="0"/>
              </a:rPr>
              <a:t> et </a:t>
            </a:r>
            <a:r>
              <a:rPr lang="en-US" sz="900" b="1" err="1">
                <a:solidFill>
                  <a:srgbClr val="000000"/>
                </a:solidFill>
                <a:latin typeface="Arial" panose="020B0604020202020204" pitchFamily="34" charset="0"/>
                <a:ea typeface="Times New Roman" panose="02020603050405020304" pitchFamily="18" charset="0"/>
              </a:rPr>
              <a:t>kopieret</a:t>
            </a:r>
            <a:r>
              <a:rPr lang="en-US" sz="900" b="1">
                <a:solidFill>
                  <a:srgbClr val="000000"/>
                </a:solidFill>
                <a:latin typeface="Arial" panose="020B0604020202020204" pitchFamily="34" charset="0"/>
                <a:ea typeface="Times New Roman" panose="02020603050405020304" pitchFamily="18" charset="0"/>
              </a:rPr>
              <a:t> </a:t>
            </a:r>
            <a:r>
              <a:rPr lang="en-US" sz="900" b="1" err="1">
                <a:solidFill>
                  <a:srgbClr val="000000"/>
                </a:solidFill>
                <a:latin typeface="Arial" panose="020B0604020202020204" pitchFamily="34" charset="0"/>
                <a:ea typeface="Times New Roman" panose="02020603050405020304" pitchFamily="18" charset="0"/>
              </a:rPr>
              <a:t>billede</a:t>
            </a:r>
            <a:endParaRPr lang="en-US"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Klik på </a:t>
            </a:r>
            <a:r>
              <a:rPr lang="en-US" altLang="da-DK" sz="900" b="1" baseline="0" noProof="1">
                <a:solidFill>
                  <a:schemeClr val="tx1"/>
                </a:solidFill>
                <a:latin typeface="Arial" panose="020B0604020202020204" pitchFamily="34" charset="0"/>
                <a:cs typeface="Arial" panose="020B0604020202020204" pitchFamily="34" charset="0"/>
              </a:rPr>
              <a:t>Image Tools-</a:t>
            </a:r>
            <a:r>
              <a:rPr lang="en-US" altLang="da-DK" sz="900" b="0" baseline="0" noProof="1">
                <a:solidFill>
                  <a:schemeClr val="tx1"/>
                </a:solidFill>
                <a:latin typeface="Arial" panose="020B0604020202020204" pitchFamily="34" charset="0"/>
                <a:cs typeface="Arial" panose="020B0604020202020204" pitchFamily="34" charset="0"/>
              </a:rPr>
              <a:t>knappen</a:t>
            </a:r>
            <a:r>
              <a:rPr lang="en-US" altLang="da-DK" sz="900" b="1" baseline="0" noProof="1">
                <a:solidFill>
                  <a:schemeClr val="tx1"/>
                </a:solidFill>
                <a:latin typeface="Arial" panose="020B0604020202020204" pitchFamily="34" charset="0"/>
                <a:cs typeface="Arial" panose="020B0604020202020204" pitchFamily="34" charset="0"/>
              </a:rPr>
              <a:t> </a:t>
            </a:r>
            <a:br>
              <a:rPr lang="en-US" altLang="da-DK" sz="900" b="1" baseline="0" noProof="1">
                <a:solidFill>
                  <a:schemeClr val="tx1"/>
                </a:solidFill>
                <a:latin typeface="Arial" panose="020B0604020202020204" pitchFamily="34" charset="0"/>
                <a:cs typeface="Arial" panose="020B0604020202020204" pitchFamily="34" charset="0"/>
              </a:rPr>
            </a:br>
            <a:r>
              <a:rPr lang="en-US" altLang="da-DK" sz="900" b="0" baseline="0" noProof="1">
                <a:solidFill>
                  <a:schemeClr val="tx1"/>
                </a:solidFill>
                <a:latin typeface="Arial" panose="020B0604020202020204" pitchFamily="34" charset="0"/>
                <a:cs typeface="Arial" panose="020B0604020202020204" pitchFamily="34" charset="0"/>
              </a:rPr>
              <a:t>som findes under firma fanen </a:t>
            </a:r>
          </a:p>
          <a:p>
            <a:pPr rtl="0" eaLnBrk="1" hangingPunct="1">
              <a:spcAft>
                <a:spcPts val="600"/>
              </a:spcAft>
              <a:defRPr/>
            </a:pPr>
            <a:r>
              <a:rPr lang="en-US" altLang="da-DK" sz="900" b="1" baseline="0" noProof="1">
                <a:solidFill>
                  <a:schemeClr val="tx1"/>
                </a:solidFill>
                <a:latin typeface="Arial" panose="020B0604020202020204" pitchFamily="34" charset="0"/>
                <a:cs typeface="Arial" panose="020B0604020202020204" pitchFamily="34" charset="0"/>
              </a:rPr>
              <a:t>2. </a:t>
            </a:r>
            <a:r>
              <a:rPr lang="en-US" altLang="da-DK" sz="900" b="0" baseline="0" noProof="1">
                <a:solidFill>
                  <a:schemeClr val="tx1"/>
                </a:solidFill>
                <a:latin typeface="Arial" panose="020B0604020202020204" pitchFamily="34" charset="0"/>
                <a:cs typeface="Arial" panose="020B0604020202020204" pitchFamily="34" charset="0"/>
              </a:rPr>
              <a:t>Klik på </a:t>
            </a:r>
            <a:r>
              <a:rPr lang="en-US" altLang="da-DK" sz="900" b="1" baseline="0" noProof="1">
                <a:solidFill>
                  <a:schemeClr val="tx1"/>
                </a:solidFill>
                <a:latin typeface="Arial" panose="020B0604020202020204" pitchFamily="34" charset="0"/>
                <a:cs typeface="Arial" panose="020B0604020202020204" pitchFamily="34" charset="0"/>
              </a:rPr>
              <a:t>Paste</a:t>
            </a:r>
            <a:r>
              <a:rPr lang="en-US" altLang="da-DK" sz="900" b="0" baseline="0" noProof="1">
                <a:solidFill>
                  <a:schemeClr val="tx1"/>
                </a:solidFill>
                <a:latin typeface="Arial" panose="020B0604020202020204" pitchFamily="34" charset="0"/>
                <a:cs typeface="Arial" panose="020B0604020202020204" pitchFamily="34" charset="0"/>
              </a:rPr>
              <a:t> for at indsætte det kopierede billede</a:t>
            </a:r>
            <a:endParaRPr lang="en-US" altLang="da-DK" sz="900" b="1" noProof="1">
              <a:solidFill>
                <a:schemeClr val="tx1"/>
              </a:solidFill>
              <a:latin typeface="Arial" panose="020B0604020202020204" pitchFamily="34" charset="0"/>
              <a:cs typeface="Arial" panose="020B0604020202020204" pitchFamily="34" charset="0"/>
            </a:endParaRPr>
          </a:p>
          <a:p>
            <a:pPr rtl="0" eaLnBrk="1" hangingPunct="1">
              <a:spcAft>
                <a:spcPts val="600"/>
              </a:spcAft>
              <a:defRPr/>
            </a:pPr>
            <a:endParaRPr lang="en-US" altLang="da-DK" sz="900" b="1" noProof="1">
              <a:solidFill>
                <a:schemeClr val="tx1"/>
              </a:solidFill>
              <a:latin typeface="Arial" panose="020B0604020202020204" pitchFamily="34" charset="0"/>
              <a:cs typeface="Arial" panose="020B0604020202020204" pitchFamily="34" charset="0"/>
            </a:endParaRPr>
          </a:p>
        </p:txBody>
      </p:sp>
      <p:grpSp>
        <p:nvGrpSpPr>
          <p:cNvPr id="13" name="Gruppe 12">
            <a:extLst>
              <a:ext uri="{FF2B5EF4-FFF2-40B4-BE49-F238E27FC236}">
                <a16:creationId xmlns:a16="http://schemas.microsoft.com/office/drawing/2014/main" id="{D2C9FB0D-88F7-4914-B163-2A32B5C36395}"/>
              </a:ext>
            </a:extLst>
          </p:cNvPr>
          <p:cNvGrpSpPr/>
          <p:nvPr userDrawn="1"/>
        </p:nvGrpSpPr>
        <p:grpSpPr>
          <a:xfrm>
            <a:off x="6241457" y="3795144"/>
            <a:ext cx="740398" cy="934814"/>
            <a:chOff x="6398620" y="3815586"/>
            <a:chExt cx="740398" cy="934814"/>
          </a:xfrm>
        </p:grpSpPr>
        <p:pic>
          <p:nvPicPr>
            <p:cNvPr id="14" name="6 Crop">
              <a:extLst>
                <a:ext uri="{FF2B5EF4-FFF2-40B4-BE49-F238E27FC236}">
                  <a16:creationId xmlns:a16="http://schemas.microsoft.com/office/drawing/2014/main" id="{9CA7B9C2-7E56-410A-971E-5C2DB12375FC}"/>
                </a:ext>
              </a:extLst>
            </p:cNvPr>
            <p:cNvPicPr>
              <a:picLocks noChangeAspect="1"/>
            </p:cNvPicPr>
            <p:nvPr userDrawn="1"/>
          </p:nvPicPr>
          <p:blipFill>
            <a:blip r:embed="rId9"/>
            <a:stretch>
              <a:fillRect/>
            </a:stretch>
          </p:blipFill>
          <p:spPr>
            <a:xfrm>
              <a:off x="6398620" y="3815586"/>
              <a:ext cx="337400" cy="321707"/>
            </a:xfrm>
            <a:prstGeom prst="rect">
              <a:avLst/>
            </a:prstGeom>
          </p:spPr>
        </p:pic>
        <p:pic>
          <p:nvPicPr>
            <p:cNvPr id="15" name="Billede 14">
              <a:extLst>
                <a:ext uri="{FF2B5EF4-FFF2-40B4-BE49-F238E27FC236}">
                  <a16:creationId xmlns:a16="http://schemas.microsoft.com/office/drawing/2014/main" id="{8279CECF-FAFA-4219-B5CE-3A3FD849884C}"/>
                </a:ext>
              </a:extLst>
            </p:cNvPr>
            <p:cNvPicPr>
              <a:picLocks noChangeAspect="1"/>
            </p:cNvPicPr>
            <p:nvPr userDrawn="1"/>
          </p:nvPicPr>
          <p:blipFill rotWithShape="1">
            <a:blip r:embed="rId10"/>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16" name="Gruppe 15">
            <a:extLst>
              <a:ext uri="{FF2B5EF4-FFF2-40B4-BE49-F238E27FC236}">
                <a16:creationId xmlns:a16="http://schemas.microsoft.com/office/drawing/2014/main" id="{5BA528D8-8864-41DB-9710-AE4685B9A20B}"/>
              </a:ext>
            </a:extLst>
          </p:cNvPr>
          <p:cNvGrpSpPr/>
          <p:nvPr userDrawn="1"/>
        </p:nvGrpSpPr>
        <p:grpSpPr>
          <a:xfrm>
            <a:off x="6234489" y="4863338"/>
            <a:ext cx="740397" cy="929593"/>
            <a:chOff x="6391652" y="4854581"/>
            <a:chExt cx="740397" cy="929593"/>
          </a:xfrm>
        </p:grpSpPr>
        <p:pic>
          <p:nvPicPr>
            <p:cNvPr id="17" name="6 Crop">
              <a:extLst>
                <a:ext uri="{FF2B5EF4-FFF2-40B4-BE49-F238E27FC236}">
                  <a16:creationId xmlns:a16="http://schemas.microsoft.com/office/drawing/2014/main" id="{31C0B22E-AE96-4B47-B9E5-0C6BF3DDFBD1}"/>
                </a:ext>
              </a:extLst>
            </p:cNvPr>
            <p:cNvPicPr>
              <a:picLocks noChangeAspect="1"/>
            </p:cNvPicPr>
            <p:nvPr userDrawn="1"/>
          </p:nvPicPr>
          <p:blipFill>
            <a:blip r:embed="rId9"/>
            <a:stretch>
              <a:fillRect/>
            </a:stretch>
          </p:blipFill>
          <p:spPr>
            <a:xfrm>
              <a:off x="6391652" y="4854581"/>
              <a:ext cx="337400" cy="321707"/>
            </a:xfrm>
            <a:prstGeom prst="rect">
              <a:avLst/>
            </a:prstGeom>
          </p:spPr>
        </p:pic>
        <p:pic>
          <p:nvPicPr>
            <p:cNvPr id="18" name="Billede 17">
              <a:extLst>
                <a:ext uri="{FF2B5EF4-FFF2-40B4-BE49-F238E27FC236}">
                  <a16:creationId xmlns:a16="http://schemas.microsoft.com/office/drawing/2014/main" id="{7DEA374A-1857-4DBB-B628-7924724B194C}"/>
                </a:ext>
              </a:extLst>
            </p:cNvPr>
            <p:cNvPicPr>
              <a:picLocks noChangeAspect="1"/>
            </p:cNvPicPr>
            <p:nvPr userDrawn="1"/>
          </p:nvPicPr>
          <p:blipFill rotWithShape="1">
            <a:blip r:embed="rId11"/>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6285608" y="2633221"/>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12"/>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13"/>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7982683" y="1479519"/>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ts val="1200"/>
              </a:spcBef>
              <a:spcAft>
                <a:spcPts val="600"/>
              </a:spcAft>
              <a:defRPr/>
            </a:pPr>
            <a:r>
              <a:rPr lang="en-US" sz="900" b="1" noProof="1">
                <a:solidFill>
                  <a:schemeClr val="tx1"/>
                </a:solidFill>
                <a:latin typeface="Arial" panose="020B0604020202020204" pitchFamily="34" charset="0"/>
                <a:cs typeface="Arial" panose="020B0604020202020204" pitchFamily="34" charset="0"/>
              </a:rPr>
              <a:t>Beskær billede</a:t>
            </a:r>
          </a:p>
          <a:p>
            <a:pPr rtl="0"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Klik </a:t>
            </a:r>
            <a:r>
              <a:rPr lang="en-US" altLang="da-DK" sz="900" b="1" noProof="1">
                <a:solidFill>
                  <a:schemeClr val="tx1"/>
                </a:solidFill>
                <a:latin typeface="Arial" panose="020B0604020202020204" pitchFamily="34" charset="0"/>
                <a:cs typeface="Arial" panose="020B0604020202020204" pitchFamily="34" charset="0"/>
              </a:rPr>
              <a:t>Beskær</a:t>
            </a:r>
            <a:r>
              <a:rPr lang="en-US" altLang="da-DK" sz="900" b="0" noProof="1">
                <a:solidFill>
                  <a:schemeClr val="tx1"/>
                </a:solidFill>
                <a:latin typeface="Arial" panose="020B0604020202020204" pitchFamily="34" charset="0"/>
                <a:cs typeface="Arial" panose="020B0604020202020204" pitchFamily="34" charset="0"/>
              </a:rPr>
              <a:t> for at ændre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billedets fokus/størrelse</a:t>
            </a:r>
          </a:p>
          <a:p>
            <a:pPr rtl="0"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2. </a:t>
            </a:r>
            <a:r>
              <a:rPr lang="en-US" altLang="da-DK" sz="900" b="0" noProof="1">
                <a:solidFill>
                  <a:schemeClr val="tx1"/>
                </a:solidFill>
                <a:latin typeface="Arial" panose="020B0604020202020204" pitchFamily="34" charset="0"/>
                <a:cs typeface="Arial" panose="020B0604020202020204" pitchFamily="34" charset="0"/>
              </a:rPr>
              <a:t>Ønsker du at skalere billedet, så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hold </a:t>
            </a:r>
            <a:r>
              <a:rPr lang="en-US" altLang="da-DK" sz="900" b="1" noProof="1">
                <a:solidFill>
                  <a:schemeClr val="tx1"/>
                </a:solidFill>
                <a:latin typeface="Arial" panose="020B0604020202020204" pitchFamily="34" charset="0"/>
                <a:cs typeface="Arial" panose="020B0604020202020204" pitchFamily="34" charset="0"/>
              </a:rPr>
              <a:t>SHIFT</a:t>
            </a:r>
            <a:r>
              <a:rPr lang="en-US" altLang="da-DK" sz="900" b="0" noProof="1">
                <a:solidFill>
                  <a:schemeClr val="tx1"/>
                </a:solidFill>
                <a:latin typeface="Arial" panose="020B0604020202020204" pitchFamily="34" charset="0"/>
                <a:cs typeface="Arial" panose="020B0604020202020204" pitchFamily="34" charset="0"/>
              </a:rPr>
              <a:t>-knappen nede, mens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du trækker i billedets hjørner</a:t>
            </a:r>
          </a:p>
          <a:p>
            <a:pPr rtl="0"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Tips: </a:t>
            </a:r>
            <a:r>
              <a:rPr lang="en-US" altLang="da-DK" sz="900" b="0" noProof="1">
                <a:solidFill>
                  <a:schemeClr val="tx1"/>
                </a:solidFill>
                <a:latin typeface="Arial" panose="020B0604020202020204" pitchFamily="34" charset="0"/>
                <a:cs typeface="Arial" panose="020B0604020202020204" pitchFamily="34" charset="0"/>
              </a:rPr>
              <a:t>Hvis du sletter billedet og indsætter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og vælg </a:t>
            </a:r>
            <a:r>
              <a:rPr lang="en-US" altLang="da-DK" sz="900" b="1" noProof="1">
                <a:solidFill>
                  <a:schemeClr val="tx1"/>
                </a:solidFill>
                <a:latin typeface="Arial" panose="020B0604020202020204" pitchFamily="34" charset="0"/>
                <a:cs typeface="Arial" panose="020B0604020202020204" pitchFamily="34" charset="0"/>
              </a:rPr>
              <a:t>Placer bagest</a:t>
            </a:r>
          </a:p>
          <a:p>
            <a:pPr rtl="0" eaLnBrk="1" hangingPunct="1">
              <a:spcBef>
                <a:spcPts val="1200"/>
              </a:spcBef>
              <a:spcAft>
                <a:spcPts val="600"/>
              </a:spcAft>
              <a:defRPr/>
            </a:pPr>
            <a:r>
              <a:rPr lang="en-US" sz="900" b="1" noProof="1">
                <a:solidFill>
                  <a:schemeClr val="tx1"/>
                </a:solidFill>
                <a:latin typeface="Arial" panose="020B0604020202020204" pitchFamily="34" charset="0"/>
                <a:cs typeface="Arial" panose="020B0604020202020204" pitchFamily="34" charset="0"/>
              </a:rPr>
              <a:t>For at justere sidenummerering, </a:t>
            </a:r>
            <a:br>
              <a:rPr lang="en-US" sz="900" b="1" noProof="1">
                <a:solidFill>
                  <a:schemeClr val="tx1"/>
                </a:solidFill>
                <a:latin typeface="Arial" panose="020B0604020202020204" pitchFamily="34" charset="0"/>
                <a:cs typeface="Arial" panose="020B0604020202020204" pitchFamily="34" charset="0"/>
              </a:rPr>
            </a:br>
            <a:r>
              <a:rPr lang="en-US"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Arial" panose="020B0604020202020204" pitchFamily="34" charset="0"/>
                <a:cs typeface="Arial" panose="020B0604020202020204" pitchFamily="34" charset="0"/>
              </a:rPr>
              <a:t>Gør dette som</a:t>
            </a:r>
            <a:r>
              <a:rPr lang="en-US" altLang="da-DK" sz="900" b="0" baseline="0" noProof="1">
                <a:solidFill>
                  <a:schemeClr val="tx1"/>
                </a:solidFill>
                <a:latin typeface="Arial" panose="020B0604020202020204" pitchFamily="34" charset="0"/>
                <a:cs typeface="Arial" panose="020B0604020202020204" pitchFamily="34" charset="0"/>
              </a:rPr>
              <a:t> det sidste i din præsentation, </a:t>
            </a:r>
            <a:br>
              <a:rPr lang="en-US" altLang="da-DK" sz="900" b="0" baseline="0" noProof="1">
                <a:solidFill>
                  <a:schemeClr val="tx1"/>
                </a:solidFill>
                <a:latin typeface="Arial" panose="020B0604020202020204" pitchFamily="34" charset="0"/>
                <a:cs typeface="Arial" panose="020B0604020202020204" pitchFamily="34" charset="0"/>
              </a:rPr>
            </a:br>
            <a:r>
              <a:rPr lang="en-US"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en-US" sz="900" b="1" noProof="1">
              <a:solidFill>
                <a:schemeClr val="tx1"/>
              </a:solidFill>
              <a:latin typeface="Arial" panose="020B0604020202020204" pitchFamily="34" charset="0"/>
              <a:cs typeface="Arial" panose="020B0604020202020204" pitchFamily="34" charset="0"/>
            </a:endParaRPr>
          </a:p>
          <a:p>
            <a:pPr rtl="0"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Klik på fanen </a:t>
            </a:r>
            <a:r>
              <a:rPr lang="en-US" altLang="da-DK" sz="900" b="1" noProof="1">
                <a:solidFill>
                  <a:schemeClr val="tx1"/>
                </a:solidFill>
                <a:latin typeface="Arial" panose="020B0604020202020204" pitchFamily="34" charset="0"/>
                <a:cs typeface="Arial" panose="020B0604020202020204" pitchFamily="34" charset="0"/>
              </a:rPr>
              <a:t>Indsæt</a:t>
            </a:r>
          </a:p>
          <a:p>
            <a:pPr rtl="0"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2. </a:t>
            </a:r>
            <a:r>
              <a:rPr lang="en-US" altLang="da-DK" sz="900" b="0" noProof="1">
                <a:solidFill>
                  <a:schemeClr val="tx1"/>
                </a:solidFill>
                <a:latin typeface="Arial" panose="020B0604020202020204" pitchFamily="34" charset="0"/>
                <a:cs typeface="Arial" panose="020B0604020202020204" pitchFamily="34" charset="0"/>
              </a:rPr>
              <a:t>Klik </a:t>
            </a:r>
            <a:r>
              <a:rPr lang="en-US" altLang="da-DK" sz="900" b="1" noProof="1">
                <a:solidFill>
                  <a:schemeClr val="tx1"/>
                </a:solidFill>
                <a:latin typeface="Arial" panose="020B0604020202020204" pitchFamily="34" charset="0"/>
                <a:cs typeface="Arial" panose="020B0604020202020204" pitchFamily="34" charset="0"/>
              </a:rPr>
              <a:t>Sidehoved og Sidefod</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(indtast evt. tekst i sidefod)</a:t>
            </a:r>
          </a:p>
          <a:p>
            <a:pPr rtl="0"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Vælg </a:t>
            </a:r>
            <a:r>
              <a:rPr lang="en-US" altLang="da-DK" sz="900" b="1" noProof="1">
                <a:solidFill>
                  <a:schemeClr val="tx1"/>
                </a:solidFill>
                <a:latin typeface="Arial" panose="020B0604020202020204" pitchFamily="34" charset="0"/>
                <a:cs typeface="Arial" panose="020B0604020202020204" pitchFamily="34" charset="0"/>
              </a:rPr>
              <a:t>Anvend på alle </a:t>
            </a:r>
            <a:r>
              <a:rPr lang="en-US" altLang="da-DK" sz="900" b="0" noProof="1">
                <a:solidFill>
                  <a:schemeClr val="tx1"/>
                </a:solidFill>
                <a:latin typeface="Arial" panose="020B0604020202020204" pitchFamily="34" charset="0"/>
                <a:cs typeface="Arial" panose="020B0604020202020204" pitchFamily="34" charset="0"/>
              </a:rPr>
              <a:t>eller </a:t>
            </a:r>
            <a:r>
              <a:rPr lang="en-US" altLang="da-DK" sz="900" b="1" noProof="1">
                <a:solidFill>
                  <a:schemeClr val="tx1"/>
                </a:solidFill>
                <a:latin typeface="Arial" panose="020B0604020202020204" pitchFamily="34" charset="0"/>
                <a:cs typeface="Arial" panose="020B0604020202020204" pitchFamily="34" charset="0"/>
              </a:rPr>
              <a:t>Anvend</a:t>
            </a:r>
            <a:r>
              <a:rPr lang="en-US" altLang="da-DK" sz="900" b="0" noProof="1">
                <a:solidFill>
                  <a:schemeClr val="tx1"/>
                </a:solidFill>
                <a:latin typeface="Arial" panose="020B0604020202020204" pitchFamily="34" charset="0"/>
                <a:cs typeface="Arial" panose="020B0604020202020204" pitchFamily="34" charset="0"/>
              </a:rPr>
              <a:t> hvis det kun skal være på et enkelt slide</a:t>
            </a:r>
          </a:p>
          <a:p>
            <a:pPr rtl="0" eaLnBrk="1" hangingPunct="1">
              <a:spcBef>
                <a:spcPts val="1200"/>
              </a:spcBef>
              <a:spcAft>
                <a:spcPts val="600"/>
              </a:spcAft>
              <a:defRPr/>
            </a:pPr>
            <a:r>
              <a:rPr lang="en-US" sz="900" b="1" noProof="1">
                <a:solidFill>
                  <a:schemeClr val="tx1"/>
                </a:solidFill>
                <a:latin typeface="Arial" panose="020B0604020202020204" pitchFamily="34" charset="0"/>
                <a:cs typeface="Arial" panose="020B0604020202020204" pitchFamily="34" charset="0"/>
              </a:rPr>
              <a:t>Hjælpelinjer</a:t>
            </a:r>
          </a:p>
          <a:p>
            <a:pPr rtl="0"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For at se hjælpelinjer</a:t>
            </a:r>
          </a:p>
          <a:p>
            <a:pPr rtl="0"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Klik på fanen </a:t>
            </a:r>
            <a:r>
              <a:rPr lang="en-US" altLang="da-DK" sz="900" b="1" noProof="1">
                <a:solidFill>
                  <a:schemeClr val="tx1"/>
                </a:solidFill>
                <a:latin typeface="Arial" panose="020B0604020202020204" pitchFamily="34" charset="0"/>
                <a:cs typeface="Arial" panose="020B0604020202020204" pitchFamily="34" charset="0"/>
              </a:rPr>
              <a:t>Vis </a:t>
            </a:r>
            <a:r>
              <a:rPr lang="en-US" altLang="da-DK" sz="900" b="0" noProof="1">
                <a:solidFill>
                  <a:schemeClr val="tx1"/>
                </a:solidFill>
                <a:latin typeface="Arial" panose="020B0604020202020204" pitchFamily="34" charset="0"/>
                <a:cs typeface="Arial" panose="020B0604020202020204" pitchFamily="34" charset="0"/>
              </a:rPr>
              <a:t>og sæt hak ved </a:t>
            </a:r>
            <a:r>
              <a:rPr lang="en-US" altLang="da-DK" sz="900" b="1" noProof="1">
                <a:solidFill>
                  <a:schemeClr val="tx1"/>
                </a:solidFill>
                <a:latin typeface="Arial" panose="020B0604020202020204" pitchFamily="34" charset="0"/>
                <a:cs typeface="Arial" panose="020B0604020202020204" pitchFamily="34" charset="0"/>
              </a:rPr>
              <a:t>Hjælpelinjer</a:t>
            </a:r>
          </a:p>
          <a:p>
            <a:pPr rtl="0"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Tips: Alt + F9 </a:t>
            </a:r>
            <a:r>
              <a:rPr lang="en-US" altLang="da-DK" sz="900" b="0" noProof="1">
                <a:solidFill>
                  <a:schemeClr val="tx1"/>
                </a:solidFill>
                <a:latin typeface="Arial" panose="020B0604020202020204" pitchFamily="34" charset="0"/>
                <a:cs typeface="Arial" panose="020B0604020202020204" pitchFamily="34" charset="0"/>
              </a:rPr>
              <a:t>for hurtig visning af hjælpelinjer</a:t>
            </a:r>
          </a:p>
        </p:txBody>
      </p:sp>
      <p:pic>
        <p:nvPicPr>
          <p:cNvPr id="24" name="6 Beskær">
            <a:extLst>
              <a:ext uri="{FF2B5EF4-FFF2-40B4-BE49-F238E27FC236}">
                <a16:creationId xmlns:a16="http://schemas.microsoft.com/office/drawing/2014/main" id="{73BFC9C5-9F8B-479D-9F8C-258E445B7163}"/>
              </a:ext>
            </a:extLst>
          </p:cNvPr>
          <p:cNvPicPr>
            <a:picLocks noChangeAspect="1"/>
          </p:cNvPicPr>
          <p:nvPr userDrawn="1"/>
        </p:nvPicPr>
        <p:blipFill>
          <a:blip r:embed="rId9"/>
          <a:stretch>
            <a:fillRect/>
          </a:stretch>
        </p:blipFill>
        <p:spPr>
          <a:xfrm>
            <a:off x="10085312" y="1658669"/>
            <a:ext cx="337400" cy="321707"/>
          </a:xfrm>
          <a:prstGeom prst="rect">
            <a:avLst/>
          </a:prstGeom>
        </p:spPr>
      </p:pic>
      <p:pic>
        <p:nvPicPr>
          <p:cNvPr id="25" name="7 Skalér billede">
            <a:extLst>
              <a:ext uri="{FF2B5EF4-FFF2-40B4-BE49-F238E27FC236}">
                <a16:creationId xmlns:a16="http://schemas.microsoft.com/office/drawing/2014/main" id="{BC0CFA26-138E-416A-95E9-B8BD373116B3}"/>
              </a:ext>
            </a:extLst>
          </p:cNvPr>
          <p:cNvPicPr>
            <a:picLocks noChangeAspect="1"/>
          </p:cNvPicPr>
          <p:nvPr userDrawn="1"/>
        </p:nvPicPr>
        <p:blipFill>
          <a:blip r:embed="rId14"/>
          <a:stretch>
            <a:fillRect/>
          </a:stretch>
        </p:blipFill>
        <p:spPr>
          <a:xfrm>
            <a:off x="10085312" y="2019309"/>
            <a:ext cx="359695" cy="335309"/>
          </a:xfrm>
          <a:prstGeom prst="rect">
            <a:avLst/>
          </a:prstGeom>
        </p:spPr>
      </p:pic>
      <p:sp>
        <p:nvSpPr>
          <p:cNvPr id="26" name="Fast overskrift">
            <a:extLst>
              <a:ext uri="{FF2B5EF4-FFF2-40B4-BE49-F238E27FC236}">
                <a16:creationId xmlns:a16="http://schemas.microsoft.com/office/drawing/2014/main" id="{70228264-0252-44FF-B3C8-4CBFA6043ED3}"/>
              </a:ext>
            </a:extLst>
          </p:cNvPr>
          <p:cNvSpPr txBox="1"/>
          <p:nvPr userDrawn="1"/>
        </p:nvSpPr>
        <p:spPr>
          <a:xfrm>
            <a:off x="539750" y="720000"/>
            <a:ext cx="10752137" cy="611331"/>
          </a:xfrm>
          <a:prstGeom prst="rect">
            <a:avLst/>
          </a:prstGeom>
          <a:noFill/>
        </p:spPr>
        <p:txBody>
          <a:bodyPr wrap="square" lIns="0" tIns="0" rIns="0" bIns="0" rtlCol="0" anchor="t" anchorCtr="0">
            <a:noAutofit/>
          </a:bodyPr>
          <a:lstStyle/>
          <a:p>
            <a:pPr rtl="0">
              <a:lnSpc>
                <a:spcPct val="83000"/>
              </a:lnSpc>
            </a:pPr>
            <a:r>
              <a:rPr lang="en-US" sz="3200" b="0" cap="none" baseline="0" noProof="1">
                <a:solidFill>
                  <a:schemeClr val="tx1"/>
                </a:solidFill>
                <a:latin typeface="Arial" panose="020B0604020202020204" pitchFamily="34" charset="0"/>
                <a:cs typeface="Arial" panose="020B0604020202020204" pitchFamily="34" charset="0"/>
              </a:rPr>
              <a:t>Brugerguide - Slet før anvendelse</a:t>
            </a:r>
          </a:p>
        </p:txBody>
      </p:sp>
    </p:spTree>
    <p:extLst>
      <p:ext uri="{BB962C8B-B14F-4D97-AF65-F5344CB8AC3E}">
        <p14:creationId xmlns:p14="http://schemas.microsoft.com/office/powerpoint/2010/main" val="10347729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sp>
        <p:nvSpPr>
          <p:cNvPr id="11" name="Rektangel 10"/>
          <p:cNvSpPr/>
          <p:nvPr userDrawn="1"/>
        </p:nvSpPr>
        <p:spPr>
          <a:xfrm>
            <a:off x="2484000"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err="1"/>
          </a:p>
        </p:txBody>
      </p:sp>
      <p:sp>
        <p:nvSpPr>
          <p:cNvPr id="9" name="Rektangel 8"/>
          <p:cNvSpPr/>
          <p:nvPr userDrawn="1"/>
        </p:nvSpPr>
        <p:spPr>
          <a:xfrm>
            <a:off x="1764000" y="28908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err="1"/>
          </a:p>
        </p:txBody>
      </p:sp>
      <p:sp>
        <p:nvSpPr>
          <p:cNvPr id="2" name="PresentationTitle"/>
          <p:cNvSpPr>
            <a:spLocks noGrp="1"/>
          </p:cNvSpPr>
          <p:nvPr>
            <p:ph type="ctrTitle" hasCustomPrompt="1"/>
          </p:nvPr>
        </p:nvSpPr>
        <p:spPr>
          <a:xfrm>
            <a:off x="2479868" y="7685"/>
            <a:ext cx="3614400" cy="1283512"/>
          </a:xfrm>
          <a:noFill/>
        </p:spPr>
        <p:txBody>
          <a:bodyPr lIns="241200" tIns="241200" rIns="241200" bIns="0" anchor="b"/>
          <a:lstStyle>
            <a:lvl1pPr algn="l">
              <a:defRPr sz="2400" baseline="0">
                <a:solidFill>
                  <a:schemeClr val="bg1"/>
                </a:solidFill>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3 </a:t>
            </a:r>
            <a:r>
              <a:rPr lang="en-GB" err="1"/>
              <a:t>linjer</a:t>
            </a:r>
            <a:endParaRPr lang="en-GB"/>
          </a:p>
        </p:txBody>
      </p:sp>
      <p:sp>
        <p:nvSpPr>
          <p:cNvPr id="3" name="Subtitle 2"/>
          <p:cNvSpPr>
            <a:spLocks noGrp="1"/>
          </p:cNvSpPr>
          <p:nvPr>
            <p:ph type="subTitle" idx="1" hasCustomPrompt="1"/>
          </p:nvPr>
        </p:nvSpPr>
        <p:spPr>
          <a:xfrm>
            <a:off x="2735432" y="1451574"/>
            <a:ext cx="3103273" cy="1273697"/>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en-GB" err="1"/>
              <a:t>Klik</a:t>
            </a:r>
            <a:r>
              <a:rPr lang="en-GB"/>
              <a:t> </a:t>
            </a:r>
            <a:r>
              <a:rPr lang="en-GB" err="1"/>
              <a:t>og</a:t>
            </a:r>
            <a:r>
              <a:rPr lang="en-GB"/>
              <a:t> </a:t>
            </a:r>
            <a:r>
              <a:rPr lang="en-GB" err="1"/>
              <a:t>tilføj</a:t>
            </a:r>
            <a:r>
              <a:rPr lang="en-GB"/>
              <a:t> </a:t>
            </a:r>
            <a:r>
              <a:rPr lang="en-GB" err="1"/>
              <a:t>undertekst</a:t>
            </a:r>
            <a:r>
              <a:rPr lang="en-GB"/>
              <a:t> </a:t>
            </a:r>
            <a:r>
              <a:rPr lang="en-GB" err="1"/>
              <a:t>i</a:t>
            </a:r>
            <a:r>
              <a:rPr lang="en-GB"/>
              <a:t> </a:t>
            </a:r>
            <a:r>
              <a:rPr lang="en-GB" err="1"/>
              <a:t>maksimum</a:t>
            </a:r>
            <a:r>
              <a:rPr lang="en-GB"/>
              <a:t> 5 </a:t>
            </a:r>
            <a:r>
              <a:rPr lang="en-GB" err="1"/>
              <a:t>linjer</a:t>
            </a:r>
            <a:endParaRPr lang="en-GB"/>
          </a:p>
        </p:txBody>
      </p:sp>
      <p:sp>
        <p:nvSpPr>
          <p:cNvPr id="12" name="Lokation"/>
          <p:cNvSpPr>
            <a:spLocks noGrp="1"/>
          </p:cNvSpPr>
          <p:nvPr>
            <p:ph type="body" sz="quarter" idx="14" hasCustomPrompt="1"/>
          </p:nvPr>
        </p:nvSpPr>
        <p:spPr>
          <a:xfrm>
            <a:off x="1764000" y="3685487"/>
            <a:ext cx="1440000" cy="643055"/>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en-GB" err="1"/>
              <a:t>Klik</a:t>
            </a:r>
            <a:r>
              <a:rPr lang="en-GB"/>
              <a:t> </a:t>
            </a:r>
            <a:r>
              <a:rPr lang="en-GB" err="1"/>
              <a:t>og</a:t>
            </a:r>
            <a:r>
              <a:rPr lang="en-GB"/>
              <a:t> </a:t>
            </a:r>
            <a:r>
              <a:rPr lang="en-GB" err="1"/>
              <a:t>tilføj</a:t>
            </a:r>
            <a:r>
              <a:rPr lang="en-GB"/>
              <a:t> </a:t>
            </a:r>
            <a:r>
              <a:rPr lang="en-GB" err="1"/>
              <a:t>lokation</a:t>
            </a:r>
            <a:endParaRPr lang="en-GB"/>
          </a:p>
        </p:txBody>
      </p:sp>
      <p:sp>
        <p:nvSpPr>
          <p:cNvPr id="4" name="Date_DateCustomA"/>
          <p:cNvSpPr>
            <a:spLocks noGrp="1"/>
          </p:cNvSpPr>
          <p:nvPr>
            <p:ph type="dt" sz="half" idx="10"/>
          </p:nvPr>
        </p:nvSpPr>
        <p:spPr>
          <a:xfrm>
            <a:off x="1764000" y="3531600"/>
            <a:ext cx="1439999" cy="153888"/>
          </a:xfrm>
        </p:spPr>
        <p:txBody>
          <a:bodyPr lIns="241200" rIns="241200">
            <a:spAutoFit/>
          </a:bodyPr>
          <a:lstStyle>
            <a:lvl1pPr algn="ctr">
              <a:defRPr sz="1000" baseline="0">
                <a:solidFill>
                  <a:schemeClr val="bg1"/>
                </a:solidFill>
              </a:defRPr>
            </a:lvl1pPr>
          </a:lstStyle>
          <a:p>
            <a:endParaRPr lang="en-GB"/>
          </a:p>
        </p:txBody>
      </p:sp>
      <p:sp>
        <p:nvSpPr>
          <p:cNvPr id="10" name="Picture Placeholder 9"/>
          <p:cNvSpPr>
            <a:spLocks noGrp="1"/>
          </p:cNvSpPr>
          <p:nvPr>
            <p:ph type="pic" sz="quarter" idx="13" hasCustomPrompt="1"/>
          </p:nvPr>
        </p:nvSpPr>
        <p:spPr>
          <a:xfrm>
            <a:off x="6094799" y="-2"/>
            <a:ext cx="6095873" cy="6865200"/>
          </a:xfrm>
          <a:blipFill>
            <a:blip r:embed="rId2"/>
            <a:stretch>
              <a:fillRect/>
            </a:stretch>
          </a:blipFill>
        </p:spPr>
        <p:txBody>
          <a:bodyPr tIns="0" bIns="108000" anchor="b" anchorCtr="0"/>
          <a:lstStyle>
            <a:lvl1pPr marL="0" indent="0" algn="ctr">
              <a:buNone/>
              <a:defRPr sz="1600">
                <a:solidFill>
                  <a:schemeClr val="tx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 </a:t>
            </a:r>
          </a:p>
        </p:txBody>
      </p:sp>
      <p:sp>
        <p:nvSpPr>
          <p:cNvPr id="13" name="Tekstfelt 12">
            <a:extLst>
              <a:ext uri="{FF2B5EF4-FFF2-40B4-BE49-F238E27FC236}">
                <a16:creationId xmlns:a16="http://schemas.microsoft.com/office/drawing/2014/main" id="{01A24D03-C26F-4DA9-852C-EAC82865748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en-GB" sz="1000" b="1" err="1">
                <a:solidFill>
                  <a:schemeClr val="bg1">
                    <a:lumMod val="50000"/>
                  </a:schemeClr>
                </a:solidFill>
              </a:rPr>
              <a:t>Indsætte</a:t>
            </a:r>
            <a:r>
              <a:rPr lang="en-GB" sz="1000" b="1">
                <a:solidFill>
                  <a:schemeClr val="bg1">
                    <a:lumMod val="50000"/>
                  </a:schemeClr>
                </a:solidFill>
              </a:rPr>
              <a:t> </a:t>
            </a:r>
            <a:r>
              <a:rPr lang="en-GB" sz="1000" b="1" err="1">
                <a:solidFill>
                  <a:schemeClr val="bg1">
                    <a:lumMod val="50000"/>
                  </a:schemeClr>
                </a:solidFill>
              </a:rPr>
              <a:t>en</a:t>
            </a:r>
            <a:r>
              <a:rPr lang="en-GB" sz="1000" b="1">
                <a:solidFill>
                  <a:schemeClr val="bg1">
                    <a:lumMod val="50000"/>
                  </a:schemeClr>
                </a:solidFill>
              </a:rPr>
              <a:t> </a:t>
            </a:r>
            <a:r>
              <a:rPr lang="en-GB" sz="1000" b="1" err="1">
                <a:solidFill>
                  <a:schemeClr val="bg1">
                    <a:lumMod val="50000"/>
                  </a:schemeClr>
                </a:solidFill>
              </a:rPr>
              <a:t>nyt</a:t>
            </a:r>
            <a:r>
              <a:rPr lang="en-GB" sz="1000" b="1">
                <a:solidFill>
                  <a:schemeClr val="bg1">
                    <a:lumMod val="50000"/>
                  </a:schemeClr>
                </a:solidFill>
              </a:rPr>
              <a:t> </a:t>
            </a:r>
            <a:r>
              <a:rPr lang="en-GB" sz="1000" b="1" err="1">
                <a:solidFill>
                  <a:schemeClr val="bg1">
                    <a:lumMod val="50000"/>
                  </a:schemeClr>
                </a:solidFill>
              </a:rPr>
              <a:t>billede</a:t>
            </a:r>
            <a:endParaRPr lang="en-GB" sz="1000" b="1">
              <a:solidFill>
                <a:schemeClr val="bg1">
                  <a:lumMod val="50000"/>
                </a:schemeClr>
              </a:solidFill>
            </a:endParaRPr>
          </a:p>
          <a:p>
            <a:r>
              <a:rPr lang="en-GB" sz="1000" err="1">
                <a:solidFill>
                  <a:schemeClr val="bg1">
                    <a:lumMod val="50000"/>
                  </a:schemeClr>
                </a:solidFill>
              </a:rPr>
              <a:t>Efter</a:t>
            </a:r>
            <a:r>
              <a:rPr lang="en-GB" sz="1000">
                <a:solidFill>
                  <a:schemeClr val="bg1">
                    <a:lumMod val="50000"/>
                  </a:schemeClr>
                </a:solidFill>
              </a:rPr>
              <a:t> du </a:t>
            </a:r>
            <a:r>
              <a:rPr lang="en-GB" sz="1000" err="1">
                <a:solidFill>
                  <a:schemeClr val="bg1">
                    <a:lumMod val="50000"/>
                  </a:schemeClr>
                </a:solidFill>
              </a:rPr>
              <a:t>har</a:t>
            </a:r>
            <a:r>
              <a:rPr lang="en-GB" sz="1000">
                <a:solidFill>
                  <a:schemeClr val="bg1">
                    <a:lumMod val="50000"/>
                  </a:schemeClr>
                </a:solidFill>
              </a:rPr>
              <a:t> </a:t>
            </a:r>
            <a:r>
              <a:rPr lang="en-GB" sz="1000" err="1">
                <a:solidFill>
                  <a:schemeClr val="bg1">
                    <a:lumMod val="50000"/>
                  </a:schemeClr>
                </a:solidFill>
              </a:rPr>
              <a:t>indsat</a:t>
            </a:r>
            <a:r>
              <a:rPr lang="en-GB" sz="1000">
                <a:solidFill>
                  <a:schemeClr val="bg1">
                    <a:lumMod val="50000"/>
                  </a:schemeClr>
                </a:solidFill>
              </a:rPr>
              <a:t> et </a:t>
            </a:r>
            <a:r>
              <a:rPr lang="en-GB" sz="1000" err="1">
                <a:solidFill>
                  <a:schemeClr val="bg1">
                    <a:lumMod val="50000"/>
                  </a:schemeClr>
                </a:solidFill>
              </a:rPr>
              <a:t>billede</a:t>
            </a:r>
            <a:r>
              <a:rPr lang="en-GB" sz="1000">
                <a:solidFill>
                  <a:schemeClr val="bg1">
                    <a:lumMod val="50000"/>
                  </a:schemeClr>
                </a:solidFill>
              </a:rPr>
              <a:t>, </a:t>
            </a:r>
            <a:r>
              <a:rPr lang="en-GB" sz="1000" err="1">
                <a:solidFill>
                  <a:schemeClr val="bg1">
                    <a:lumMod val="50000"/>
                  </a:schemeClr>
                </a:solidFill>
              </a:rPr>
              <a:t>skal</a:t>
            </a:r>
            <a:r>
              <a:rPr lang="en-GB" sz="1000">
                <a:solidFill>
                  <a:schemeClr val="bg1">
                    <a:lumMod val="50000"/>
                  </a:schemeClr>
                </a:solidFill>
              </a:rPr>
              <a:t> du </a:t>
            </a:r>
            <a:r>
              <a:rPr lang="en-GB" sz="1000" err="1">
                <a:solidFill>
                  <a:schemeClr val="bg1">
                    <a:lumMod val="50000"/>
                  </a:schemeClr>
                </a:solidFill>
              </a:rPr>
              <a:t>slette</a:t>
            </a:r>
            <a:r>
              <a:rPr lang="en-GB" sz="1000">
                <a:solidFill>
                  <a:schemeClr val="bg1">
                    <a:lumMod val="50000"/>
                  </a:schemeClr>
                </a:solidFill>
              </a:rPr>
              <a:t> </a:t>
            </a:r>
            <a:r>
              <a:rPr lang="en-GB" sz="1000" err="1">
                <a:solidFill>
                  <a:schemeClr val="bg1">
                    <a:lumMod val="50000"/>
                  </a:schemeClr>
                </a:solidFill>
              </a:rPr>
              <a:t>billedet</a:t>
            </a:r>
            <a:r>
              <a:rPr lang="en-GB" sz="1000">
                <a:solidFill>
                  <a:schemeClr val="bg1">
                    <a:lumMod val="50000"/>
                  </a:schemeClr>
                </a:solidFill>
              </a:rPr>
              <a:t>, </a:t>
            </a:r>
            <a:r>
              <a:rPr lang="en-GB" sz="1000" err="1">
                <a:solidFill>
                  <a:schemeClr val="bg1">
                    <a:lumMod val="50000"/>
                  </a:schemeClr>
                </a:solidFill>
              </a:rPr>
              <a:t>hvis</a:t>
            </a:r>
            <a:r>
              <a:rPr lang="en-GB" sz="1000">
                <a:solidFill>
                  <a:schemeClr val="bg1">
                    <a:lumMod val="50000"/>
                  </a:schemeClr>
                </a:solidFill>
              </a:rPr>
              <a:t> du </a:t>
            </a:r>
            <a:r>
              <a:rPr lang="en-GB" sz="1000" err="1">
                <a:solidFill>
                  <a:schemeClr val="bg1">
                    <a:lumMod val="50000"/>
                  </a:schemeClr>
                </a:solidFill>
              </a:rPr>
              <a:t>ønsker</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sat </a:t>
            </a:r>
            <a:r>
              <a:rPr lang="en-GB" sz="1000" err="1">
                <a:solidFill>
                  <a:schemeClr val="bg1">
                    <a:lumMod val="50000"/>
                  </a:schemeClr>
                </a:solidFill>
              </a:rPr>
              <a:t>ind.</a:t>
            </a:r>
            <a:r>
              <a:rPr lang="en-GB" sz="1000">
                <a:solidFill>
                  <a:schemeClr val="bg1">
                    <a:lumMod val="50000"/>
                  </a:schemeClr>
                </a:solidFill>
              </a:rPr>
              <a:t> </a:t>
            </a:r>
            <a:br>
              <a:rPr lang="en-GB" sz="1000">
                <a:solidFill>
                  <a:schemeClr val="bg1">
                    <a:lumMod val="50000"/>
                  </a:schemeClr>
                </a:solidFill>
              </a:rPr>
            </a:br>
            <a:r>
              <a:rPr lang="en-GB" sz="1000" err="1">
                <a:solidFill>
                  <a:schemeClr val="bg1">
                    <a:lumMod val="50000"/>
                  </a:schemeClr>
                </a:solidFill>
              </a:rPr>
              <a:t>Nulstille</a:t>
            </a:r>
            <a:r>
              <a:rPr lang="en-GB" sz="1000">
                <a:solidFill>
                  <a:schemeClr val="bg1">
                    <a:lumMod val="50000"/>
                  </a:schemeClr>
                </a:solidFill>
              </a:rPr>
              <a:t> </a:t>
            </a:r>
            <a:r>
              <a:rPr lang="en-GB" sz="1000" err="1">
                <a:solidFill>
                  <a:schemeClr val="bg1">
                    <a:lumMod val="50000"/>
                  </a:schemeClr>
                </a:solidFill>
              </a:rPr>
              <a:t>siden</a:t>
            </a:r>
            <a:r>
              <a:rPr lang="en-GB" sz="1000">
                <a:solidFill>
                  <a:schemeClr val="bg1">
                    <a:lumMod val="50000"/>
                  </a:schemeClr>
                </a:solidFill>
              </a:rPr>
              <a:t> </a:t>
            </a:r>
            <a:r>
              <a:rPr lang="en-GB" sz="1000" err="1">
                <a:solidFill>
                  <a:schemeClr val="bg1">
                    <a:lumMod val="50000"/>
                  </a:schemeClr>
                </a:solidFill>
              </a:rPr>
              <a:t>og</a:t>
            </a:r>
            <a:r>
              <a:rPr lang="en-GB" sz="1000">
                <a:solidFill>
                  <a:schemeClr val="bg1">
                    <a:lumMod val="50000"/>
                  </a:schemeClr>
                </a:solidFill>
              </a:rPr>
              <a:t> </a:t>
            </a:r>
            <a:r>
              <a:rPr lang="en-GB" sz="1000" err="1">
                <a:solidFill>
                  <a:schemeClr val="bg1">
                    <a:lumMod val="50000"/>
                  </a:schemeClr>
                </a:solidFill>
              </a:rPr>
              <a:t>indsætte</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a:t>
            </a:r>
            <a:r>
              <a:rPr lang="en-GB" sz="1000" err="1">
                <a:solidFill>
                  <a:schemeClr val="bg1">
                    <a:lumMod val="50000"/>
                  </a:schemeClr>
                </a:solidFill>
              </a:rPr>
              <a:t>billede</a:t>
            </a:r>
            <a:r>
              <a:rPr lang="en-GB" sz="1000">
                <a:solidFill>
                  <a:schemeClr val="bg1">
                    <a:lumMod val="50000"/>
                  </a:schemeClr>
                </a:solidFill>
              </a:rPr>
              <a:t> via image Library. </a:t>
            </a:r>
          </a:p>
        </p:txBody>
      </p:sp>
      <p:pic>
        <p:nvPicPr>
          <p:cNvPr id="14" name="Billede 13">
            <a:extLst>
              <a:ext uri="{FF2B5EF4-FFF2-40B4-BE49-F238E27FC236}">
                <a16:creationId xmlns:a16="http://schemas.microsoft.com/office/drawing/2014/main" id="{BAA50C1E-A0E5-4A0E-925C-BEF46564B6A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15" name="Sikkerhed">
            <a:extLst>
              <a:ext uri="{FF2B5EF4-FFF2-40B4-BE49-F238E27FC236}">
                <a16:creationId xmlns:a16="http://schemas.microsoft.com/office/drawing/2014/main" id="{EA6793A1-F144-445F-BFB8-4FFA21EC27A9}"/>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en-GB" kern="1100">
              <a:solidFill>
                <a:schemeClr val="bg2"/>
              </a:solidFill>
              <a:latin typeface="+mj-lt"/>
            </a:endParaRPr>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en-GB"/>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2079504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9" name="Baggrund"/>
          <p:cNvSpPr/>
          <p:nvPr userDrawn="1"/>
        </p:nvSpPr>
        <p:spPr>
          <a:xfrm>
            <a:off x="0" y="0"/>
            <a:ext cx="12189600" cy="6858000"/>
          </a:xfrm>
          <a:prstGeom prst="rect">
            <a:avLst/>
          </a:prstGeom>
          <a:solidFill>
            <a:srgbClr val="0709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Text Placeholder 7"/>
          <p:cNvSpPr>
            <a:spLocks noGrp="1"/>
          </p:cNvSpPr>
          <p:nvPr>
            <p:ph type="body" sz="quarter" idx="13" hasCustomPrompt="1"/>
          </p:nvPr>
        </p:nvSpPr>
        <p:spPr>
          <a:xfrm>
            <a:off x="2160494" y="1440000"/>
            <a:ext cx="7871012" cy="3978000"/>
          </a:xfrm>
        </p:spPr>
        <p:txBody>
          <a:bodyPr anchor="ctr"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4000" baseline="0">
                <a:solidFill>
                  <a:schemeClr val="bg1"/>
                </a:solidFill>
                <a:latin typeface="+mj-lt"/>
              </a:defRPr>
            </a:lvl1pPr>
            <a:lvl2pPr marL="171450" indent="-171450" algn="r">
              <a:spcBef>
                <a:spcPts val="1800"/>
              </a:spcBef>
              <a:buClrTx/>
              <a:buFont typeface="Arial" panose="020B0604020202020204" pitchFamily="34" charset="0"/>
              <a:buChar char="–"/>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Klik her og indsæt citat i flere linjer. </a:t>
            </a:r>
            <a:br>
              <a:rPr lang="da-DK"/>
            </a:br>
            <a:r>
              <a:rPr lang="da-DK"/>
              <a:t>Klik ENTER for ny linje, klik derefter TAB og indsæt kilde tekst i korrekt font og størrelse</a:t>
            </a:r>
            <a:br>
              <a:rPr lang="da-DK"/>
            </a:br>
            <a:r>
              <a:rPr lang="da-DK"/>
              <a:t>Note: Brug ikke dette slide i et lyst lokale med projektor.</a:t>
            </a:r>
          </a:p>
          <a:p>
            <a:pPr lvl="1"/>
            <a:r>
              <a:rPr lang="da-DK"/>
              <a:t>Second </a:t>
            </a:r>
            <a:r>
              <a:rPr lang="da-DK" err="1"/>
              <a:t>level</a:t>
            </a:r>
            <a:endParaRPr lang="da-DK"/>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da-DK"/>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pic>
        <p:nvPicPr>
          <p:cNvPr id="10" name="Logo_white">
            <a:extLst>
              <a:ext uri="{FF2B5EF4-FFF2-40B4-BE49-F238E27FC236}">
                <a16:creationId xmlns:a16="http://schemas.microsoft.com/office/drawing/2014/main" id="{49F31F23-CD95-438F-812F-2F1559D18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4130134749"/>
      </p:ext>
    </p:extLst>
  </p:cSld>
  <p:clrMapOvr>
    <a:masterClrMapping/>
  </p:clrMapOvr>
  <p:extLst>
    <p:ext uri="{DCECCB84-F9BA-43D5-87BE-67443E8EF086}">
      <p15:sldGuideLst xmlns:p15="http://schemas.microsoft.com/office/powerpoint/2012/main">
        <p15:guide id="1" pos="1360" userDrawn="1">
          <p15:clr>
            <a:srgbClr val="FBAE40"/>
          </p15:clr>
        </p15:guide>
        <p15:guide id="2" pos="6317" userDrawn="1">
          <p15:clr>
            <a:srgbClr val="FBAE40"/>
          </p15:clr>
        </p15:guide>
        <p15:guide id="3" orient="horz" pos="907" userDrawn="1">
          <p15:clr>
            <a:srgbClr val="FBAE40"/>
          </p15:clr>
        </p15:guide>
        <p15:guide id="4" orient="horz" pos="3412"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Forside B">
    <p:spTree>
      <p:nvGrpSpPr>
        <p:cNvPr id="1" name=""/>
        <p:cNvGrpSpPr/>
        <p:nvPr/>
      </p:nvGrpSpPr>
      <p:grpSpPr>
        <a:xfrm>
          <a:off x="0" y="0"/>
          <a:ext cx="0" cy="0"/>
          <a:chOff x="0" y="0"/>
          <a:chExt cx="0" cy="0"/>
        </a:xfrm>
      </p:grpSpPr>
      <p:sp>
        <p:nvSpPr>
          <p:cNvPr id="14" name="Rektangel 13"/>
          <p:cNvSpPr/>
          <p:nvPr userDrawn="1"/>
        </p:nvSpPr>
        <p:spPr>
          <a:xfrm>
            <a:off x="5416062"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err="1"/>
          </a:p>
        </p:txBody>
      </p:sp>
      <p:sp>
        <p:nvSpPr>
          <p:cNvPr id="13" name="Rektangel 12"/>
          <p:cNvSpPr/>
          <p:nvPr userDrawn="1"/>
        </p:nvSpPr>
        <p:spPr>
          <a:xfrm>
            <a:off x="8290800" y="28836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err="1"/>
          </a:p>
        </p:txBody>
      </p:sp>
      <p:sp>
        <p:nvSpPr>
          <p:cNvPr id="10" name="Picture Placeholder 9"/>
          <p:cNvSpPr>
            <a:spLocks noGrp="1"/>
          </p:cNvSpPr>
          <p:nvPr>
            <p:ph type="pic" sz="quarter" idx="13" hasCustomPrompt="1"/>
          </p:nvPr>
        </p:nvSpPr>
        <p:spPr>
          <a:xfrm>
            <a:off x="-1073" y="1458000"/>
            <a:ext cx="5417135" cy="5408212"/>
          </a:xfrm>
          <a:blipFill>
            <a:blip r:embed="rId2"/>
            <a:stretch>
              <a:fillRect/>
            </a:stretch>
          </a:blipFill>
        </p:spPr>
        <p:txBody>
          <a:bodyPr tIns="108000" anchor="t" anchorCtr="0"/>
          <a:lstStyle>
            <a:lvl1pPr marL="0" indent="0" algn="ctr">
              <a:buNone/>
              <a:defRPr sz="1400">
                <a:solidFill>
                  <a:schemeClr val="tx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2" name="PresentationTitle"/>
          <p:cNvSpPr>
            <a:spLocks noGrp="1"/>
          </p:cNvSpPr>
          <p:nvPr>
            <p:ph type="ctrTitle" hasCustomPrompt="1"/>
          </p:nvPr>
        </p:nvSpPr>
        <p:spPr>
          <a:xfrm>
            <a:off x="5416062" y="0"/>
            <a:ext cx="3614400" cy="1274764"/>
          </a:xfrm>
          <a:noFill/>
        </p:spPr>
        <p:txBody>
          <a:bodyPr lIns="241200" tIns="241200" rIns="241200" bIns="0" anchor="b"/>
          <a:lstStyle>
            <a:lvl1pPr algn="l">
              <a:defRPr sz="2400" baseline="0">
                <a:solidFill>
                  <a:schemeClr val="bg1"/>
                </a:solidFill>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3 </a:t>
            </a:r>
            <a:r>
              <a:rPr lang="en-GB" err="1"/>
              <a:t>linjer</a:t>
            </a:r>
            <a:endParaRPr lang="en-GB"/>
          </a:p>
        </p:txBody>
      </p:sp>
      <p:sp>
        <p:nvSpPr>
          <p:cNvPr id="3" name="Subtitle 2"/>
          <p:cNvSpPr>
            <a:spLocks noGrp="1"/>
          </p:cNvSpPr>
          <p:nvPr>
            <p:ph type="subTitle" idx="1" hasCustomPrompt="1"/>
          </p:nvPr>
        </p:nvSpPr>
        <p:spPr>
          <a:xfrm>
            <a:off x="5657555" y="1443600"/>
            <a:ext cx="3103273" cy="1280939"/>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en-GB" err="1"/>
              <a:t>Klik</a:t>
            </a:r>
            <a:r>
              <a:rPr lang="en-GB"/>
              <a:t> </a:t>
            </a:r>
            <a:r>
              <a:rPr lang="en-GB" err="1"/>
              <a:t>og</a:t>
            </a:r>
            <a:r>
              <a:rPr lang="en-GB"/>
              <a:t> </a:t>
            </a:r>
            <a:r>
              <a:rPr lang="en-GB" err="1"/>
              <a:t>tilføj</a:t>
            </a:r>
            <a:r>
              <a:rPr lang="en-GB"/>
              <a:t> </a:t>
            </a:r>
            <a:r>
              <a:rPr lang="en-GB" err="1"/>
              <a:t>undertekst</a:t>
            </a:r>
            <a:r>
              <a:rPr lang="en-GB"/>
              <a:t> </a:t>
            </a:r>
            <a:r>
              <a:rPr lang="en-GB" err="1"/>
              <a:t>i</a:t>
            </a:r>
            <a:r>
              <a:rPr lang="en-GB"/>
              <a:t> </a:t>
            </a:r>
            <a:r>
              <a:rPr lang="en-GB" err="1"/>
              <a:t>maksimum</a:t>
            </a:r>
            <a:r>
              <a:rPr lang="en-GB"/>
              <a:t> 5 </a:t>
            </a:r>
            <a:r>
              <a:rPr lang="en-GB" err="1"/>
              <a:t>linjer</a:t>
            </a:r>
            <a:endParaRPr lang="en-GB"/>
          </a:p>
        </p:txBody>
      </p:sp>
      <p:sp>
        <p:nvSpPr>
          <p:cNvPr id="12" name="Lokation"/>
          <p:cNvSpPr>
            <a:spLocks noGrp="1"/>
          </p:cNvSpPr>
          <p:nvPr>
            <p:ph type="body" sz="quarter" idx="14" hasCustomPrompt="1"/>
          </p:nvPr>
        </p:nvSpPr>
        <p:spPr>
          <a:xfrm>
            <a:off x="8290800" y="3674876"/>
            <a:ext cx="1440000" cy="644212"/>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en-GB" err="1"/>
              <a:t>Klik</a:t>
            </a:r>
            <a:r>
              <a:rPr lang="en-GB"/>
              <a:t> </a:t>
            </a:r>
            <a:r>
              <a:rPr lang="en-GB" err="1"/>
              <a:t>og</a:t>
            </a:r>
            <a:r>
              <a:rPr lang="en-GB"/>
              <a:t> </a:t>
            </a:r>
            <a:r>
              <a:rPr lang="en-GB" err="1"/>
              <a:t>tilføj</a:t>
            </a:r>
            <a:r>
              <a:rPr lang="en-GB"/>
              <a:t> </a:t>
            </a:r>
            <a:r>
              <a:rPr lang="en-GB" err="1"/>
              <a:t>lokation</a:t>
            </a:r>
            <a:endParaRPr lang="en-GB"/>
          </a:p>
        </p:txBody>
      </p:sp>
      <p:sp>
        <p:nvSpPr>
          <p:cNvPr id="4" name="Date_DateCustomA"/>
          <p:cNvSpPr>
            <a:spLocks noGrp="1"/>
          </p:cNvSpPr>
          <p:nvPr>
            <p:ph type="dt" sz="half" idx="10"/>
          </p:nvPr>
        </p:nvSpPr>
        <p:spPr>
          <a:xfrm>
            <a:off x="8290800" y="3524400"/>
            <a:ext cx="1439999" cy="153888"/>
          </a:xfrm>
        </p:spPr>
        <p:txBody>
          <a:bodyPr lIns="241200" rIns="241200">
            <a:spAutoFit/>
          </a:bodyPr>
          <a:lstStyle>
            <a:lvl1pPr algn="ctr">
              <a:defRPr sz="1000" baseline="0">
                <a:solidFill>
                  <a:schemeClr val="bg1"/>
                </a:solidFill>
              </a:defRPr>
            </a:lvl1pPr>
          </a:lstStyle>
          <a:p>
            <a:endParaRPr lang="en-GB"/>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en-GB"/>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en-GB" smtClean="0"/>
              <a:pPr/>
              <a:t>‹#›</a:t>
            </a:fld>
            <a:endParaRPr lang="en-GB"/>
          </a:p>
        </p:txBody>
      </p:sp>
      <p:sp>
        <p:nvSpPr>
          <p:cNvPr id="16" name="Tekstfelt 15">
            <a:extLst>
              <a:ext uri="{FF2B5EF4-FFF2-40B4-BE49-F238E27FC236}">
                <a16:creationId xmlns:a16="http://schemas.microsoft.com/office/drawing/2014/main" id="{9C0F7C1E-E38C-4A64-BC7C-67D706DFC31D}"/>
              </a:ext>
            </a:extLst>
          </p:cNvPr>
          <p:cNvSpPr txBox="1"/>
          <p:nvPr userDrawn="1"/>
        </p:nvSpPr>
        <p:spPr>
          <a:xfrm>
            <a:off x="-1870996" y="5114971"/>
            <a:ext cx="1779914" cy="959681"/>
          </a:xfrm>
          <a:prstGeom prst="rect">
            <a:avLst/>
          </a:prstGeom>
          <a:noFill/>
        </p:spPr>
        <p:txBody>
          <a:bodyPr wrap="square" lIns="0" tIns="0" rIns="0" bIns="36000" rtlCol="0" anchor="t" anchorCtr="0">
            <a:spAutoFit/>
          </a:bodyPr>
          <a:lstStyle/>
          <a:p>
            <a:pPr algn="r"/>
            <a:r>
              <a:rPr lang="en-GB" sz="1000" b="1" err="1">
                <a:solidFill>
                  <a:schemeClr val="bg1">
                    <a:lumMod val="50000"/>
                  </a:schemeClr>
                </a:solidFill>
              </a:rPr>
              <a:t>Indsætte</a:t>
            </a:r>
            <a:r>
              <a:rPr lang="en-GB" sz="1000" b="1">
                <a:solidFill>
                  <a:schemeClr val="bg1">
                    <a:lumMod val="50000"/>
                  </a:schemeClr>
                </a:solidFill>
              </a:rPr>
              <a:t> </a:t>
            </a:r>
            <a:r>
              <a:rPr lang="en-GB" sz="1000" b="1" err="1">
                <a:solidFill>
                  <a:schemeClr val="bg1">
                    <a:lumMod val="50000"/>
                  </a:schemeClr>
                </a:solidFill>
              </a:rPr>
              <a:t>en</a:t>
            </a:r>
            <a:r>
              <a:rPr lang="en-GB" sz="1000" b="1">
                <a:solidFill>
                  <a:schemeClr val="bg1">
                    <a:lumMod val="50000"/>
                  </a:schemeClr>
                </a:solidFill>
              </a:rPr>
              <a:t> </a:t>
            </a:r>
            <a:r>
              <a:rPr lang="en-GB" sz="1000" b="1" err="1">
                <a:solidFill>
                  <a:schemeClr val="bg1">
                    <a:lumMod val="50000"/>
                  </a:schemeClr>
                </a:solidFill>
              </a:rPr>
              <a:t>nyt</a:t>
            </a:r>
            <a:r>
              <a:rPr lang="en-GB" sz="1000" b="1">
                <a:solidFill>
                  <a:schemeClr val="bg1">
                    <a:lumMod val="50000"/>
                  </a:schemeClr>
                </a:solidFill>
              </a:rPr>
              <a:t> </a:t>
            </a:r>
            <a:r>
              <a:rPr lang="en-GB" sz="1000" b="1" err="1">
                <a:solidFill>
                  <a:schemeClr val="bg1">
                    <a:lumMod val="50000"/>
                  </a:schemeClr>
                </a:solidFill>
              </a:rPr>
              <a:t>billede</a:t>
            </a:r>
            <a:endParaRPr lang="en-GB" sz="1000" b="1">
              <a:solidFill>
                <a:schemeClr val="bg1">
                  <a:lumMod val="50000"/>
                </a:schemeClr>
              </a:solidFill>
            </a:endParaRPr>
          </a:p>
          <a:p>
            <a:pPr algn="r"/>
            <a:r>
              <a:rPr lang="en-GB" sz="1000" err="1">
                <a:solidFill>
                  <a:schemeClr val="bg1">
                    <a:lumMod val="50000"/>
                  </a:schemeClr>
                </a:solidFill>
              </a:rPr>
              <a:t>Efter</a:t>
            </a:r>
            <a:r>
              <a:rPr lang="en-GB" sz="1000">
                <a:solidFill>
                  <a:schemeClr val="bg1">
                    <a:lumMod val="50000"/>
                  </a:schemeClr>
                </a:solidFill>
              </a:rPr>
              <a:t> du </a:t>
            </a:r>
            <a:r>
              <a:rPr lang="en-GB" sz="1000" err="1">
                <a:solidFill>
                  <a:schemeClr val="bg1">
                    <a:lumMod val="50000"/>
                  </a:schemeClr>
                </a:solidFill>
              </a:rPr>
              <a:t>har</a:t>
            </a:r>
            <a:r>
              <a:rPr lang="en-GB" sz="1000">
                <a:solidFill>
                  <a:schemeClr val="bg1">
                    <a:lumMod val="50000"/>
                  </a:schemeClr>
                </a:solidFill>
              </a:rPr>
              <a:t> </a:t>
            </a:r>
            <a:r>
              <a:rPr lang="en-GB" sz="1000" err="1">
                <a:solidFill>
                  <a:schemeClr val="bg1">
                    <a:lumMod val="50000"/>
                  </a:schemeClr>
                </a:solidFill>
              </a:rPr>
              <a:t>indsat</a:t>
            </a:r>
            <a:r>
              <a:rPr lang="en-GB" sz="1000">
                <a:solidFill>
                  <a:schemeClr val="bg1">
                    <a:lumMod val="50000"/>
                  </a:schemeClr>
                </a:solidFill>
              </a:rPr>
              <a:t> et </a:t>
            </a:r>
            <a:r>
              <a:rPr lang="en-GB" sz="1000" err="1">
                <a:solidFill>
                  <a:schemeClr val="bg1">
                    <a:lumMod val="50000"/>
                  </a:schemeClr>
                </a:solidFill>
              </a:rPr>
              <a:t>billede</a:t>
            </a:r>
            <a:r>
              <a:rPr lang="en-GB" sz="1000">
                <a:solidFill>
                  <a:schemeClr val="bg1">
                    <a:lumMod val="50000"/>
                  </a:schemeClr>
                </a:solidFill>
              </a:rPr>
              <a:t>, </a:t>
            </a:r>
            <a:r>
              <a:rPr lang="en-GB" sz="1000" err="1">
                <a:solidFill>
                  <a:schemeClr val="bg1">
                    <a:lumMod val="50000"/>
                  </a:schemeClr>
                </a:solidFill>
              </a:rPr>
              <a:t>skal</a:t>
            </a:r>
            <a:r>
              <a:rPr lang="en-GB" sz="1000">
                <a:solidFill>
                  <a:schemeClr val="bg1">
                    <a:lumMod val="50000"/>
                  </a:schemeClr>
                </a:solidFill>
              </a:rPr>
              <a:t> du </a:t>
            </a:r>
            <a:r>
              <a:rPr lang="en-GB" sz="1000" err="1">
                <a:solidFill>
                  <a:schemeClr val="bg1">
                    <a:lumMod val="50000"/>
                  </a:schemeClr>
                </a:solidFill>
              </a:rPr>
              <a:t>slette</a:t>
            </a:r>
            <a:r>
              <a:rPr lang="en-GB" sz="1000">
                <a:solidFill>
                  <a:schemeClr val="bg1">
                    <a:lumMod val="50000"/>
                  </a:schemeClr>
                </a:solidFill>
              </a:rPr>
              <a:t> </a:t>
            </a:r>
            <a:r>
              <a:rPr lang="en-GB" sz="1000" err="1">
                <a:solidFill>
                  <a:schemeClr val="bg1">
                    <a:lumMod val="50000"/>
                  </a:schemeClr>
                </a:solidFill>
              </a:rPr>
              <a:t>billedet</a:t>
            </a:r>
            <a:r>
              <a:rPr lang="en-GB" sz="1000">
                <a:solidFill>
                  <a:schemeClr val="bg1">
                    <a:lumMod val="50000"/>
                  </a:schemeClr>
                </a:solidFill>
              </a:rPr>
              <a:t>, </a:t>
            </a:r>
            <a:r>
              <a:rPr lang="en-GB" sz="1000" err="1">
                <a:solidFill>
                  <a:schemeClr val="bg1">
                    <a:lumMod val="50000"/>
                  </a:schemeClr>
                </a:solidFill>
              </a:rPr>
              <a:t>hvis</a:t>
            </a:r>
            <a:r>
              <a:rPr lang="en-GB" sz="1000">
                <a:solidFill>
                  <a:schemeClr val="bg1">
                    <a:lumMod val="50000"/>
                  </a:schemeClr>
                </a:solidFill>
              </a:rPr>
              <a:t> du </a:t>
            </a:r>
            <a:r>
              <a:rPr lang="en-GB" sz="1000" err="1">
                <a:solidFill>
                  <a:schemeClr val="bg1">
                    <a:lumMod val="50000"/>
                  </a:schemeClr>
                </a:solidFill>
              </a:rPr>
              <a:t>ønsker</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sat </a:t>
            </a:r>
            <a:r>
              <a:rPr lang="en-GB" sz="1000" err="1">
                <a:solidFill>
                  <a:schemeClr val="bg1">
                    <a:lumMod val="50000"/>
                  </a:schemeClr>
                </a:solidFill>
              </a:rPr>
              <a:t>ind.</a:t>
            </a:r>
            <a:r>
              <a:rPr lang="en-GB" sz="1000">
                <a:solidFill>
                  <a:schemeClr val="bg1">
                    <a:lumMod val="50000"/>
                  </a:schemeClr>
                </a:solidFill>
              </a:rPr>
              <a:t> </a:t>
            </a:r>
            <a:br>
              <a:rPr lang="en-GB" sz="1000">
                <a:solidFill>
                  <a:schemeClr val="bg1">
                    <a:lumMod val="50000"/>
                  </a:schemeClr>
                </a:solidFill>
              </a:rPr>
            </a:br>
            <a:r>
              <a:rPr lang="en-GB" sz="1000" err="1">
                <a:solidFill>
                  <a:schemeClr val="bg1">
                    <a:lumMod val="50000"/>
                  </a:schemeClr>
                </a:solidFill>
              </a:rPr>
              <a:t>Nulstille</a:t>
            </a:r>
            <a:r>
              <a:rPr lang="en-GB" sz="1000">
                <a:solidFill>
                  <a:schemeClr val="bg1">
                    <a:lumMod val="50000"/>
                  </a:schemeClr>
                </a:solidFill>
              </a:rPr>
              <a:t> </a:t>
            </a:r>
            <a:r>
              <a:rPr lang="en-GB" sz="1000" err="1">
                <a:solidFill>
                  <a:schemeClr val="bg1">
                    <a:lumMod val="50000"/>
                  </a:schemeClr>
                </a:solidFill>
              </a:rPr>
              <a:t>siden</a:t>
            </a:r>
            <a:r>
              <a:rPr lang="en-GB" sz="1000">
                <a:solidFill>
                  <a:schemeClr val="bg1">
                    <a:lumMod val="50000"/>
                  </a:schemeClr>
                </a:solidFill>
              </a:rPr>
              <a:t> </a:t>
            </a:r>
            <a:r>
              <a:rPr lang="en-GB" sz="1000" err="1">
                <a:solidFill>
                  <a:schemeClr val="bg1">
                    <a:lumMod val="50000"/>
                  </a:schemeClr>
                </a:solidFill>
              </a:rPr>
              <a:t>og</a:t>
            </a:r>
            <a:r>
              <a:rPr lang="en-GB" sz="1000">
                <a:solidFill>
                  <a:schemeClr val="bg1">
                    <a:lumMod val="50000"/>
                  </a:schemeClr>
                </a:solidFill>
              </a:rPr>
              <a:t> </a:t>
            </a:r>
            <a:r>
              <a:rPr lang="en-GB" sz="1000" err="1">
                <a:solidFill>
                  <a:schemeClr val="bg1">
                    <a:lumMod val="50000"/>
                  </a:schemeClr>
                </a:solidFill>
              </a:rPr>
              <a:t>indsætte</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a:t>
            </a:r>
            <a:r>
              <a:rPr lang="en-GB" sz="1000" err="1">
                <a:solidFill>
                  <a:schemeClr val="bg1">
                    <a:lumMod val="50000"/>
                  </a:schemeClr>
                </a:solidFill>
              </a:rPr>
              <a:t>billede</a:t>
            </a:r>
            <a:r>
              <a:rPr lang="en-GB" sz="1000">
                <a:solidFill>
                  <a:schemeClr val="bg1">
                    <a:lumMod val="50000"/>
                  </a:schemeClr>
                </a:solidFill>
              </a:rPr>
              <a:t> via image Library. </a:t>
            </a:r>
          </a:p>
        </p:txBody>
      </p:sp>
      <p:pic>
        <p:nvPicPr>
          <p:cNvPr id="17" name="Billede 16">
            <a:extLst>
              <a:ext uri="{FF2B5EF4-FFF2-40B4-BE49-F238E27FC236}">
                <a16:creationId xmlns:a16="http://schemas.microsoft.com/office/drawing/2014/main" id="{933C5562-C37A-48F4-9502-0081359BBAB2}"/>
              </a:ext>
            </a:extLst>
          </p:cNvPr>
          <p:cNvPicPr>
            <a:picLocks noChangeAspect="1"/>
          </p:cNvPicPr>
          <p:nvPr userDrawn="1"/>
        </p:nvPicPr>
        <p:blipFill>
          <a:blip r:embed="rId3"/>
          <a:stretch>
            <a:fillRect/>
          </a:stretch>
        </p:blipFill>
        <p:spPr>
          <a:xfrm>
            <a:off x="-1874549" y="6086224"/>
            <a:ext cx="1783466" cy="759744"/>
          </a:xfrm>
          <a:prstGeom prst="rect">
            <a:avLst/>
          </a:prstGeom>
        </p:spPr>
      </p:pic>
      <p:sp>
        <p:nvSpPr>
          <p:cNvPr id="18" name="Sikkerhed">
            <a:extLst>
              <a:ext uri="{FF2B5EF4-FFF2-40B4-BE49-F238E27FC236}">
                <a16:creationId xmlns:a16="http://schemas.microsoft.com/office/drawing/2014/main" id="{BD77C7F1-8E90-415C-B43E-A7E57AACEBF5}"/>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en-GB" kern="1100">
              <a:solidFill>
                <a:schemeClr val="bg2"/>
              </a:solidFill>
              <a:latin typeface="+mj-lt"/>
            </a:endParaRPr>
          </a:p>
        </p:txBody>
      </p:sp>
      <p:pic>
        <p:nvPicPr>
          <p:cNvPr id="15" name="Logo_white">
            <a:extLst>
              <a:ext uri="{FF2B5EF4-FFF2-40B4-BE49-F238E27FC236}">
                <a16:creationId xmlns:a16="http://schemas.microsoft.com/office/drawing/2014/main" id="{99EF83DE-4E51-4546-AABA-2838AFEAC60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2002243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Forside C">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74" y="1381"/>
            <a:ext cx="12193073" cy="6858000"/>
          </a:xfrm>
          <a:blipFill>
            <a:blip r:embed="rId2"/>
            <a:stretch>
              <a:fillRect/>
            </a:stretch>
          </a:blipFill>
        </p:spPr>
        <p:txBody>
          <a:bodyPr lIns="108000" tIns="0" rIns="0"/>
          <a:lstStyle>
            <a:lvl1pPr marL="0" indent="0" algn="l">
              <a:buNone/>
              <a:defRPr sz="1600"/>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 </a:t>
            </a:r>
          </a:p>
        </p:txBody>
      </p:sp>
      <p:sp>
        <p:nvSpPr>
          <p:cNvPr id="2" name="PresentationTitle"/>
          <p:cNvSpPr>
            <a:spLocks noGrp="1"/>
          </p:cNvSpPr>
          <p:nvPr>
            <p:ph type="ctrTitle" hasCustomPrompt="1"/>
          </p:nvPr>
        </p:nvSpPr>
        <p:spPr>
          <a:xfrm>
            <a:off x="0" y="1296000"/>
            <a:ext cx="3610800" cy="3610800"/>
          </a:xfrm>
          <a:solidFill>
            <a:srgbClr val="FB264E"/>
          </a:solidFill>
        </p:spPr>
        <p:txBody>
          <a:bodyPr lIns="241200" tIns="241200" rIns="241200" bIns="2325600" anchor="b"/>
          <a:lstStyle>
            <a:lvl1pPr algn="l">
              <a:defRPr sz="2400" baseline="0">
                <a:solidFill>
                  <a:schemeClr val="bg1"/>
                </a:solidFill>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3 </a:t>
            </a:r>
            <a:r>
              <a:rPr lang="en-GB" err="1"/>
              <a:t>linjer</a:t>
            </a:r>
            <a:endParaRPr lang="en-GB"/>
          </a:p>
        </p:txBody>
      </p:sp>
      <p:sp>
        <p:nvSpPr>
          <p:cNvPr id="3" name="Subtitle 2"/>
          <p:cNvSpPr>
            <a:spLocks noGrp="1"/>
          </p:cNvSpPr>
          <p:nvPr>
            <p:ph type="subTitle" idx="1" hasCustomPrompt="1"/>
          </p:nvPr>
        </p:nvSpPr>
        <p:spPr>
          <a:xfrm>
            <a:off x="241493" y="2744861"/>
            <a:ext cx="3103273" cy="1911964"/>
          </a:xfrm>
        </p:spPr>
        <p:txBody>
          <a:bodyPr/>
          <a:lstStyle>
            <a:lvl1pPr marL="0" indent="0" algn="l">
              <a:spcBef>
                <a:spcPts val="0"/>
              </a:spcBef>
              <a:buFont typeface="Arial" panose="020B0604020202020204" pitchFamily="34" charset="0"/>
              <a:buChar char="​"/>
              <a:defRPr sz="160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en-GB" err="1"/>
              <a:t>Klik</a:t>
            </a:r>
            <a:r>
              <a:rPr lang="en-GB"/>
              <a:t> </a:t>
            </a:r>
            <a:r>
              <a:rPr lang="en-GB" err="1"/>
              <a:t>og</a:t>
            </a:r>
            <a:r>
              <a:rPr lang="en-GB"/>
              <a:t> </a:t>
            </a:r>
            <a:r>
              <a:rPr lang="en-GB" err="1"/>
              <a:t>tilføj</a:t>
            </a:r>
            <a:r>
              <a:rPr lang="en-GB"/>
              <a:t> </a:t>
            </a:r>
            <a:r>
              <a:rPr lang="en-GB" err="1"/>
              <a:t>undertekst</a:t>
            </a:r>
            <a:r>
              <a:rPr lang="en-GB"/>
              <a:t> </a:t>
            </a:r>
            <a:r>
              <a:rPr lang="en-GB" err="1"/>
              <a:t>i</a:t>
            </a:r>
            <a:r>
              <a:rPr lang="en-GB"/>
              <a:t> </a:t>
            </a:r>
            <a:r>
              <a:rPr lang="en-GB" err="1"/>
              <a:t>maksimum</a:t>
            </a:r>
            <a:r>
              <a:rPr lang="en-GB"/>
              <a:t> 7 </a:t>
            </a:r>
            <a:r>
              <a:rPr lang="en-GB" err="1"/>
              <a:t>linjer</a:t>
            </a:r>
            <a:endParaRPr lang="en-GB"/>
          </a:p>
        </p:txBody>
      </p:sp>
      <p:sp>
        <p:nvSpPr>
          <p:cNvPr id="12" name="Lokation"/>
          <p:cNvSpPr>
            <a:spLocks noGrp="1"/>
          </p:cNvSpPr>
          <p:nvPr>
            <p:ph type="body" sz="quarter" idx="14" hasCustomPrompt="1"/>
          </p:nvPr>
        </p:nvSpPr>
        <p:spPr>
          <a:xfrm>
            <a:off x="3610800" y="4184861"/>
            <a:ext cx="1440000" cy="1440000"/>
          </a:xfrm>
          <a:solidFill>
            <a:srgbClr val="0F1E82"/>
          </a:solidFill>
        </p:spPr>
        <p:txBody>
          <a:bodyPr lIns="241200" tIns="79200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en-GB" err="1"/>
              <a:t>Klik</a:t>
            </a:r>
            <a:r>
              <a:rPr lang="en-GB"/>
              <a:t> </a:t>
            </a:r>
            <a:r>
              <a:rPr lang="en-GB" err="1"/>
              <a:t>og</a:t>
            </a:r>
            <a:r>
              <a:rPr lang="en-GB"/>
              <a:t> </a:t>
            </a:r>
            <a:r>
              <a:rPr lang="en-GB" err="1"/>
              <a:t>tilføj</a:t>
            </a:r>
            <a:r>
              <a:rPr lang="en-GB"/>
              <a:t> </a:t>
            </a:r>
            <a:r>
              <a:rPr lang="en-GB" err="1"/>
              <a:t>lokation</a:t>
            </a:r>
            <a:endParaRPr lang="en-GB"/>
          </a:p>
        </p:txBody>
      </p:sp>
      <p:sp>
        <p:nvSpPr>
          <p:cNvPr id="4" name="Date_DateCustomA"/>
          <p:cNvSpPr>
            <a:spLocks noGrp="1"/>
          </p:cNvSpPr>
          <p:nvPr>
            <p:ph type="dt" sz="half" idx="10"/>
          </p:nvPr>
        </p:nvSpPr>
        <p:spPr>
          <a:xfrm>
            <a:off x="3610800" y="4825661"/>
            <a:ext cx="1439999" cy="153888"/>
          </a:xfrm>
        </p:spPr>
        <p:txBody>
          <a:bodyPr lIns="241200" rIns="241200">
            <a:spAutoFit/>
          </a:bodyPr>
          <a:lstStyle>
            <a:lvl1pPr algn="ctr">
              <a:defRPr sz="1000" baseline="0">
                <a:solidFill>
                  <a:schemeClr val="bg1"/>
                </a:solidFill>
              </a:defRPr>
            </a:lvl1pPr>
          </a:lstStyle>
          <a:p>
            <a:endParaRPr lang="en-GB"/>
          </a:p>
        </p:txBody>
      </p:sp>
      <p:sp>
        <p:nvSpPr>
          <p:cNvPr id="14" name="Tekstfelt 13">
            <a:extLst>
              <a:ext uri="{FF2B5EF4-FFF2-40B4-BE49-F238E27FC236}">
                <a16:creationId xmlns:a16="http://schemas.microsoft.com/office/drawing/2014/main" id="{DD216CFB-ECC7-4146-9E0D-FF6394EEAC9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en-GB" sz="1000" b="1" err="1">
                <a:solidFill>
                  <a:schemeClr val="bg1">
                    <a:lumMod val="50000"/>
                  </a:schemeClr>
                </a:solidFill>
              </a:rPr>
              <a:t>Indsætte</a:t>
            </a:r>
            <a:r>
              <a:rPr lang="en-GB" sz="1000" b="1">
                <a:solidFill>
                  <a:schemeClr val="bg1">
                    <a:lumMod val="50000"/>
                  </a:schemeClr>
                </a:solidFill>
              </a:rPr>
              <a:t> </a:t>
            </a:r>
            <a:r>
              <a:rPr lang="en-GB" sz="1000" b="1" err="1">
                <a:solidFill>
                  <a:schemeClr val="bg1">
                    <a:lumMod val="50000"/>
                  </a:schemeClr>
                </a:solidFill>
              </a:rPr>
              <a:t>en</a:t>
            </a:r>
            <a:r>
              <a:rPr lang="en-GB" sz="1000" b="1">
                <a:solidFill>
                  <a:schemeClr val="bg1">
                    <a:lumMod val="50000"/>
                  </a:schemeClr>
                </a:solidFill>
              </a:rPr>
              <a:t> </a:t>
            </a:r>
            <a:r>
              <a:rPr lang="en-GB" sz="1000" b="1" err="1">
                <a:solidFill>
                  <a:schemeClr val="bg1">
                    <a:lumMod val="50000"/>
                  </a:schemeClr>
                </a:solidFill>
              </a:rPr>
              <a:t>nyt</a:t>
            </a:r>
            <a:r>
              <a:rPr lang="en-GB" sz="1000" b="1">
                <a:solidFill>
                  <a:schemeClr val="bg1">
                    <a:lumMod val="50000"/>
                  </a:schemeClr>
                </a:solidFill>
              </a:rPr>
              <a:t> </a:t>
            </a:r>
            <a:r>
              <a:rPr lang="en-GB" sz="1000" b="1" err="1">
                <a:solidFill>
                  <a:schemeClr val="bg1">
                    <a:lumMod val="50000"/>
                  </a:schemeClr>
                </a:solidFill>
              </a:rPr>
              <a:t>billede</a:t>
            </a:r>
            <a:endParaRPr lang="en-GB" sz="1000" b="1">
              <a:solidFill>
                <a:schemeClr val="bg1">
                  <a:lumMod val="50000"/>
                </a:schemeClr>
              </a:solidFill>
            </a:endParaRPr>
          </a:p>
          <a:p>
            <a:r>
              <a:rPr lang="en-GB" sz="1000" err="1">
                <a:solidFill>
                  <a:schemeClr val="bg1">
                    <a:lumMod val="50000"/>
                  </a:schemeClr>
                </a:solidFill>
              </a:rPr>
              <a:t>Efter</a:t>
            </a:r>
            <a:r>
              <a:rPr lang="en-GB" sz="1000">
                <a:solidFill>
                  <a:schemeClr val="bg1">
                    <a:lumMod val="50000"/>
                  </a:schemeClr>
                </a:solidFill>
              </a:rPr>
              <a:t> du </a:t>
            </a:r>
            <a:r>
              <a:rPr lang="en-GB" sz="1000" err="1">
                <a:solidFill>
                  <a:schemeClr val="bg1">
                    <a:lumMod val="50000"/>
                  </a:schemeClr>
                </a:solidFill>
              </a:rPr>
              <a:t>har</a:t>
            </a:r>
            <a:r>
              <a:rPr lang="en-GB" sz="1000">
                <a:solidFill>
                  <a:schemeClr val="bg1">
                    <a:lumMod val="50000"/>
                  </a:schemeClr>
                </a:solidFill>
              </a:rPr>
              <a:t> </a:t>
            </a:r>
            <a:r>
              <a:rPr lang="en-GB" sz="1000" err="1">
                <a:solidFill>
                  <a:schemeClr val="bg1">
                    <a:lumMod val="50000"/>
                  </a:schemeClr>
                </a:solidFill>
              </a:rPr>
              <a:t>indsat</a:t>
            </a:r>
            <a:r>
              <a:rPr lang="en-GB" sz="1000">
                <a:solidFill>
                  <a:schemeClr val="bg1">
                    <a:lumMod val="50000"/>
                  </a:schemeClr>
                </a:solidFill>
              </a:rPr>
              <a:t> et </a:t>
            </a:r>
            <a:r>
              <a:rPr lang="en-GB" sz="1000" err="1">
                <a:solidFill>
                  <a:schemeClr val="bg1">
                    <a:lumMod val="50000"/>
                  </a:schemeClr>
                </a:solidFill>
              </a:rPr>
              <a:t>billede</a:t>
            </a:r>
            <a:r>
              <a:rPr lang="en-GB" sz="1000">
                <a:solidFill>
                  <a:schemeClr val="bg1">
                    <a:lumMod val="50000"/>
                  </a:schemeClr>
                </a:solidFill>
              </a:rPr>
              <a:t>, </a:t>
            </a:r>
            <a:r>
              <a:rPr lang="en-GB" sz="1000" err="1">
                <a:solidFill>
                  <a:schemeClr val="bg1">
                    <a:lumMod val="50000"/>
                  </a:schemeClr>
                </a:solidFill>
              </a:rPr>
              <a:t>skal</a:t>
            </a:r>
            <a:r>
              <a:rPr lang="en-GB" sz="1000">
                <a:solidFill>
                  <a:schemeClr val="bg1">
                    <a:lumMod val="50000"/>
                  </a:schemeClr>
                </a:solidFill>
              </a:rPr>
              <a:t> du </a:t>
            </a:r>
            <a:r>
              <a:rPr lang="en-GB" sz="1000" err="1">
                <a:solidFill>
                  <a:schemeClr val="bg1">
                    <a:lumMod val="50000"/>
                  </a:schemeClr>
                </a:solidFill>
              </a:rPr>
              <a:t>slette</a:t>
            </a:r>
            <a:r>
              <a:rPr lang="en-GB" sz="1000">
                <a:solidFill>
                  <a:schemeClr val="bg1">
                    <a:lumMod val="50000"/>
                  </a:schemeClr>
                </a:solidFill>
              </a:rPr>
              <a:t> </a:t>
            </a:r>
            <a:r>
              <a:rPr lang="en-GB" sz="1000" err="1">
                <a:solidFill>
                  <a:schemeClr val="bg1">
                    <a:lumMod val="50000"/>
                  </a:schemeClr>
                </a:solidFill>
              </a:rPr>
              <a:t>billedet</a:t>
            </a:r>
            <a:r>
              <a:rPr lang="en-GB" sz="1000">
                <a:solidFill>
                  <a:schemeClr val="bg1">
                    <a:lumMod val="50000"/>
                  </a:schemeClr>
                </a:solidFill>
              </a:rPr>
              <a:t>, </a:t>
            </a:r>
            <a:r>
              <a:rPr lang="en-GB" sz="1000" err="1">
                <a:solidFill>
                  <a:schemeClr val="bg1">
                    <a:lumMod val="50000"/>
                  </a:schemeClr>
                </a:solidFill>
              </a:rPr>
              <a:t>hvis</a:t>
            </a:r>
            <a:r>
              <a:rPr lang="en-GB" sz="1000">
                <a:solidFill>
                  <a:schemeClr val="bg1">
                    <a:lumMod val="50000"/>
                  </a:schemeClr>
                </a:solidFill>
              </a:rPr>
              <a:t> du </a:t>
            </a:r>
            <a:r>
              <a:rPr lang="en-GB" sz="1000" err="1">
                <a:solidFill>
                  <a:schemeClr val="bg1">
                    <a:lumMod val="50000"/>
                  </a:schemeClr>
                </a:solidFill>
              </a:rPr>
              <a:t>ønsker</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sat </a:t>
            </a:r>
            <a:r>
              <a:rPr lang="en-GB" sz="1000" err="1">
                <a:solidFill>
                  <a:schemeClr val="bg1">
                    <a:lumMod val="50000"/>
                  </a:schemeClr>
                </a:solidFill>
              </a:rPr>
              <a:t>ind.</a:t>
            </a:r>
            <a:r>
              <a:rPr lang="en-GB" sz="1000">
                <a:solidFill>
                  <a:schemeClr val="bg1">
                    <a:lumMod val="50000"/>
                  </a:schemeClr>
                </a:solidFill>
              </a:rPr>
              <a:t> </a:t>
            </a:r>
            <a:br>
              <a:rPr lang="en-GB" sz="1000">
                <a:solidFill>
                  <a:schemeClr val="bg1">
                    <a:lumMod val="50000"/>
                  </a:schemeClr>
                </a:solidFill>
              </a:rPr>
            </a:br>
            <a:r>
              <a:rPr lang="en-GB" sz="1000" err="1">
                <a:solidFill>
                  <a:schemeClr val="bg1">
                    <a:lumMod val="50000"/>
                  </a:schemeClr>
                </a:solidFill>
              </a:rPr>
              <a:t>Nulstille</a:t>
            </a:r>
            <a:r>
              <a:rPr lang="en-GB" sz="1000">
                <a:solidFill>
                  <a:schemeClr val="bg1">
                    <a:lumMod val="50000"/>
                  </a:schemeClr>
                </a:solidFill>
              </a:rPr>
              <a:t> </a:t>
            </a:r>
            <a:r>
              <a:rPr lang="en-GB" sz="1000" err="1">
                <a:solidFill>
                  <a:schemeClr val="bg1">
                    <a:lumMod val="50000"/>
                  </a:schemeClr>
                </a:solidFill>
              </a:rPr>
              <a:t>siden</a:t>
            </a:r>
            <a:r>
              <a:rPr lang="en-GB" sz="1000">
                <a:solidFill>
                  <a:schemeClr val="bg1">
                    <a:lumMod val="50000"/>
                  </a:schemeClr>
                </a:solidFill>
              </a:rPr>
              <a:t> </a:t>
            </a:r>
            <a:r>
              <a:rPr lang="en-GB" sz="1000" err="1">
                <a:solidFill>
                  <a:schemeClr val="bg1">
                    <a:lumMod val="50000"/>
                  </a:schemeClr>
                </a:solidFill>
              </a:rPr>
              <a:t>og</a:t>
            </a:r>
            <a:r>
              <a:rPr lang="en-GB" sz="1000">
                <a:solidFill>
                  <a:schemeClr val="bg1">
                    <a:lumMod val="50000"/>
                  </a:schemeClr>
                </a:solidFill>
              </a:rPr>
              <a:t> </a:t>
            </a:r>
            <a:r>
              <a:rPr lang="en-GB" sz="1000" err="1">
                <a:solidFill>
                  <a:schemeClr val="bg1">
                    <a:lumMod val="50000"/>
                  </a:schemeClr>
                </a:solidFill>
              </a:rPr>
              <a:t>indsætte</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a:t>
            </a:r>
            <a:r>
              <a:rPr lang="en-GB" sz="1000" err="1">
                <a:solidFill>
                  <a:schemeClr val="bg1">
                    <a:lumMod val="50000"/>
                  </a:schemeClr>
                </a:solidFill>
              </a:rPr>
              <a:t>billede</a:t>
            </a:r>
            <a:r>
              <a:rPr lang="en-GB" sz="1000">
                <a:solidFill>
                  <a:schemeClr val="bg1">
                    <a:lumMod val="50000"/>
                  </a:schemeClr>
                </a:solidFill>
              </a:rPr>
              <a:t> via image Library. </a:t>
            </a:r>
          </a:p>
        </p:txBody>
      </p:sp>
      <p:pic>
        <p:nvPicPr>
          <p:cNvPr id="15" name="Billede 14">
            <a:extLst>
              <a:ext uri="{FF2B5EF4-FFF2-40B4-BE49-F238E27FC236}">
                <a16:creationId xmlns:a16="http://schemas.microsoft.com/office/drawing/2014/main" id="{0E7E91F0-8942-48EB-A0A2-034FE71137AE}"/>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en-GB"/>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en-GB" smtClean="0"/>
              <a:pPr/>
              <a:t>‹#›</a:t>
            </a:fld>
            <a:endParaRPr lang="en-GB"/>
          </a:p>
        </p:txBody>
      </p:sp>
      <p:pic>
        <p:nvPicPr>
          <p:cNvPr id="16" name="Logo_white">
            <a:extLst>
              <a:ext uri="{FF2B5EF4-FFF2-40B4-BE49-F238E27FC236}">
                <a16:creationId xmlns:a16="http://schemas.microsoft.com/office/drawing/2014/main" id="{95FB0D1B-4AC0-4460-BE86-AD2BB950926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3261148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Forside 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blipFill>
            <a:blip r:embed="rId2"/>
            <a:stretch>
              <a:fillRect/>
            </a:stretch>
          </a:blipFill>
        </p:spPr>
        <p:txBody>
          <a:bodyPr lIns="108000" tIns="0"/>
          <a:lstStyle>
            <a:lvl1pPr marL="0" indent="0" algn="l">
              <a:buNone/>
              <a:defRPr sz="1600" baseline="0">
                <a:solidFill>
                  <a:schemeClr val="tx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 </a:t>
            </a:r>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en-GB" err="1"/>
              <a:t>Klik</a:t>
            </a:r>
            <a:r>
              <a:rPr lang="en-GB"/>
              <a:t> </a:t>
            </a:r>
            <a:r>
              <a:rPr lang="en-GB" err="1"/>
              <a:t>og</a:t>
            </a:r>
            <a:r>
              <a:rPr lang="en-GB"/>
              <a:t> </a:t>
            </a:r>
            <a:r>
              <a:rPr lang="en-GB" err="1"/>
              <a:t>tilføj</a:t>
            </a:r>
            <a:r>
              <a:rPr lang="en-GB"/>
              <a:t> </a:t>
            </a:r>
            <a:r>
              <a:rPr lang="en-GB" err="1"/>
              <a:t>titel</a:t>
            </a:r>
            <a:endParaRPr lang="en-GB"/>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en-GB" err="1"/>
              <a:t>Klik</a:t>
            </a:r>
            <a:r>
              <a:rPr lang="en-GB"/>
              <a:t> </a:t>
            </a:r>
            <a:r>
              <a:rPr lang="en-GB" err="1"/>
              <a:t>og</a:t>
            </a:r>
            <a:r>
              <a:rPr lang="en-GB"/>
              <a:t> </a:t>
            </a:r>
            <a:r>
              <a:rPr lang="en-GB" err="1"/>
              <a:t>tilføj</a:t>
            </a:r>
            <a:r>
              <a:rPr lang="en-GB"/>
              <a:t> </a:t>
            </a:r>
            <a:r>
              <a:rPr lang="en-GB" err="1"/>
              <a:t>undertekst</a:t>
            </a:r>
            <a:r>
              <a:rPr lang="en-GB"/>
              <a:t>, </a:t>
            </a:r>
            <a:r>
              <a:rPr lang="en-GB" err="1"/>
              <a:t>maksimum</a:t>
            </a:r>
            <a:r>
              <a:rPr lang="en-GB"/>
              <a:t> </a:t>
            </a:r>
            <a:r>
              <a:rPr lang="en-GB" err="1"/>
              <a:t>én</a:t>
            </a:r>
            <a:r>
              <a:rPr lang="en-GB"/>
              <a:t> </a:t>
            </a:r>
            <a:r>
              <a:rPr lang="en-GB" err="1"/>
              <a:t>linje</a:t>
            </a:r>
            <a:endParaRPr lang="en-GB"/>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en-GB" err="1"/>
              <a:t>Klik</a:t>
            </a:r>
            <a:r>
              <a:rPr lang="en-GB"/>
              <a:t> </a:t>
            </a:r>
            <a:r>
              <a:rPr lang="en-GB" err="1"/>
              <a:t>og</a:t>
            </a:r>
            <a:r>
              <a:rPr lang="en-GB"/>
              <a:t> </a:t>
            </a:r>
            <a:r>
              <a:rPr lang="en-GB" err="1"/>
              <a:t>tilføj</a:t>
            </a:r>
            <a:r>
              <a:rPr lang="en-GB"/>
              <a:t> </a:t>
            </a:r>
            <a:r>
              <a:rPr lang="en-GB" err="1"/>
              <a:t>lokation</a:t>
            </a:r>
            <a:endParaRPr lang="en-GB"/>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en-GB"/>
          </a:p>
        </p:txBody>
      </p:sp>
      <p:sp>
        <p:nvSpPr>
          <p:cNvPr id="13" name="Tekstfelt 12">
            <a:extLst>
              <a:ext uri="{FF2B5EF4-FFF2-40B4-BE49-F238E27FC236}">
                <a16:creationId xmlns:a16="http://schemas.microsoft.com/office/drawing/2014/main" id="{FCEE42A0-3201-4831-A2D0-9873D3745694}"/>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en-GB" sz="1000" b="1" err="1">
                <a:solidFill>
                  <a:schemeClr val="bg1">
                    <a:lumMod val="50000"/>
                  </a:schemeClr>
                </a:solidFill>
              </a:rPr>
              <a:t>Indsætte</a:t>
            </a:r>
            <a:r>
              <a:rPr lang="en-GB" sz="1000" b="1">
                <a:solidFill>
                  <a:schemeClr val="bg1">
                    <a:lumMod val="50000"/>
                  </a:schemeClr>
                </a:solidFill>
              </a:rPr>
              <a:t> </a:t>
            </a:r>
            <a:r>
              <a:rPr lang="en-GB" sz="1000" b="1" err="1">
                <a:solidFill>
                  <a:schemeClr val="bg1">
                    <a:lumMod val="50000"/>
                  </a:schemeClr>
                </a:solidFill>
              </a:rPr>
              <a:t>en</a:t>
            </a:r>
            <a:r>
              <a:rPr lang="en-GB" sz="1000" b="1">
                <a:solidFill>
                  <a:schemeClr val="bg1">
                    <a:lumMod val="50000"/>
                  </a:schemeClr>
                </a:solidFill>
              </a:rPr>
              <a:t> </a:t>
            </a:r>
            <a:r>
              <a:rPr lang="en-GB" sz="1000" b="1" err="1">
                <a:solidFill>
                  <a:schemeClr val="bg1">
                    <a:lumMod val="50000"/>
                  </a:schemeClr>
                </a:solidFill>
              </a:rPr>
              <a:t>nyt</a:t>
            </a:r>
            <a:r>
              <a:rPr lang="en-GB" sz="1000" b="1">
                <a:solidFill>
                  <a:schemeClr val="bg1">
                    <a:lumMod val="50000"/>
                  </a:schemeClr>
                </a:solidFill>
              </a:rPr>
              <a:t> </a:t>
            </a:r>
            <a:r>
              <a:rPr lang="en-GB" sz="1000" b="1" err="1">
                <a:solidFill>
                  <a:schemeClr val="bg1">
                    <a:lumMod val="50000"/>
                  </a:schemeClr>
                </a:solidFill>
              </a:rPr>
              <a:t>billede</a:t>
            </a:r>
            <a:endParaRPr lang="en-GB" sz="1000" b="1">
              <a:solidFill>
                <a:schemeClr val="bg1">
                  <a:lumMod val="50000"/>
                </a:schemeClr>
              </a:solidFill>
            </a:endParaRPr>
          </a:p>
          <a:p>
            <a:r>
              <a:rPr lang="en-GB" sz="1000" err="1">
                <a:solidFill>
                  <a:schemeClr val="bg1">
                    <a:lumMod val="50000"/>
                  </a:schemeClr>
                </a:solidFill>
              </a:rPr>
              <a:t>Efter</a:t>
            </a:r>
            <a:r>
              <a:rPr lang="en-GB" sz="1000">
                <a:solidFill>
                  <a:schemeClr val="bg1">
                    <a:lumMod val="50000"/>
                  </a:schemeClr>
                </a:solidFill>
              </a:rPr>
              <a:t> du </a:t>
            </a:r>
            <a:r>
              <a:rPr lang="en-GB" sz="1000" err="1">
                <a:solidFill>
                  <a:schemeClr val="bg1">
                    <a:lumMod val="50000"/>
                  </a:schemeClr>
                </a:solidFill>
              </a:rPr>
              <a:t>har</a:t>
            </a:r>
            <a:r>
              <a:rPr lang="en-GB" sz="1000">
                <a:solidFill>
                  <a:schemeClr val="bg1">
                    <a:lumMod val="50000"/>
                  </a:schemeClr>
                </a:solidFill>
              </a:rPr>
              <a:t> </a:t>
            </a:r>
            <a:r>
              <a:rPr lang="en-GB" sz="1000" err="1">
                <a:solidFill>
                  <a:schemeClr val="bg1">
                    <a:lumMod val="50000"/>
                  </a:schemeClr>
                </a:solidFill>
              </a:rPr>
              <a:t>indsat</a:t>
            </a:r>
            <a:r>
              <a:rPr lang="en-GB" sz="1000">
                <a:solidFill>
                  <a:schemeClr val="bg1">
                    <a:lumMod val="50000"/>
                  </a:schemeClr>
                </a:solidFill>
              </a:rPr>
              <a:t> et </a:t>
            </a:r>
            <a:r>
              <a:rPr lang="en-GB" sz="1000" err="1">
                <a:solidFill>
                  <a:schemeClr val="bg1">
                    <a:lumMod val="50000"/>
                  </a:schemeClr>
                </a:solidFill>
              </a:rPr>
              <a:t>billede</a:t>
            </a:r>
            <a:r>
              <a:rPr lang="en-GB" sz="1000">
                <a:solidFill>
                  <a:schemeClr val="bg1">
                    <a:lumMod val="50000"/>
                  </a:schemeClr>
                </a:solidFill>
              </a:rPr>
              <a:t>, </a:t>
            </a:r>
            <a:r>
              <a:rPr lang="en-GB" sz="1000" err="1">
                <a:solidFill>
                  <a:schemeClr val="bg1">
                    <a:lumMod val="50000"/>
                  </a:schemeClr>
                </a:solidFill>
              </a:rPr>
              <a:t>skal</a:t>
            </a:r>
            <a:r>
              <a:rPr lang="en-GB" sz="1000">
                <a:solidFill>
                  <a:schemeClr val="bg1">
                    <a:lumMod val="50000"/>
                  </a:schemeClr>
                </a:solidFill>
              </a:rPr>
              <a:t> du </a:t>
            </a:r>
            <a:r>
              <a:rPr lang="en-GB" sz="1000" err="1">
                <a:solidFill>
                  <a:schemeClr val="bg1">
                    <a:lumMod val="50000"/>
                  </a:schemeClr>
                </a:solidFill>
              </a:rPr>
              <a:t>slette</a:t>
            </a:r>
            <a:r>
              <a:rPr lang="en-GB" sz="1000">
                <a:solidFill>
                  <a:schemeClr val="bg1">
                    <a:lumMod val="50000"/>
                  </a:schemeClr>
                </a:solidFill>
              </a:rPr>
              <a:t> </a:t>
            </a:r>
            <a:r>
              <a:rPr lang="en-GB" sz="1000" err="1">
                <a:solidFill>
                  <a:schemeClr val="bg1">
                    <a:lumMod val="50000"/>
                  </a:schemeClr>
                </a:solidFill>
              </a:rPr>
              <a:t>billedet</a:t>
            </a:r>
            <a:r>
              <a:rPr lang="en-GB" sz="1000">
                <a:solidFill>
                  <a:schemeClr val="bg1">
                    <a:lumMod val="50000"/>
                  </a:schemeClr>
                </a:solidFill>
              </a:rPr>
              <a:t>, </a:t>
            </a:r>
            <a:r>
              <a:rPr lang="en-GB" sz="1000" err="1">
                <a:solidFill>
                  <a:schemeClr val="bg1">
                    <a:lumMod val="50000"/>
                  </a:schemeClr>
                </a:solidFill>
              </a:rPr>
              <a:t>hvis</a:t>
            </a:r>
            <a:r>
              <a:rPr lang="en-GB" sz="1000">
                <a:solidFill>
                  <a:schemeClr val="bg1">
                    <a:lumMod val="50000"/>
                  </a:schemeClr>
                </a:solidFill>
              </a:rPr>
              <a:t> du </a:t>
            </a:r>
            <a:r>
              <a:rPr lang="en-GB" sz="1000" err="1">
                <a:solidFill>
                  <a:schemeClr val="bg1">
                    <a:lumMod val="50000"/>
                  </a:schemeClr>
                </a:solidFill>
              </a:rPr>
              <a:t>ønsker</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sat </a:t>
            </a:r>
            <a:r>
              <a:rPr lang="en-GB" sz="1000" err="1">
                <a:solidFill>
                  <a:schemeClr val="bg1">
                    <a:lumMod val="50000"/>
                  </a:schemeClr>
                </a:solidFill>
              </a:rPr>
              <a:t>ind.</a:t>
            </a:r>
            <a:r>
              <a:rPr lang="en-GB" sz="1000">
                <a:solidFill>
                  <a:schemeClr val="bg1">
                    <a:lumMod val="50000"/>
                  </a:schemeClr>
                </a:solidFill>
              </a:rPr>
              <a:t> </a:t>
            </a:r>
            <a:br>
              <a:rPr lang="en-GB" sz="1000">
                <a:solidFill>
                  <a:schemeClr val="bg1">
                    <a:lumMod val="50000"/>
                  </a:schemeClr>
                </a:solidFill>
              </a:rPr>
            </a:br>
            <a:r>
              <a:rPr lang="en-GB" sz="1000" err="1">
                <a:solidFill>
                  <a:schemeClr val="bg1">
                    <a:lumMod val="50000"/>
                  </a:schemeClr>
                </a:solidFill>
              </a:rPr>
              <a:t>Nulstille</a:t>
            </a:r>
            <a:r>
              <a:rPr lang="en-GB" sz="1000">
                <a:solidFill>
                  <a:schemeClr val="bg1">
                    <a:lumMod val="50000"/>
                  </a:schemeClr>
                </a:solidFill>
              </a:rPr>
              <a:t> </a:t>
            </a:r>
            <a:r>
              <a:rPr lang="en-GB" sz="1000" err="1">
                <a:solidFill>
                  <a:schemeClr val="bg1">
                    <a:lumMod val="50000"/>
                  </a:schemeClr>
                </a:solidFill>
              </a:rPr>
              <a:t>siden</a:t>
            </a:r>
            <a:r>
              <a:rPr lang="en-GB" sz="1000">
                <a:solidFill>
                  <a:schemeClr val="bg1">
                    <a:lumMod val="50000"/>
                  </a:schemeClr>
                </a:solidFill>
              </a:rPr>
              <a:t> </a:t>
            </a:r>
            <a:r>
              <a:rPr lang="en-GB" sz="1000" err="1">
                <a:solidFill>
                  <a:schemeClr val="bg1">
                    <a:lumMod val="50000"/>
                  </a:schemeClr>
                </a:solidFill>
              </a:rPr>
              <a:t>og</a:t>
            </a:r>
            <a:r>
              <a:rPr lang="en-GB" sz="1000">
                <a:solidFill>
                  <a:schemeClr val="bg1">
                    <a:lumMod val="50000"/>
                  </a:schemeClr>
                </a:solidFill>
              </a:rPr>
              <a:t> </a:t>
            </a:r>
            <a:r>
              <a:rPr lang="en-GB" sz="1000" err="1">
                <a:solidFill>
                  <a:schemeClr val="bg1">
                    <a:lumMod val="50000"/>
                  </a:schemeClr>
                </a:solidFill>
              </a:rPr>
              <a:t>indsætte</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a:t>
            </a:r>
            <a:r>
              <a:rPr lang="en-GB" sz="1000" err="1">
                <a:solidFill>
                  <a:schemeClr val="bg1">
                    <a:lumMod val="50000"/>
                  </a:schemeClr>
                </a:solidFill>
              </a:rPr>
              <a:t>billede</a:t>
            </a:r>
            <a:r>
              <a:rPr lang="en-GB" sz="1000">
                <a:solidFill>
                  <a:schemeClr val="bg1">
                    <a:lumMod val="50000"/>
                  </a:schemeClr>
                </a:solidFill>
              </a:rPr>
              <a:t> via image Library. </a:t>
            </a:r>
          </a:p>
        </p:txBody>
      </p:sp>
      <p:pic>
        <p:nvPicPr>
          <p:cNvPr id="14" name="Billede 13">
            <a:extLst>
              <a:ext uri="{FF2B5EF4-FFF2-40B4-BE49-F238E27FC236}">
                <a16:creationId xmlns:a16="http://schemas.microsoft.com/office/drawing/2014/main" id="{5ED322DD-B3C8-4516-A4DA-946DF60BFAF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en-GB"/>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en-GB" smtClean="0"/>
              <a:pPr/>
              <a:t>‹#›</a:t>
            </a:fld>
            <a:endParaRPr lang="en-GB"/>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698331442"/>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Forside E">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D3E24A80-6896-46FE-97D2-388D5985C627}"/>
              </a:ext>
            </a:extLst>
          </p:cNvPr>
          <p:cNvSpPr/>
          <p:nvPr userDrawn="1"/>
        </p:nvSpPr>
        <p:spPr>
          <a:xfrm>
            <a:off x="0" y="0"/>
            <a:ext cx="12189600" cy="6858000"/>
          </a:xfrm>
          <a:prstGeom prst="rect">
            <a:avLst/>
          </a:prstGeom>
          <a:solidFill>
            <a:srgbClr val="0F1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en-GB" err="1"/>
              <a:t>Klik</a:t>
            </a:r>
            <a:r>
              <a:rPr lang="en-GB"/>
              <a:t> </a:t>
            </a:r>
            <a:r>
              <a:rPr lang="en-GB" err="1"/>
              <a:t>og</a:t>
            </a:r>
            <a:r>
              <a:rPr lang="en-GB"/>
              <a:t> </a:t>
            </a:r>
            <a:r>
              <a:rPr lang="en-GB" err="1"/>
              <a:t>tilføj</a:t>
            </a:r>
            <a:r>
              <a:rPr lang="en-GB"/>
              <a:t> </a:t>
            </a:r>
            <a:r>
              <a:rPr lang="en-GB" err="1"/>
              <a:t>titel</a:t>
            </a:r>
            <a:endParaRPr lang="en-GB"/>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en-GB" err="1"/>
              <a:t>Klik</a:t>
            </a:r>
            <a:r>
              <a:rPr lang="en-GB"/>
              <a:t> </a:t>
            </a:r>
            <a:r>
              <a:rPr lang="en-GB" err="1"/>
              <a:t>og</a:t>
            </a:r>
            <a:r>
              <a:rPr lang="en-GB"/>
              <a:t> </a:t>
            </a:r>
            <a:r>
              <a:rPr lang="en-GB" err="1"/>
              <a:t>tilføj</a:t>
            </a:r>
            <a:r>
              <a:rPr lang="en-GB"/>
              <a:t> </a:t>
            </a:r>
            <a:r>
              <a:rPr lang="en-GB" err="1"/>
              <a:t>undertekst</a:t>
            </a:r>
            <a:r>
              <a:rPr lang="en-GB"/>
              <a:t>, </a:t>
            </a:r>
            <a:r>
              <a:rPr lang="en-GB" err="1"/>
              <a:t>maksimum</a:t>
            </a:r>
            <a:r>
              <a:rPr lang="en-GB"/>
              <a:t> </a:t>
            </a:r>
            <a:r>
              <a:rPr lang="en-GB" err="1"/>
              <a:t>én</a:t>
            </a:r>
            <a:r>
              <a:rPr lang="en-GB"/>
              <a:t> </a:t>
            </a:r>
            <a:r>
              <a:rPr lang="en-GB" err="1"/>
              <a:t>linje</a:t>
            </a:r>
            <a:endParaRPr lang="en-GB"/>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en-GB" err="1"/>
              <a:t>Klik</a:t>
            </a:r>
            <a:r>
              <a:rPr lang="en-GB"/>
              <a:t> </a:t>
            </a:r>
            <a:r>
              <a:rPr lang="en-GB" err="1"/>
              <a:t>og</a:t>
            </a:r>
            <a:r>
              <a:rPr lang="en-GB"/>
              <a:t> </a:t>
            </a:r>
            <a:r>
              <a:rPr lang="en-GB" err="1"/>
              <a:t>tilføj</a:t>
            </a:r>
            <a:r>
              <a:rPr lang="en-GB"/>
              <a:t> </a:t>
            </a:r>
            <a:r>
              <a:rPr lang="en-GB" err="1"/>
              <a:t>lokation</a:t>
            </a:r>
            <a:endParaRPr lang="en-GB"/>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en-GB"/>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en-GB"/>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en-GB" smtClean="0"/>
              <a:pPr/>
              <a:t>‹#›</a:t>
            </a:fld>
            <a:endParaRPr lang="en-GB"/>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915040059"/>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491395"/>
            <a:ext cx="6254976" cy="959717"/>
          </a:xfrm>
        </p:spPr>
        <p:txBody>
          <a:bodyPr/>
          <a:lstStyle/>
          <a:p>
            <a:r>
              <a:rPr lang="en-GB" err="1"/>
              <a:t>Klik</a:t>
            </a:r>
            <a:r>
              <a:rPr lang="en-GB"/>
              <a:t> for at </a:t>
            </a:r>
            <a:r>
              <a:rPr lang="en-GB" err="1"/>
              <a:t>redigere</a:t>
            </a:r>
            <a:r>
              <a:rPr lang="en-GB"/>
              <a:t> </a:t>
            </a:r>
            <a:r>
              <a:rPr lang="en-GB" err="1"/>
              <a:t>i</a:t>
            </a:r>
            <a:r>
              <a:rPr lang="en-GB"/>
              <a:t> master</a:t>
            </a:r>
          </a:p>
        </p:txBody>
      </p:sp>
      <p:sp>
        <p:nvSpPr>
          <p:cNvPr id="3" name="Date_DateCustomA"/>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a:t>
            </a:fld>
            <a:endParaRPr lang="en-GB"/>
          </a:p>
        </p:txBody>
      </p:sp>
      <p:sp>
        <p:nvSpPr>
          <p:cNvPr id="8" name="Pladsholder til tekst 7"/>
          <p:cNvSpPr>
            <a:spLocks noGrp="1"/>
          </p:cNvSpPr>
          <p:nvPr>
            <p:ph type="body" sz="quarter" idx="13" hasCustomPrompt="1"/>
          </p:nvPr>
        </p:nvSpPr>
        <p:spPr>
          <a:xfrm>
            <a:off x="566738" y="1659600"/>
            <a:ext cx="6254976" cy="4626000"/>
          </a:xfrm>
        </p:spPr>
        <p:txBody>
          <a:bodyPr/>
          <a:lstStyle>
            <a:lvl1pPr marL="324000" indent="-324000">
              <a:spcBef>
                <a:spcPts val="1200"/>
              </a:spcBef>
              <a:buClrTx/>
              <a:buFont typeface="+mj-lt"/>
              <a:buAutoNum type="arabicPeriod"/>
              <a:tabLst>
                <a:tab pos="6256800" algn="r"/>
              </a:tabLst>
              <a:defRPr sz="1800" baseline="0"/>
            </a:lvl1pPr>
            <a:lvl2pPr marL="547200">
              <a:defRPr/>
            </a:lvl2pPr>
            <a:lvl3pPr marL="752400">
              <a:defRPr/>
            </a:lvl3pPr>
            <a:lvl4pPr marL="957600">
              <a:defRPr/>
            </a:lvl4pPr>
            <a:lvl5pPr marL="1162800">
              <a:defRPr/>
            </a:lvl5pPr>
          </a:lstStyle>
          <a:p>
            <a:pPr lvl="0"/>
            <a:r>
              <a:rPr lang="en-GB" err="1"/>
              <a:t>Klik</a:t>
            </a:r>
            <a:r>
              <a:rPr lang="en-GB"/>
              <a:t> for at </a:t>
            </a:r>
            <a:r>
              <a:rPr lang="en-GB" err="1"/>
              <a:t>tilføje</a:t>
            </a:r>
            <a:r>
              <a:rPr lang="en-GB"/>
              <a:t> </a:t>
            </a:r>
            <a:r>
              <a:rPr lang="en-GB" err="1"/>
              <a:t>tekst</a:t>
            </a:r>
            <a:r>
              <a:rPr lang="en-GB"/>
              <a:t>, </a:t>
            </a:r>
            <a:r>
              <a:rPr lang="en-GB" err="1"/>
              <a:t>klik</a:t>
            </a:r>
            <a:r>
              <a:rPr lang="en-GB"/>
              <a:t> </a:t>
            </a:r>
            <a:r>
              <a:rPr lang="en-GB" err="1"/>
              <a:t>tabuleringstasten</a:t>
            </a:r>
            <a:r>
              <a:rPr lang="en-GB"/>
              <a:t> for at </a:t>
            </a:r>
            <a:r>
              <a:rPr lang="en-GB" err="1"/>
              <a:t>indsætte</a:t>
            </a:r>
            <a:r>
              <a:rPr lang="en-GB"/>
              <a:t> </a:t>
            </a:r>
            <a:r>
              <a:rPr lang="en-GB" err="1"/>
              <a:t>højrestillet</a:t>
            </a:r>
            <a:r>
              <a:rPr lang="en-GB"/>
              <a:t> </a:t>
            </a:r>
            <a:r>
              <a:rPr lang="en-GB" err="1"/>
              <a:t>sidetal</a:t>
            </a:r>
            <a:r>
              <a:rPr lang="en-GB"/>
              <a:t> </a:t>
            </a:r>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9" name="Rektangel 8"/>
          <p:cNvSpPr/>
          <p:nvPr userDrawn="1"/>
        </p:nvSpPr>
        <p:spPr>
          <a:xfrm>
            <a:off x="10180501" y="569913"/>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err="1"/>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11"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Tree>
    <p:extLst>
      <p:ext uri="{BB962C8B-B14F-4D97-AF65-F5344CB8AC3E}">
        <p14:creationId xmlns:p14="http://schemas.microsoft.com/office/powerpoint/2010/main" val="1895814803"/>
      </p:ext>
    </p:extLst>
  </p:cSld>
  <p:clrMapOvr>
    <a:masterClrMapping/>
  </p:clrMapOvr>
  <p:extLst>
    <p:ext uri="{DCECCB84-F9BA-43D5-87BE-67443E8EF086}">
      <p15:sldGuideLst xmlns:p15="http://schemas.microsoft.com/office/powerpoint/2012/main">
        <p15:guide id="1" pos="4297">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5" name="Pladsholder til billede 14">
            <a:extLst>
              <a:ext uri="{FF2B5EF4-FFF2-40B4-BE49-F238E27FC236}">
                <a16:creationId xmlns:a16="http://schemas.microsoft.com/office/drawing/2014/main" id="{E554143C-F994-4082-871E-C3D921E55BD6}"/>
              </a:ext>
            </a:extLst>
          </p:cNvPr>
          <p:cNvSpPr>
            <a:spLocks noGrp="1"/>
          </p:cNvSpPr>
          <p:nvPr>
            <p:ph type="pic" sz="quarter" idx="13" hasCustomPrompt="1"/>
          </p:nvPr>
        </p:nvSpPr>
        <p:spPr>
          <a:xfrm>
            <a:off x="7507288" y="291222"/>
            <a:ext cx="4389159" cy="5470941"/>
          </a:xfrm>
          <a:prstGeom prst="rect">
            <a:avLst/>
          </a:prstGeom>
          <a:blipFill>
            <a:blip r:embed="rId2"/>
            <a:stretch>
              <a:fillRect/>
            </a:stretch>
          </a:blipFill>
        </p:spPr>
        <p:txBody>
          <a:bodyPr wrap="square" lIns="72000" tIns="252000" rIns="72000" anchor="t" anchorCtr="0">
            <a:noAutofit/>
          </a:bodyPr>
          <a:lstStyle>
            <a:lvl1pPr marL="0" marR="0" indent="0" algn="ctr" defTabSz="914400" rtl="0" eaLnBrk="1" fontAlgn="auto" latinLnBrk="0" hangingPunct="1">
              <a:lnSpc>
                <a:spcPct val="100000"/>
              </a:lnSpc>
              <a:spcBef>
                <a:spcPts val="900"/>
              </a:spcBef>
              <a:spcAft>
                <a:spcPts val="0"/>
              </a:spcAft>
              <a:buClr>
                <a:schemeClr val="accent2"/>
              </a:buClr>
              <a:buSzTx/>
              <a:buFont typeface="Arial" panose="020B0604020202020204" pitchFamily="34" charset="0"/>
              <a:buNone/>
              <a:tabLst/>
              <a:defRPr sz="1400"/>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 </a:t>
            </a:r>
          </a:p>
        </p:txBody>
      </p:sp>
      <p:sp>
        <p:nvSpPr>
          <p:cNvPr id="12"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2" name="Title 1"/>
          <p:cNvSpPr>
            <a:spLocks noGrp="1"/>
          </p:cNvSpPr>
          <p:nvPr>
            <p:ph type="title" hasCustomPrompt="1"/>
          </p:nvPr>
        </p:nvSpPr>
        <p:spPr>
          <a:xfrm>
            <a:off x="566737" y="491395"/>
            <a:ext cx="6256800" cy="959717"/>
          </a:xfrm>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noProof="0"/>
          </a:p>
        </p:txBody>
      </p:sp>
      <p:sp>
        <p:nvSpPr>
          <p:cNvPr id="3" name="Content Placeholder 2"/>
          <p:cNvSpPr>
            <a:spLocks noGrp="1"/>
          </p:cNvSpPr>
          <p:nvPr>
            <p:ph idx="1" hasCustomPrompt="1"/>
          </p:nvPr>
        </p:nvSpPr>
        <p:spPr>
          <a:xfrm>
            <a:off x="566737" y="1657804"/>
            <a:ext cx="6256800" cy="4627339"/>
          </a:xfrm>
        </p:spPr>
        <p:txBody>
          <a:bodyPr/>
          <a:lstStyle>
            <a:lvl1pPr>
              <a:defRPr/>
            </a:lvl1pPr>
          </a:lstStyle>
          <a:p>
            <a:pPr lvl="0"/>
            <a:r>
              <a:rPr lang="en-GB" noProof="0" err="1"/>
              <a:t>Klik</a:t>
            </a:r>
            <a:r>
              <a:rPr lang="en-GB" noProof="0"/>
              <a:t> her for at </a:t>
            </a:r>
            <a:r>
              <a:rPr lang="en-GB" noProof="0" err="1"/>
              <a:t>tilføje</a:t>
            </a:r>
            <a:r>
              <a:rPr lang="en-GB" noProof="0"/>
              <a:t> </a:t>
            </a:r>
            <a:r>
              <a:rPr lang="en-GB" noProof="0" err="1"/>
              <a:t>tekst</a:t>
            </a:r>
            <a:endParaRPr lang="en-GB" noProof="0"/>
          </a:p>
          <a:p>
            <a:pPr lvl="1"/>
            <a:r>
              <a:rPr lang="en-GB" noProof="0"/>
              <a:t>Second level</a:t>
            </a:r>
          </a:p>
          <a:p>
            <a:pPr lvl="2"/>
            <a:r>
              <a:rPr lang="en-GB" noProof="0"/>
              <a:t>Third level</a:t>
            </a:r>
          </a:p>
          <a:p>
            <a:pPr lvl="3"/>
            <a:r>
              <a:rPr lang="en-GB" noProof="0" err="1"/>
              <a:t>Fourthlevel</a:t>
            </a:r>
            <a:endParaRPr lang="en-GB" noProof="0"/>
          </a:p>
          <a:p>
            <a:pPr lvl="4"/>
            <a:r>
              <a:rPr lang="en-GB" noProof="0"/>
              <a:t>Fifth level</a:t>
            </a:r>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4" name="Date_DateCustomA"/>
          <p:cNvSpPr>
            <a:spLocks noGrp="1"/>
          </p:cNvSpPr>
          <p:nvPr>
            <p:ph type="dt" sz="half" idx="10"/>
          </p:nvPr>
        </p:nvSpPr>
        <p:spPr/>
        <p:txBody>
          <a:bodyPr/>
          <a:lstStyle/>
          <a:p>
            <a:endParaRPr lang="en-GB" noProof="0"/>
          </a:p>
        </p:txBody>
      </p:sp>
      <p:sp>
        <p:nvSpPr>
          <p:cNvPr id="5" name="FLD_PresentationTitle"/>
          <p:cNvSpPr>
            <a:spLocks noGrp="1"/>
          </p:cNvSpPr>
          <p:nvPr>
            <p:ph type="ftr" sz="quarter" idx="11"/>
          </p:nvPr>
        </p:nvSpPr>
        <p:spPr>
          <a:xfrm>
            <a:off x="8707967" y="6443249"/>
            <a:ext cx="1833034" cy="180000"/>
          </a:xfrm>
        </p:spPr>
        <p:txBody>
          <a:bodyPr/>
          <a:lstStyle/>
          <a:p>
            <a:endParaRPr lang="en-GB" noProof="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a:p>
        </p:txBody>
      </p:sp>
      <p:sp>
        <p:nvSpPr>
          <p:cNvPr id="13" name="Text Placeholder 16">
            <a:extLst>
              <a:ext uri="{FF2B5EF4-FFF2-40B4-BE49-F238E27FC236}">
                <a16:creationId xmlns:a16="http://schemas.microsoft.com/office/drawing/2014/main" id="{D4B45C69-BB34-4AE8-8157-D7C28BE81B92}"/>
              </a:ext>
            </a:extLst>
          </p:cNvPr>
          <p:cNvSpPr>
            <a:spLocks noGrp="1" noChangeAspect="1"/>
          </p:cNvSpPr>
          <p:nvPr>
            <p:ph type="body" sz="quarter" idx="16" hasCustomPrompt="1"/>
          </p:nvPr>
        </p:nvSpPr>
        <p:spPr>
          <a:xfrm>
            <a:off x="7259512" y="5183153"/>
            <a:ext cx="1404546" cy="140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GB"/>
              <a:t>.</a:t>
            </a:r>
          </a:p>
        </p:txBody>
      </p:sp>
      <p:sp>
        <p:nvSpPr>
          <p:cNvPr id="14" name="Tekstfelt 13">
            <a:extLst>
              <a:ext uri="{FF2B5EF4-FFF2-40B4-BE49-F238E27FC236}">
                <a16:creationId xmlns:a16="http://schemas.microsoft.com/office/drawing/2014/main" id="{CA55C495-3B2E-4A0B-A6FE-B9E47D9A8E0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en-GB" sz="1000" b="1" err="1">
                <a:solidFill>
                  <a:schemeClr val="bg1">
                    <a:lumMod val="50000"/>
                  </a:schemeClr>
                </a:solidFill>
              </a:rPr>
              <a:t>Indsætte</a:t>
            </a:r>
            <a:r>
              <a:rPr lang="en-GB" sz="1000" b="1">
                <a:solidFill>
                  <a:schemeClr val="bg1">
                    <a:lumMod val="50000"/>
                  </a:schemeClr>
                </a:solidFill>
              </a:rPr>
              <a:t> </a:t>
            </a:r>
            <a:r>
              <a:rPr lang="en-GB" sz="1000" b="1" err="1">
                <a:solidFill>
                  <a:schemeClr val="bg1">
                    <a:lumMod val="50000"/>
                  </a:schemeClr>
                </a:solidFill>
              </a:rPr>
              <a:t>en</a:t>
            </a:r>
            <a:r>
              <a:rPr lang="en-GB" sz="1000" b="1">
                <a:solidFill>
                  <a:schemeClr val="bg1">
                    <a:lumMod val="50000"/>
                  </a:schemeClr>
                </a:solidFill>
              </a:rPr>
              <a:t> </a:t>
            </a:r>
            <a:r>
              <a:rPr lang="en-GB" sz="1000" b="1" err="1">
                <a:solidFill>
                  <a:schemeClr val="bg1">
                    <a:lumMod val="50000"/>
                  </a:schemeClr>
                </a:solidFill>
              </a:rPr>
              <a:t>nyt</a:t>
            </a:r>
            <a:r>
              <a:rPr lang="en-GB" sz="1000" b="1">
                <a:solidFill>
                  <a:schemeClr val="bg1">
                    <a:lumMod val="50000"/>
                  </a:schemeClr>
                </a:solidFill>
              </a:rPr>
              <a:t> </a:t>
            </a:r>
            <a:r>
              <a:rPr lang="en-GB" sz="1000" b="1" err="1">
                <a:solidFill>
                  <a:schemeClr val="bg1">
                    <a:lumMod val="50000"/>
                  </a:schemeClr>
                </a:solidFill>
              </a:rPr>
              <a:t>billede</a:t>
            </a:r>
            <a:endParaRPr lang="en-GB" sz="1000" b="1">
              <a:solidFill>
                <a:schemeClr val="bg1">
                  <a:lumMod val="50000"/>
                </a:schemeClr>
              </a:solidFill>
            </a:endParaRPr>
          </a:p>
          <a:p>
            <a:r>
              <a:rPr lang="en-GB" sz="1000" err="1">
                <a:solidFill>
                  <a:schemeClr val="bg1">
                    <a:lumMod val="50000"/>
                  </a:schemeClr>
                </a:solidFill>
              </a:rPr>
              <a:t>Efter</a:t>
            </a:r>
            <a:r>
              <a:rPr lang="en-GB" sz="1000">
                <a:solidFill>
                  <a:schemeClr val="bg1">
                    <a:lumMod val="50000"/>
                  </a:schemeClr>
                </a:solidFill>
              </a:rPr>
              <a:t> du </a:t>
            </a:r>
            <a:r>
              <a:rPr lang="en-GB" sz="1000" err="1">
                <a:solidFill>
                  <a:schemeClr val="bg1">
                    <a:lumMod val="50000"/>
                  </a:schemeClr>
                </a:solidFill>
              </a:rPr>
              <a:t>har</a:t>
            </a:r>
            <a:r>
              <a:rPr lang="en-GB" sz="1000">
                <a:solidFill>
                  <a:schemeClr val="bg1">
                    <a:lumMod val="50000"/>
                  </a:schemeClr>
                </a:solidFill>
              </a:rPr>
              <a:t> </a:t>
            </a:r>
            <a:r>
              <a:rPr lang="en-GB" sz="1000" err="1">
                <a:solidFill>
                  <a:schemeClr val="bg1">
                    <a:lumMod val="50000"/>
                  </a:schemeClr>
                </a:solidFill>
              </a:rPr>
              <a:t>indsat</a:t>
            </a:r>
            <a:r>
              <a:rPr lang="en-GB" sz="1000">
                <a:solidFill>
                  <a:schemeClr val="bg1">
                    <a:lumMod val="50000"/>
                  </a:schemeClr>
                </a:solidFill>
              </a:rPr>
              <a:t> et </a:t>
            </a:r>
            <a:r>
              <a:rPr lang="en-GB" sz="1000" err="1">
                <a:solidFill>
                  <a:schemeClr val="bg1">
                    <a:lumMod val="50000"/>
                  </a:schemeClr>
                </a:solidFill>
              </a:rPr>
              <a:t>billede</a:t>
            </a:r>
            <a:r>
              <a:rPr lang="en-GB" sz="1000">
                <a:solidFill>
                  <a:schemeClr val="bg1">
                    <a:lumMod val="50000"/>
                  </a:schemeClr>
                </a:solidFill>
              </a:rPr>
              <a:t>, </a:t>
            </a:r>
            <a:r>
              <a:rPr lang="en-GB" sz="1000" err="1">
                <a:solidFill>
                  <a:schemeClr val="bg1">
                    <a:lumMod val="50000"/>
                  </a:schemeClr>
                </a:solidFill>
              </a:rPr>
              <a:t>skal</a:t>
            </a:r>
            <a:r>
              <a:rPr lang="en-GB" sz="1000">
                <a:solidFill>
                  <a:schemeClr val="bg1">
                    <a:lumMod val="50000"/>
                  </a:schemeClr>
                </a:solidFill>
              </a:rPr>
              <a:t> du </a:t>
            </a:r>
            <a:r>
              <a:rPr lang="en-GB" sz="1000" err="1">
                <a:solidFill>
                  <a:schemeClr val="bg1">
                    <a:lumMod val="50000"/>
                  </a:schemeClr>
                </a:solidFill>
              </a:rPr>
              <a:t>slette</a:t>
            </a:r>
            <a:r>
              <a:rPr lang="en-GB" sz="1000">
                <a:solidFill>
                  <a:schemeClr val="bg1">
                    <a:lumMod val="50000"/>
                  </a:schemeClr>
                </a:solidFill>
              </a:rPr>
              <a:t> </a:t>
            </a:r>
            <a:r>
              <a:rPr lang="en-GB" sz="1000" err="1">
                <a:solidFill>
                  <a:schemeClr val="bg1">
                    <a:lumMod val="50000"/>
                  </a:schemeClr>
                </a:solidFill>
              </a:rPr>
              <a:t>billedet</a:t>
            </a:r>
            <a:r>
              <a:rPr lang="en-GB" sz="1000">
                <a:solidFill>
                  <a:schemeClr val="bg1">
                    <a:lumMod val="50000"/>
                  </a:schemeClr>
                </a:solidFill>
              </a:rPr>
              <a:t>, </a:t>
            </a:r>
            <a:r>
              <a:rPr lang="en-GB" sz="1000" err="1">
                <a:solidFill>
                  <a:schemeClr val="bg1">
                    <a:lumMod val="50000"/>
                  </a:schemeClr>
                </a:solidFill>
              </a:rPr>
              <a:t>hvis</a:t>
            </a:r>
            <a:r>
              <a:rPr lang="en-GB" sz="1000">
                <a:solidFill>
                  <a:schemeClr val="bg1">
                    <a:lumMod val="50000"/>
                  </a:schemeClr>
                </a:solidFill>
              </a:rPr>
              <a:t> du </a:t>
            </a:r>
            <a:r>
              <a:rPr lang="en-GB" sz="1000" err="1">
                <a:solidFill>
                  <a:schemeClr val="bg1">
                    <a:lumMod val="50000"/>
                  </a:schemeClr>
                </a:solidFill>
              </a:rPr>
              <a:t>ønsker</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sat </a:t>
            </a:r>
            <a:r>
              <a:rPr lang="en-GB" sz="1000" err="1">
                <a:solidFill>
                  <a:schemeClr val="bg1">
                    <a:lumMod val="50000"/>
                  </a:schemeClr>
                </a:solidFill>
              </a:rPr>
              <a:t>ind.</a:t>
            </a:r>
            <a:r>
              <a:rPr lang="en-GB" sz="1000">
                <a:solidFill>
                  <a:schemeClr val="bg1">
                    <a:lumMod val="50000"/>
                  </a:schemeClr>
                </a:solidFill>
              </a:rPr>
              <a:t> </a:t>
            </a:r>
            <a:br>
              <a:rPr lang="en-GB" sz="1000">
                <a:solidFill>
                  <a:schemeClr val="bg1">
                    <a:lumMod val="50000"/>
                  </a:schemeClr>
                </a:solidFill>
              </a:rPr>
            </a:br>
            <a:r>
              <a:rPr lang="en-GB" sz="1000" err="1">
                <a:solidFill>
                  <a:schemeClr val="bg1">
                    <a:lumMod val="50000"/>
                  </a:schemeClr>
                </a:solidFill>
              </a:rPr>
              <a:t>Nulstille</a:t>
            </a:r>
            <a:r>
              <a:rPr lang="en-GB" sz="1000">
                <a:solidFill>
                  <a:schemeClr val="bg1">
                    <a:lumMod val="50000"/>
                  </a:schemeClr>
                </a:solidFill>
              </a:rPr>
              <a:t> </a:t>
            </a:r>
            <a:r>
              <a:rPr lang="en-GB" sz="1000" err="1">
                <a:solidFill>
                  <a:schemeClr val="bg1">
                    <a:lumMod val="50000"/>
                  </a:schemeClr>
                </a:solidFill>
              </a:rPr>
              <a:t>siden</a:t>
            </a:r>
            <a:r>
              <a:rPr lang="en-GB" sz="1000">
                <a:solidFill>
                  <a:schemeClr val="bg1">
                    <a:lumMod val="50000"/>
                  </a:schemeClr>
                </a:solidFill>
              </a:rPr>
              <a:t> </a:t>
            </a:r>
            <a:r>
              <a:rPr lang="en-GB" sz="1000" err="1">
                <a:solidFill>
                  <a:schemeClr val="bg1">
                    <a:lumMod val="50000"/>
                  </a:schemeClr>
                </a:solidFill>
              </a:rPr>
              <a:t>og</a:t>
            </a:r>
            <a:r>
              <a:rPr lang="en-GB" sz="1000">
                <a:solidFill>
                  <a:schemeClr val="bg1">
                    <a:lumMod val="50000"/>
                  </a:schemeClr>
                </a:solidFill>
              </a:rPr>
              <a:t> </a:t>
            </a:r>
            <a:r>
              <a:rPr lang="en-GB" sz="1000" err="1">
                <a:solidFill>
                  <a:schemeClr val="bg1">
                    <a:lumMod val="50000"/>
                  </a:schemeClr>
                </a:solidFill>
              </a:rPr>
              <a:t>indsætte</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a:t>
            </a:r>
            <a:r>
              <a:rPr lang="en-GB" sz="1000" err="1">
                <a:solidFill>
                  <a:schemeClr val="bg1">
                    <a:lumMod val="50000"/>
                  </a:schemeClr>
                </a:solidFill>
              </a:rPr>
              <a:t>billede</a:t>
            </a:r>
            <a:r>
              <a:rPr lang="en-GB" sz="1000">
                <a:solidFill>
                  <a:schemeClr val="bg1">
                    <a:lumMod val="50000"/>
                  </a:schemeClr>
                </a:solidFill>
              </a:rPr>
              <a:t> via image Library. </a:t>
            </a:r>
          </a:p>
        </p:txBody>
      </p:sp>
      <p:pic>
        <p:nvPicPr>
          <p:cNvPr id="16" name="Billede 15">
            <a:extLst>
              <a:ext uri="{FF2B5EF4-FFF2-40B4-BE49-F238E27FC236}">
                <a16:creationId xmlns:a16="http://schemas.microsoft.com/office/drawing/2014/main" id="{F864B46F-4D7D-45CD-814A-C7AEBBDE6EFA}"/>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3670510712"/>
      </p:ext>
    </p:extLst>
  </p:cSld>
  <p:clrMapOvr>
    <a:masterClrMapping/>
  </p:clrMapOvr>
  <p:extLst>
    <p:ext uri="{DCECCB84-F9BA-43D5-87BE-67443E8EF086}">
      <p15:sldGuideLst xmlns:p15="http://schemas.microsoft.com/office/powerpoint/2012/main">
        <p15:guide id="3" pos="4297">
          <p15:clr>
            <a:srgbClr val="FBAE40"/>
          </p15:clr>
        </p15:guide>
        <p15:guide id="5" pos="7493">
          <p15:clr>
            <a:srgbClr val="FBAE40"/>
          </p15:clr>
        </p15:guide>
        <p15:guide id="6" pos="4728">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6256800" cy="959717"/>
          </a:xfrm>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noProof="0"/>
          </a:p>
        </p:txBody>
      </p:sp>
      <p:sp>
        <p:nvSpPr>
          <p:cNvPr id="3" name="Content Placeholder 2"/>
          <p:cNvSpPr>
            <a:spLocks noGrp="1"/>
          </p:cNvSpPr>
          <p:nvPr>
            <p:ph idx="1" hasCustomPrompt="1"/>
          </p:nvPr>
        </p:nvSpPr>
        <p:spPr>
          <a:xfrm>
            <a:off x="566738" y="1659600"/>
            <a:ext cx="6256800" cy="4626000"/>
          </a:xfrm>
        </p:spPr>
        <p:txBody>
          <a:bodyPr/>
          <a:lstStyle/>
          <a:p>
            <a:pPr lvl="0"/>
            <a:r>
              <a:rPr lang="en-GB" noProof="0" err="1"/>
              <a:t>Klik</a:t>
            </a:r>
            <a:r>
              <a:rPr lang="en-GB" noProof="0"/>
              <a:t> her for at </a:t>
            </a:r>
            <a:r>
              <a:rPr lang="en-GB" noProof="0" err="1"/>
              <a:t>tilføje</a:t>
            </a:r>
            <a:r>
              <a:rPr lang="en-GB" noProof="0"/>
              <a:t> </a:t>
            </a:r>
            <a:r>
              <a:rPr lang="en-GB" noProof="0" err="1"/>
              <a:t>tekst</a:t>
            </a:r>
            <a:endParaRPr lang="en-GB" noProof="0"/>
          </a:p>
          <a:p>
            <a:pPr lvl="1"/>
            <a:r>
              <a:rPr lang="en-GB" noProof="0"/>
              <a:t>Second level</a:t>
            </a:r>
          </a:p>
          <a:p>
            <a:pPr lvl="2"/>
            <a:r>
              <a:rPr lang="en-GB" noProof="0"/>
              <a:t>Third level</a:t>
            </a:r>
          </a:p>
          <a:p>
            <a:pPr lvl="3"/>
            <a:r>
              <a:rPr lang="en-GB" noProof="0" err="1"/>
              <a:t>Fourthlevel</a:t>
            </a:r>
            <a:endParaRPr lang="en-GB" noProof="0"/>
          </a:p>
          <a:p>
            <a:pPr lvl="4"/>
            <a:r>
              <a:rPr lang="en-GB" noProof="0"/>
              <a:t>Fifth level</a:t>
            </a:r>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9" name="Pladsholder til billede 11">
            <a:extLst>
              <a:ext uri="{FF2B5EF4-FFF2-40B4-BE49-F238E27FC236}">
                <a16:creationId xmlns:a16="http://schemas.microsoft.com/office/drawing/2014/main" id="{12430791-DEE4-4F98-AA3B-D5B6DF9604EC}"/>
              </a:ext>
            </a:extLst>
          </p:cNvPr>
          <p:cNvSpPr>
            <a:spLocks noGrp="1"/>
          </p:cNvSpPr>
          <p:nvPr>
            <p:ph type="pic" sz="quarter" idx="13" hasCustomPrompt="1"/>
          </p:nvPr>
        </p:nvSpPr>
        <p:spPr>
          <a:xfrm>
            <a:off x="7256463" y="1"/>
            <a:ext cx="4933137" cy="6285142"/>
          </a:xfrm>
          <a:prstGeom prst="rect">
            <a:avLst/>
          </a:prstGeom>
          <a:blipFill>
            <a:blip r:embed="rId2"/>
            <a:stretch>
              <a:fillRect/>
            </a:stretch>
          </a:blipFill>
        </p:spPr>
        <p:txBody>
          <a:bodyPr wrap="square" lIns="648000" tIns="468000" rIns="648000" anchor="t" anchorCtr="0">
            <a:noAutofit/>
          </a:bodyPr>
          <a:lstStyle>
            <a:lvl1pPr marL="0" indent="0" algn="ctr">
              <a:spcBef>
                <a:spcPts val="0"/>
              </a:spcBef>
              <a:buNone/>
              <a:defRPr sz="1400"/>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 </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spcBef>
                <a:spcPts val="0"/>
              </a:spcBef>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4" name="Date_DateCustomA"/>
          <p:cNvSpPr>
            <a:spLocks noGrp="1"/>
          </p:cNvSpPr>
          <p:nvPr>
            <p:ph type="dt" sz="half" idx="10"/>
          </p:nvPr>
        </p:nvSpPr>
        <p:spPr/>
        <p:txBody>
          <a:bodyPr/>
          <a:lstStyle/>
          <a:p>
            <a:endParaRPr lang="en-GB" noProof="0"/>
          </a:p>
        </p:txBody>
      </p:sp>
      <p:sp>
        <p:nvSpPr>
          <p:cNvPr id="5" name="FLD_PresentationTitle"/>
          <p:cNvSpPr>
            <a:spLocks noGrp="1"/>
          </p:cNvSpPr>
          <p:nvPr>
            <p:ph type="ftr" sz="quarter" idx="11"/>
          </p:nvPr>
        </p:nvSpPr>
        <p:spPr>
          <a:xfrm>
            <a:off x="7256464" y="6443249"/>
            <a:ext cx="3284536" cy="180000"/>
          </a:xfrm>
        </p:spPr>
        <p:txBody>
          <a:bodyPr/>
          <a:lstStyle/>
          <a:p>
            <a:endParaRPr lang="en-GB" noProof="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a:p>
        </p:txBody>
      </p:sp>
      <p:sp>
        <p:nvSpPr>
          <p:cNvPr id="12" name="Tekstfelt 11">
            <a:extLst>
              <a:ext uri="{FF2B5EF4-FFF2-40B4-BE49-F238E27FC236}">
                <a16:creationId xmlns:a16="http://schemas.microsoft.com/office/drawing/2014/main" id="{DB218F4F-A0B3-402C-ABE2-4B9E9C71B91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en-GB" sz="1000" b="1" err="1">
                <a:solidFill>
                  <a:schemeClr val="bg1">
                    <a:lumMod val="50000"/>
                  </a:schemeClr>
                </a:solidFill>
              </a:rPr>
              <a:t>Indsætte</a:t>
            </a:r>
            <a:r>
              <a:rPr lang="en-GB" sz="1000" b="1">
                <a:solidFill>
                  <a:schemeClr val="bg1">
                    <a:lumMod val="50000"/>
                  </a:schemeClr>
                </a:solidFill>
              </a:rPr>
              <a:t> </a:t>
            </a:r>
            <a:r>
              <a:rPr lang="en-GB" sz="1000" b="1" err="1">
                <a:solidFill>
                  <a:schemeClr val="bg1">
                    <a:lumMod val="50000"/>
                  </a:schemeClr>
                </a:solidFill>
              </a:rPr>
              <a:t>en</a:t>
            </a:r>
            <a:r>
              <a:rPr lang="en-GB" sz="1000" b="1">
                <a:solidFill>
                  <a:schemeClr val="bg1">
                    <a:lumMod val="50000"/>
                  </a:schemeClr>
                </a:solidFill>
              </a:rPr>
              <a:t> </a:t>
            </a:r>
            <a:r>
              <a:rPr lang="en-GB" sz="1000" b="1" err="1">
                <a:solidFill>
                  <a:schemeClr val="bg1">
                    <a:lumMod val="50000"/>
                  </a:schemeClr>
                </a:solidFill>
              </a:rPr>
              <a:t>nyt</a:t>
            </a:r>
            <a:r>
              <a:rPr lang="en-GB" sz="1000" b="1">
                <a:solidFill>
                  <a:schemeClr val="bg1">
                    <a:lumMod val="50000"/>
                  </a:schemeClr>
                </a:solidFill>
              </a:rPr>
              <a:t> </a:t>
            </a:r>
            <a:r>
              <a:rPr lang="en-GB" sz="1000" b="1" err="1">
                <a:solidFill>
                  <a:schemeClr val="bg1">
                    <a:lumMod val="50000"/>
                  </a:schemeClr>
                </a:solidFill>
              </a:rPr>
              <a:t>billede</a:t>
            </a:r>
            <a:endParaRPr lang="en-GB" sz="1000" b="1">
              <a:solidFill>
                <a:schemeClr val="bg1">
                  <a:lumMod val="50000"/>
                </a:schemeClr>
              </a:solidFill>
            </a:endParaRPr>
          </a:p>
          <a:p>
            <a:r>
              <a:rPr lang="en-GB" sz="1000" err="1">
                <a:solidFill>
                  <a:schemeClr val="bg1">
                    <a:lumMod val="50000"/>
                  </a:schemeClr>
                </a:solidFill>
              </a:rPr>
              <a:t>Efter</a:t>
            </a:r>
            <a:r>
              <a:rPr lang="en-GB" sz="1000">
                <a:solidFill>
                  <a:schemeClr val="bg1">
                    <a:lumMod val="50000"/>
                  </a:schemeClr>
                </a:solidFill>
              </a:rPr>
              <a:t> du </a:t>
            </a:r>
            <a:r>
              <a:rPr lang="en-GB" sz="1000" err="1">
                <a:solidFill>
                  <a:schemeClr val="bg1">
                    <a:lumMod val="50000"/>
                  </a:schemeClr>
                </a:solidFill>
              </a:rPr>
              <a:t>har</a:t>
            </a:r>
            <a:r>
              <a:rPr lang="en-GB" sz="1000">
                <a:solidFill>
                  <a:schemeClr val="bg1">
                    <a:lumMod val="50000"/>
                  </a:schemeClr>
                </a:solidFill>
              </a:rPr>
              <a:t> </a:t>
            </a:r>
            <a:r>
              <a:rPr lang="en-GB" sz="1000" err="1">
                <a:solidFill>
                  <a:schemeClr val="bg1">
                    <a:lumMod val="50000"/>
                  </a:schemeClr>
                </a:solidFill>
              </a:rPr>
              <a:t>indsat</a:t>
            </a:r>
            <a:r>
              <a:rPr lang="en-GB" sz="1000">
                <a:solidFill>
                  <a:schemeClr val="bg1">
                    <a:lumMod val="50000"/>
                  </a:schemeClr>
                </a:solidFill>
              </a:rPr>
              <a:t> et </a:t>
            </a:r>
            <a:r>
              <a:rPr lang="en-GB" sz="1000" err="1">
                <a:solidFill>
                  <a:schemeClr val="bg1">
                    <a:lumMod val="50000"/>
                  </a:schemeClr>
                </a:solidFill>
              </a:rPr>
              <a:t>billede</a:t>
            </a:r>
            <a:r>
              <a:rPr lang="en-GB" sz="1000">
                <a:solidFill>
                  <a:schemeClr val="bg1">
                    <a:lumMod val="50000"/>
                  </a:schemeClr>
                </a:solidFill>
              </a:rPr>
              <a:t>, </a:t>
            </a:r>
            <a:r>
              <a:rPr lang="en-GB" sz="1000" err="1">
                <a:solidFill>
                  <a:schemeClr val="bg1">
                    <a:lumMod val="50000"/>
                  </a:schemeClr>
                </a:solidFill>
              </a:rPr>
              <a:t>skal</a:t>
            </a:r>
            <a:r>
              <a:rPr lang="en-GB" sz="1000">
                <a:solidFill>
                  <a:schemeClr val="bg1">
                    <a:lumMod val="50000"/>
                  </a:schemeClr>
                </a:solidFill>
              </a:rPr>
              <a:t> du </a:t>
            </a:r>
            <a:r>
              <a:rPr lang="en-GB" sz="1000" err="1">
                <a:solidFill>
                  <a:schemeClr val="bg1">
                    <a:lumMod val="50000"/>
                  </a:schemeClr>
                </a:solidFill>
              </a:rPr>
              <a:t>slette</a:t>
            </a:r>
            <a:r>
              <a:rPr lang="en-GB" sz="1000">
                <a:solidFill>
                  <a:schemeClr val="bg1">
                    <a:lumMod val="50000"/>
                  </a:schemeClr>
                </a:solidFill>
              </a:rPr>
              <a:t> </a:t>
            </a:r>
            <a:r>
              <a:rPr lang="en-GB" sz="1000" err="1">
                <a:solidFill>
                  <a:schemeClr val="bg1">
                    <a:lumMod val="50000"/>
                  </a:schemeClr>
                </a:solidFill>
              </a:rPr>
              <a:t>billedet</a:t>
            </a:r>
            <a:r>
              <a:rPr lang="en-GB" sz="1000">
                <a:solidFill>
                  <a:schemeClr val="bg1">
                    <a:lumMod val="50000"/>
                  </a:schemeClr>
                </a:solidFill>
              </a:rPr>
              <a:t>, </a:t>
            </a:r>
            <a:r>
              <a:rPr lang="en-GB" sz="1000" err="1">
                <a:solidFill>
                  <a:schemeClr val="bg1">
                    <a:lumMod val="50000"/>
                  </a:schemeClr>
                </a:solidFill>
              </a:rPr>
              <a:t>hvis</a:t>
            </a:r>
            <a:r>
              <a:rPr lang="en-GB" sz="1000">
                <a:solidFill>
                  <a:schemeClr val="bg1">
                    <a:lumMod val="50000"/>
                  </a:schemeClr>
                </a:solidFill>
              </a:rPr>
              <a:t> du </a:t>
            </a:r>
            <a:r>
              <a:rPr lang="en-GB" sz="1000" err="1">
                <a:solidFill>
                  <a:schemeClr val="bg1">
                    <a:lumMod val="50000"/>
                  </a:schemeClr>
                </a:solidFill>
              </a:rPr>
              <a:t>ønsker</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sat </a:t>
            </a:r>
            <a:r>
              <a:rPr lang="en-GB" sz="1000" err="1">
                <a:solidFill>
                  <a:schemeClr val="bg1">
                    <a:lumMod val="50000"/>
                  </a:schemeClr>
                </a:solidFill>
              </a:rPr>
              <a:t>ind.</a:t>
            </a:r>
            <a:r>
              <a:rPr lang="en-GB" sz="1000">
                <a:solidFill>
                  <a:schemeClr val="bg1">
                    <a:lumMod val="50000"/>
                  </a:schemeClr>
                </a:solidFill>
              </a:rPr>
              <a:t> </a:t>
            </a:r>
            <a:br>
              <a:rPr lang="en-GB" sz="1000">
                <a:solidFill>
                  <a:schemeClr val="bg1">
                    <a:lumMod val="50000"/>
                  </a:schemeClr>
                </a:solidFill>
              </a:rPr>
            </a:br>
            <a:r>
              <a:rPr lang="en-GB" sz="1000" err="1">
                <a:solidFill>
                  <a:schemeClr val="bg1">
                    <a:lumMod val="50000"/>
                  </a:schemeClr>
                </a:solidFill>
              </a:rPr>
              <a:t>Nulstille</a:t>
            </a:r>
            <a:r>
              <a:rPr lang="en-GB" sz="1000">
                <a:solidFill>
                  <a:schemeClr val="bg1">
                    <a:lumMod val="50000"/>
                  </a:schemeClr>
                </a:solidFill>
              </a:rPr>
              <a:t> </a:t>
            </a:r>
            <a:r>
              <a:rPr lang="en-GB" sz="1000" err="1">
                <a:solidFill>
                  <a:schemeClr val="bg1">
                    <a:lumMod val="50000"/>
                  </a:schemeClr>
                </a:solidFill>
              </a:rPr>
              <a:t>siden</a:t>
            </a:r>
            <a:r>
              <a:rPr lang="en-GB" sz="1000">
                <a:solidFill>
                  <a:schemeClr val="bg1">
                    <a:lumMod val="50000"/>
                  </a:schemeClr>
                </a:solidFill>
              </a:rPr>
              <a:t> </a:t>
            </a:r>
            <a:r>
              <a:rPr lang="en-GB" sz="1000" err="1">
                <a:solidFill>
                  <a:schemeClr val="bg1">
                    <a:lumMod val="50000"/>
                  </a:schemeClr>
                </a:solidFill>
              </a:rPr>
              <a:t>og</a:t>
            </a:r>
            <a:r>
              <a:rPr lang="en-GB" sz="1000">
                <a:solidFill>
                  <a:schemeClr val="bg1">
                    <a:lumMod val="50000"/>
                  </a:schemeClr>
                </a:solidFill>
              </a:rPr>
              <a:t> </a:t>
            </a:r>
            <a:r>
              <a:rPr lang="en-GB" sz="1000" err="1">
                <a:solidFill>
                  <a:schemeClr val="bg1">
                    <a:lumMod val="50000"/>
                  </a:schemeClr>
                </a:solidFill>
              </a:rPr>
              <a:t>indsætte</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a:t>
            </a:r>
            <a:r>
              <a:rPr lang="en-GB" sz="1000" err="1">
                <a:solidFill>
                  <a:schemeClr val="bg1">
                    <a:lumMod val="50000"/>
                  </a:schemeClr>
                </a:solidFill>
              </a:rPr>
              <a:t>billede</a:t>
            </a:r>
            <a:r>
              <a:rPr lang="en-GB" sz="1000">
                <a:solidFill>
                  <a:schemeClr val="bg1">
                    <a:lumMod val="50000"/>
                  </a:schemeClr>
                </a:solidFill>
              </a:rPr>
              <a:t> via image Library. </a:t>
            </a:r>
          </a:p>
        </p:txBody>
      </p:sp>
      <p:pic>
        <p:nvPicPr>
          <p:cNvPr id="13" name="Billede 12">
            <a:extLst>
              <a:ext uri="{FF2B5EF4-FFF2-40B4-BE49-F238E27FC236}">
                <a16:creationId xmlns:a16="http://schemas.microsoft.com/office/drawing/2014/main" id="{3C8555EB-13AC-469D-9978-8DC48247DC56}"/>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1657875732"/>
      </p:ext>
    </p:extLst>
  </p:cSld>
  <p:clrMapOvr>
    <a:masterClrMapping/>
  </p:clrMapOvr>
  <p:extLst>
    <p:ext uri="{DCECCB84-F9BA-43D5-87BE-67443E8EF086}">
      <p15:sldGuideLst xmlns:p15="http://schemas.microsoft.com/office/powerpoint/2012/main">
        <p15:guide id="3" pos="4297">
          <p15:clr>
            <a:srgbClr val="FBAE40"/>
          </p15:clr>
        </p15:guide>
        <p15:guide id="4" pos="4571">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noProof="0"/>
          </a:p>
        </p:txBody>
      </p:sp>
      <p:sp>
        <p:nvSpPr>
          <p:cNvPr id="3" name="Content Placeholder 2"/>
          <p:cNvSpPr>
            <a:spLocks noGrp="1"/>
          </p:cNvSpPr>
          <p:nvPr>
            <p:ph idx="1" hasCustomPrompt="1"/>
          </p:nvPr>
        </p:nvSpPr>
        <p:spPr>
          <a:xfrm>
            <a:off x="566737" y="1657804"/>
            <a:ext cx="6256800" cy="4627339"/>
          </a:xfrm>
        </p:spPr>
        <p:txBody>
          <a:bodyPr/>
          <a:lstStyle/>
          <a:p>
            <a:pPr lvl="0"/>
            <a:r>
              <a:rPr lang="en-GB" noProof="0" err="1"/>
              <a:t>Klik</a:t>
            </a:r>
            <a:r>
              <a:rPr lang="en-GB" noProof="0"/>
              <a:t> her for at </a:t>
            </a:r>
            <a:r>
              <a:rPr lang="en-GB" noProof="0" err="1"/>
              <a:t>tilføje</a:t>
            </a:r>
            <a:r>
              <a:rPr lang="en-GB" noProof="0"/>
              <a:t> </a:t>
            </a:r>
            <a:r>
              <a:rPr lang="en-GB" noProof="0" err="1"/>
              <a:t>tekst</a:t>
            </a:r>
            <a:endParaRPr lang="en-GB" noProof="0"/>
          </a:p>
          <a:p>
            <a:pPr lvl="1"/>
            <a:r>
              <a:rPr lang="en-GB" noProof="0"/>
              <a:t>Second level</a:t>
            </a:r>
          </a:p>
          <a:p>
            <a:pPr lvl="2"/>
            <a:r>
              <a:rPr lang="en-GB" noProof="0"/>
              <a:t>Third level</a:t>
            </a:r>
          </a:p>
          <a:p>
            <a:pPr lvl="3"/>
            <a:r>
              <a:rPr lang="en-GB" noProof="0" err="1"/>
              <a:t>Fourthlevel</a:t>
            </a:r>
            <a:endParaRPr lang="en-GB" noProof="0"/>
          </a:p>
          <a:p>
            <a:pPr lvl="4"/>
            <a:r>
              <a:rPr lang="en-GB" noProof="0"/>
              <a:t>Fifth level</a:t>
            </a:r>
          </a:p>
        </p:txBody>
      </p:sp>
      <p:sp>
        <p:nvSpPr>
          <p:cNvPr id="10"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6" name="Pladsholder til billede 15">
            <a:extLst>
              <a:ext uri="{FF2B5EF4-FFF2-40B4-BE49-F238E27FC236}">
                <a16:creationId xmlns:a16="http://schemas.microsoft.com/office/drawing/2014/main" id="{C18948E6-C6D7-4550-93C5-6FA51A1D3E98}"/>
              </a:ext>
            </a:extLst>
          </p:cNvPr>
          <p:cNvSpPr>
            <a:spLocks noGrp="1"/>
          </p:cNvSpPr>
          <p:nvPr>
            <p:ph type="pic" sz="quarter" idx="13" hasCustomPrompt="1"/>
          </p:nvPr>
        </p:nvSpPr>
        <p:spPr>
          <a:xfrm>
            <a:off x="7509600" y="2174400"/>
            <a:ext cx="4682400" cy="4683600"/>
          </a:xfrm>
          <a:prstGeom prst="rect">
            <a:avLst/>
          </a:prstGeom>
          <a:blipFill>
            <a:blip r:embed="rId2"/>
            <a:stretch>
              <a:fillRect/>
            </a:stretch>
          </a:blipFill>
        </p:spPr>
        <p:txBody>
          <a:bodyPr wrap="square" lIns="216000" tIns="0" rIns="216000" bIns="648000" anchor="b" anchorCtr="0">
            <a:noAutofit/>
          </a:bodyPr>
          <a:lstStyle>
            <a:lvl1pPr marL="0" indent="0" algn="ctr">
              <a:buNone/>
              <a:defRPr sz="1400">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 </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4" name="Date_DateCustomA"/>
          <p:cNvSpPr>
            <a:spLocks noGrp="1"/>
          </p:cNvSpPr>
          <p:nvPr>
            <p:ph type="dt" sz="half" idx="10"/>
          </p:nvPr>
        </p:nvSpPr>
        <p:spPr/>
        <p:txBody>
          <a:bodyPr/>
          <a:lstStyle>
            <a:lvl1pPr>
              <a:defRPr>
                <a:solidFill>
                  <a:schemeClr val="bg1"/>
                </a:solidFill>
              </a:defRPr>
            </a:lvl1pPr>
          </a:lstStyle>
          <a:p>
            <a:endParaRPr lang="en-GB"/>
          </a:p>
        </p:txBody>
      </p:sp>
      <p:sp>
        <p:nvSpPr>
          <p:cNvPr id="5" name="FLD_PresentationTitle"/>
          <p:cNvSpPr>
            <a:spLocks noGrp="1"/>
          </p:cNvSpPr>
          <p:nvPr>
            <p:ph type="ftr" sz="quarter" idx="11"/>
          </p:nvPr>
        </p:nvSpPr>
        <p:spPr>
          <a:xfrm>
            <a:off x="7622177" y="6443249"/>
            <a:ext cx="2918823" cy="180000"/>
          </a:xfrm>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59873C9-BF5D-4A9A-BB31-45BBB7BABAF7}" type="slidenum">
              <a:rPr lang="en-GB" smtClean="0"/>
              <a:pPr/>
              <a:t>‹#›</a:t>
            </a:fld>
            <a:endParaRPr lang="en-GB"/>
          </a:p>
        </p:txBody>
      </p:sp>
      <p:sp>
        <p:nvSpPr>
          <p:cNvPr id="12" name="Text Placeholder 16">
            <a:extLst>
              <a:ext uri="{FF2B5EF4-FFF2-40B4-BE49-F238E27FC236}">
                <a16:creationId xmlns:a16="http://schemas.microsoft.com/office/drawing/2014/main" id="{1BBDF7B6-2BA7-470E-990F-5A9FA3D5F70D}"/>
              </a:ext>
            </a:extLst>
          </p:cNvPr>
          <p:cNvSpPr>
            <a:spLocks noGrp="1" noChangeAspect="1"/>
          </p:cNvSpPr>
          <p:nvPr>
            <p:ph type="body" sz="quarter" idx="16" hasCustomPrompt="1"/>
          </p:nvPr>
        </p:nvSpPr>
        <p:spPr>
          <a:xfrm>
            <a:off x="7257812" y="1615409"/>
            <a:ext cx="1105630" cy="11052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GB"/>
              <a:t>.</a:t>
            </a:r>
          </a:p>
        </p:txBody>
      </p:sp>
      <p:sp>
        <p:nvSpPr>
          <p:cNvPr id="13" name="Tekstfelt 12">
            <a:extLst>
              <a:ext uri="{FF2B5EF4-FFF2-40B4-BE49-F238E27FC236}">
                <a16:creationId xmlns:a16="http://schemas.microsoft.com/office/drawing/2014/main" id="{D245799E-9D46-46F6-9436-B83DDDF378E6}"/>
              </a:ext>
            </a:extLst>
          </p:cNvPr>
          <p:cNvSpPr txBox="1"/>
          <p:nvPr userDrawn="1"/>
        </p:nvSpPr>
        <p:spPr>
          <a:xfrm>
            <a:off x="12281307" y="5127003"/>
            <a:ext cx="1779914" cy="959681"/>
          </a:xfrm>
          <a:prstGeom prst="rect">
            <a:avLst/>
          </a:prstGeom>
          <a:noFill/>
        </p:spPr>
        <p:txBody>
          <a:bodyPr wrap="square" lIns="0" tIns="0" rIns="0" bIns="36000" rtlCol="0" anchor="t" anchorCtr="0">
            <a:spAutoFit/>
          </a:bodyPr>
          <a:lstStyle/>
          <a:p>
            <a:r>
              <a:rPr lang="en-GB" sz="1000" b="1" err="1">
                <a:solidFill>
                  <a:schemeClr val="bg1">
                    <a:lumMod val="50000"/>
                  </a:schemeClr>
                </a:solidFill>
              </a:rPr>
              <a:t>Indsætte</a:t>
            </a:r>
            <a:r>
              <a:rPr lang="en-GB" sz="1000" b="1">
                <a:solidFill>
                  <a:schemeClr val="bg1">
                    <a:lumMod val="50000"/>
                  </a:schemeClr>
                </a:solidFill>
              </a:rPr>
              <a:t> </a:t>
            </a:r>
            <a:r>
              <a:rPr lang="en-GB" sz="1000" b="1" err="1">
                <a:solidFill>
                  <a:schemeClr val="bg1">
                    <a:lumMod val="50000"/>
                  </a:schemeClr>
                </a:solidFill>
              </a:rPr>
              <a:t>en</a:t>
            </a:r>
            <a:r>
              <a:rPr lang="en-GB" sz="1000" b="1">
                <a:solidFill>
                  <a:schemeClr val="bg1">
                    <a:lumMod val="50000"/>
                  </a:schemeClr>
                </a:solidFill>
              </a:rPr>
              <a:t> </a:t>
            </a:r>
            <a:r>
              <a:rPr lang="en-GB" sz="1000" b="1" err="1">
                <a:solidFill>
                  <a:schemeClr val="bg1">
                    <a:lumMod val="50000"/>
                  </a:schemeClr>
                </a:solidFill>
              </a:rPr>
              <a:t>nyt</a:t>
            </a:r>
            <a:r>
              <a:rPr lang="en-GB" sz="1000" b="1">
                <a:solidFill>
                  <a:schemeClr val="bg1">
                    <a:lumMod val="50000"/>
                  </a:schemeClr>
                </a:solidFill>
              </a:rPr>
              <a:t> </a:t>
            </a:r>
            <a:r>
              <a:rPr lang="en-GB" sz="1000" b="1" err="1">
                <a:solidFill>
                  <a:schemeClr val="bg1">
                    <a:lumMod val="50000"/>
                  </a:schemeClr>
                </a:solidFill>
              </a:rPr>
              <a:t>billede</a:t>
            </a:r>
            <a:endParaRPr lang="en-GB" sz="1000" b="1">
              <a:solidFill>
                <a:schemeClr val="bg1">
                  <a:lumMod val="50000"/>
                </a:schemeClr>
              </a:solidFill>
            </a:endParaRPr>
          </a:p>
          <a:p>
            <a:r>
              <a:rPr lang="en-GB" sz="1000" err="1">
                <a:solidFill>
                  <a:schemeClr val="bg1">
                    <a:lumMod val="50000"/>
                  </a:schemeClr>
                </a:solidFill>
              </a:rPr>
              <a:t>Efter</a:t>
            </a:r>
            <a:r>
              <a:rPr lang="en-GB" sz="1000">
                <a:solidFill>
                  <a:schemeClr val="bg1">
                    <a:lumMod val="50000"/>
                  </a:schemeClr>
                </a:solidFill>
              </a:rPr>
              <a:t> du </a:t>
            </a:r>
            <a:r>
              <a:rPr lang="en-GB" sz="1000" err="1">
                <a:solidFill>
                  <a:schemeClr val="bg1">
                    <a:lumMod val="50000"/>
                  </a:schemeClr>
                </a:solidFill>
              </a:rPr>
              <a:t>har</a:t>
            </a:r>
            <a:r>
              <a:rPr lang="en-GB" sz="1000">
                <a:solidFill>
                  <a:schemeClr val="bg1">
                    <a:lumMod val="50000"/>
                  </a:schemeClr>
                </a:solidFill>
              </a:rPr>
              <a:t> </a:t>
            </a:r>
            <a:r>
              <a:rPr lang="en-GB" sz="1000" err="1">
                <a:solidFill>
                  <a:schemeClr val="bg1">
                    <a:lumMod val="50000"/>
                  </a:schemeClr>
                </a:solidFill>
              </a:rPr>
              <a:t>indsat</a:t>
            </a:r>
            <a:r>
              <a:rPr lang="en-GB" sz="1000">
                <a:solidFill>
                  <a:schemeClr val="bg1">
                    <a:lumMod val="50000"/>
                  </a:schemeClr>
                </a:solidFill>
              </a:rPr>
              <a:t> et </a:t>
            </a:r>
            <a:r>
              <a:rPr lang="en-GB" sz="1000" err="1">
                <a:solidFill>
                  <a:schemeClr val="bg1">
                    <a:lumMod val="50000"/>
                  </a:schemeClr>
                </a:solidFill>
              </a:rPr>
              <a:t>billede</a:t>
            </a:r>
            <a:r>
              <a:rPr lang="en-GB" sz="1000">
                <a:solidFill>
                  <a:schemeClr val="bg1">
                    <a:lumMod val="50000"/>
                  </a:schemeClr>
                </a:solidFill>
              </a:rPr>
              <a:t>, </a:t>
            </a:r>
            <a:r>
              <a:rPr lang="en-GB" sz="1000" err="1">
                <a:solidFill>
                  <a:schemeClr val="bg1">
                    <a:lumMod val="50000"/>
                  </a:schemeClr>
                </a:solidFill>
              </a:rPr>
              <a:t>skal</a:t>
            </a:r>
            <a:r>
              <a:rPr lang="en-GB" sz="1000">
                <a:solidFill>
                  <a:schemeClr val="bg1">
                    <a:lumMod val="50000"/>
                  </a:schemeClr>
                </a:solidFill>
              </a:rPr>
              <a:t> du </a:t>
            </a:r>
            <a:r>
              <a:rPr lang="en-GB" sz="1000" err="1">
                <a:solidFill>
                  <a:schemeClr val="bg1">
                    <a:lumMod val="50000"/>
                  </a:schemeClr>
                </a:solidFill>
              </a:rPr>
              <a:t>slette</a:t>
            </a:r>
            <a:r>
              <a:rPr lang="en-GB" sz="1000">
                <a:solidFill>
                  <a:schemeClr val="bg1">
                    <a:lumMod val="50000"/>
                  </a:schemeClr>
                </a:solidFill>
              </a:rPr>
              <a:t> </a:t>
            </a:r>
            <a:r>
              <a:rPr lang="en-GB" sz="1000" err="1">
                <a:solidFill>
                  <a:schemeClr val="bg1">
                    <a:lumMod val="50000"/>
                  </a:schemeClr>
                </a:solidFill>
              </a:rPr>
              <a:t>billedet</a:t>
            </a:r>
            <a:r>
              <a:rPr lang="en-GB" sz="1000">
                <a:solidFill>
                  <a:schemeClr val="bg1">
                    <a:lumMod val="50000"/>
                  </a:schemeClr>
                </a:solidFill>
              </a:rPr>
              <a:t>, </a:t>
            </a:r>
            <a:r>
              <a:rPr lang="en-GB" sz="1000" err="1">
                <a:solidFill>
                  <a:schemeClr val="bg1">
                    <a:lumMod val="50000"/>
                  </a:schemeClr>
                </a:solidFill>
              </a:rPr>
              <a:t>hvis</a:t>
            </a:r>
            <a:r>
              <a:rPr lang="en-GB" sz="1000">
                <a:solidFill>
                  <a:schemeClr val="bg1">
                    <a:lumMod val="50000"/>
                  </a:schemeClr>
                </a:solidFill>
              </a:rPr>
              <a:t> du </a:t>
            </a:r>
            <a:r>
              <a:rPr lang="en-GB" sz="1000" err="1">
                <a:solidFill>
                  <a:schemeClr val="bg1">
                    <a:lumMod val="50000"/>
                  </a:schemeClr>
                </a:solidFill>
              </a:rPr>
              <a:t>ønsker</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sat </a:t>
            </a:r>
            <a:r>
              <a:rPr lang="en-GB" sz="1000" err="1">
                <a:solidFill>
                  <a:schemeClr val="bg1">
                    <a:lumMod val="50000"/>
                  </a:schemeClr>
                </a:solidFill>
              </a:rPr>
              <a:t>ind.</a:t>
            </a:r>
            <a:r>
              <a:rPr lang="en-GB" sz="1000">
                <a:solidFill>
                  <a:schemeClr val="bg1">
                    <a:lumMod val="50000"/>
                  </a:schemeClr>
                </a:solidFill>
              </a:rPr>
              <a:t> </a:t>
            </a:r>
            <a:br>
              <a:rPr lang="en-GB" sz="1000">
                <a:solidFill>
                  <a:schemeClr val="bg1">
                    <a:lumMod val="50000"/>
                  </a:schemeClr>
                </a:solidFill>
              </a:rPr>
            </a:br>
            <a:r>
              <a:rPr lang="en-GB" sz="1000" err="1">
                <a:solidFill>
                  <a:schemeClr val="bg1">
                    <a:lumMod val="50000"/>
                  </a:schemeClr>
                </a:solidFill>
              </a:rPr>
              <a:t>Nulstille</a:t>
            </a:r>
            <a:r>
              <a:rPr lang="en-GB" sz="1000">
                <a:solidFill>
                  <a:schemeClr val="bg1">
                    <a:lumMod val="50000"/>
                  </a:schemeClr>
                </a:solidFill>
              </a:rPr>
              <a:t> </a:t>
            </a:r>
            <a:r>
              <a:rPr lang="en-GB" sz="1000" err="1">
                <a:solidFill>
                  <a:schemeClr val="bg1">
                    <a:lumMod val="50000"/>
                  </a:schemeClr>
                </a:solidFill>
              </a:rPr>
              <a:t>siden</a:t>
            </a:r>
            <a:r>
              <a:rPr lang="en-GB" sz="1000">
                <a:solidFill>
                  <a:schemeClr val="bg1">
                    <a:lumMod val="50000"/>
                  </a:schemeClr>
                </a:solidFill>
              </a:rPr>
              <a:t> </a:t>
            </a:r>
            <a:r>
              <a:rPr lang="en-GB" sz="1000" err="1">
                <a:solidFill>
                  <a:schemeClr val="bg1">
                    <a:lumMod val="50000"/>
                  </a:schemeClr>
                </a:solidFill>
              </a:rPr>
              <a:t>og</a:t>
            </a:r>
            <a:r>
              <a:rPr lang="en-GB" sz="1000">
                <a:solidFill>
                  <a:schemeClr val="bg1">
                    <a:lumMod val="50000"/>
                  </a:schemeClr>
                </a:solidFill>
              </a:rPr>
              <a:t> </a:t>
            </a:r>
            <a:r>
              <a:rPr lang="en-GB" sz="1000" err="1">
                <a:solidFill>
                  <a:schemeClr val="bg1">
                    <a:lumMod val="50000"/>
                  </a:schemeClr>
                </a:solidFill>
              </a:rPr>
              <a:t>indsætte</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a:t>
            </a:r>
            <a:r>
              <a:rPr lang="en-GB" sz="1000" err="1">
                <a:solidFill>
                  <a:schemeClr val="bg1">
                    <a:lumMod val="50000"/>
                  </a:schemeClr>
                </a:solidFill>
              </a:rPr>
              <a:t>billede</a:t>
            </a:r>
            <a:r>
              <a:rPr lang="en-GB" sz="1000">
                <a:solidFill>
                  <a:schemeClr val="bg1">
                    <a:lumMod val="50000"/>
                  </a:schemeClr>
                </a:solidFill>
              </a:rPr>
              <a:t> via image Library. </a:t>
            </a:r>
          </a:p>
        </p:txBody>
      </p:sp>
      <p:pic>
        <p:nvPicPr>
          <p:cNvPr id="15" name="Billede 14">
            <a:extLst>
              <a:ext uri="{FF2B5EF4-FFF2-40B4-BE49-F238E27FC236}">
                <a16:creationId xmlns:a16="http://schemas.microsoft.com/office/drawing/2014/main" id="{E1027264-7639-483C-8DE8-E7B5881F8697}"/>
              </a:ext>
            </a:extLst>
          </p:cNvPr>
          <p:cNvPicPr>
            <a:picLocks noChangeAspect="1"/>
          </p:cNvPicPr>
          <p:nvPr userDrawn="1"/>
        </p:nvPicPr>
        <p:blipFill>
          <a:blip r:embed="rId3"/>
          <a:stretch>
            <a:fillRect/>
          </a:stretch>
        </p:blipFill>
        <p:spPr>
          <a:xfrm>
            <a:off x="12277754" y="6098256"/>
            <a:ext cx="1783466" cy="759744"/>
          </a:xfrm>
          <a:prstGeom prst="rect">
            <a:avLst/>
          </a:prstGeom>
        </p:spPr>
      </p:pic>
    </p:spTree>
    <p:extLst>
      <p:ext uri="{BB962C8B-B14F-4D97-AF65-F5344CB8AC3E}">
        <p14:creationId xmlns:p14="http://schemas.microsoft.com/office/powerpoint/2010/main" val="1774635555"/>
      </p:ext>
    </p:extLst>
  </p:cSld>
  <p:clrMapOvr>
    <a:masterClrMapping/>
  </p:clrMapOvr>
  <p:extLst>
    <p:ext uri="{DCECCB84-F9BA-43D5-87BE-67443E8EF086}">
      <p15:sldGuideLst xmlns:p15="http://schemas.microsoft.com/office/powerpoint/2012/main">
        <p15:guide id="1" pos="4302">
          <p15:clr>
            <a:srgbClr val="FBAE40"/>
          </p15:clr>
        </p15:guide>
        <p15:guide id="2" pos="473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ekst og billede 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noProof="0"/>
          </a:p>
        </p:txBody>
      </p:sp>
      <p:sp>
        <p:nvSpPr>
          <p:cNvPr id="3" name="Content Placeholder 2"/>
          <p:cNvSpPr>
            <a:spLocks noGrp="1"/>
          </p:cNvSpPr>
          <p:nvPr>
            <p:ph idx="1" hasCustomPrompt="1"/>
          </p:nvPr>
        </p:nvSpPr>
        <p:spPr>
          <a:xfrm>
            <a:off x="566737" y="1657804"/>
            <a:ext cx="6256800" cy="4627339"/>
          </a:xfrm>
        </p:spPr>
        <p:txBody>
          <a:bodyPr/>
          <a:lstStyle/>
          <a:p>
            <a:pPr lvl="0"/>
            <a:r>
              <a:rPr lang="en-GB" noProof="0" err="1"/>
              <a:t>Klik</a:t>
            </a:r>
            <a:r>
              <a:rPr lang="en-GB" noProof="0"/>
              <a:t> her for at </a:t>
            </a:r>
            <a:r>
              <a:rPr lang="en-GB" noProof="0" err="1"/>
              <a:t>tilføje</a:t>
            </a:r>
            <a:r>
              <a:rPr lang="en-GB" noProof="0"/>
              <a:t> </a:t>
            </a:r>
            <a:r>
              <a:rPr lang="en-GB" noProof="0" err="1"/>
              <a:t>tekst</a:t>
            </a:r>
            <a:endParaRPr lang="en-GB" noProof="0"/>
          </a:p>
          <a:p>
            <a:pPr lvl="1"/>
            <a:r>
              <a:rPr lang="en-GB" noProof="0"/>
              <a:t>Second level</a:t>
            </a:r>
          </a:p>
          <a:p>
            <a:pPr lvl="2"/>
            <a:r>
              <a:rPr lang="en-GB" noProof="0"/>
              <a:t>Third level</a:t>
            </a:r>
          </a:p>
          <a:p>
            <a:pPr lvl="3"/>
            <a:r>
              <a:rPr lang="en-GB" noProof="0" err="1"/>
              <a:t>Fourthlevel</a:t>
            </a:r>
            <a:endParaRPr lang="en-GB" noProof="0"/>
          </a:p>
          <a:p>
            <a:pPr lvl="4"/>
            <a:r>
              <a:rPr lang="en-GB" noProof="0"/>
              <a:t>Fifth level</a:t>
            </a:r>
          </a:p>
        </p:txBody>
      </p:sp>
      <p:sp>
        <p:nvSpPr>
          <p:cNvPr id="13" name="Pladsholder til tekst 8"/>
          <p:cNvSpPr>
            <a:spLocks noGrp="1"/>
          </p:cNvSpPr>
          <p:nvPr>
            <p:ph type="body" sz="quarter" idx="21"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6" name="Pladsholder til billede 15">
            <a:extLst>
              <a:ext uri="{FF2B5EF4-FFF2-40B4-BE49-F238E27FC236}">
                <a16:creationId xmlns:a16="http://schemas.microsoft.com/office/drawing/2014/main" id="{33F86773-B14A-400A-B4A5-828D224396F7}"/>
              </a:ext>
            </a:extLst>
          </p:cNvPr>
          <p:cNvSpPr>
            <a:spLocks noGrp="1" noChangeAspect="1"/>
          </p:cNvSpPr>
          <p:nvPr>
            <p:ph type="pic" sz="quarter" idx="13" hasCustomPrompt="1"/>
          </p:nvPr>
        </p:nvSpPr>
        <p:spPr>
          <a:xfrm>
            <a:off x="7257600" y="284400"/>
            <a:ext cx="4362901" cy="4363200"/>
          </a:xfrm>
          <a:prstGeom prst="rect">
            <a:avLst/>
          </a:prstGeom>
          <a:blipFill>
            <a:blip r:embed="rId2"/>
            <a:stretch>
              <a:fillRect/>
            </a:stretch>
          </a:blipFill>
        </p:spPr>
        <p:txBody>
          <a:bodyPr wrap="square" lIns="108000" tIns="108000" rIns="108000" anchor="t" anchorCtr="0">
            <a:noAutofit/>
          </a:bodyPr>
          <a:lstStyle>
            <a:lvl1pPr marL="0" indent="0" algn="ctr">
              <a:buNone/>
              <a:defRPr sz="1400"/>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8" name="Date_DateCustomA"/>
          <p:cNvSpPr>
            <a:spLocks noGrp="1"/>
          </p:cNvSpPr>
          <p:nvPr>
            <p:ph type="dt" sz="half" idx="17"/>
          </p:nvPr>
        </p:nvSpPr>
        <p:spPr/>
        <p:txBody>
          <a:bodyPr/>
          <a:lstStyle/>
          <a:p>
            <a:endParaRPr lang="en-GB"/>
          </a:p>
        </p:txBody>
      </p:sp>
      <p:sp>
        <p:nvSpPr>
          <p:cNvPr id="9" name="Footer Placeholder 8"/>
          <p:cNvSpPr>
            <a:spLocks noGrp="1"/>
          </p:cNvSpPr>
          <p:nvPr>
            <p:ph type="ftr" sz="quarter" idx="18"/>
          </p:nvPr>
        </p:nvSpPr>
        <p:spPr>
          <a:xfrm>
            <a:off x="7257599" y="6443249"/>
            <a:ext cx="3283401" cy="180000"/>
          </a:xfrm>
        </p:spPr>
        <p:txBody>
          <a:bodyPr/>
          <a:lstStyle/>
          <a:p>
            <a:endParaRPr lang="en-GB"/>
          </a:p>
        </p:txBody>
      </p:sp>
      <p:sp>
        <p:nvSpPr>
          <p:cNvPr id="11" name="Slide Number Placeholder 10"/>
          <p:cNvSpPr>
            <a:spLocks noGrp="1"/>
          </p:cNvSpPr>
          <p:nvPr>
            <p:ph type="sldNum" sz="quarter" idx="19"/>
          </p:nvPr>
        </p:nvSpPr>
        <p:spPr/>
        <p:txBody>
          <a:bodyPr/>
          <a:lstStyle/>
          <a:p>
            <a:fld id="{24C8C45C-947F-4981-8B3F-4F32E973C901}" type="slidenum">
              <a:rPr lang="en-GB" smtClean="0"/>
              <a:pPr/>
              <a:t>‹#›</a:t>
            </a:fld>
            <a:endParaRPr lang="en-GB"/>
          </a:p>
        </p:txBody>
      </p:sp>
      <p:sp>
        <p:nvSpPr>
          <p:cNvPr id="18" name="Tekstfelt 17">
            <a:extLst>
              <a:ext uri="{FF2B5EF4-FFF2-40B4-BE49-F238E27FC236}">
                <a16:creationId xmlns:a16="http://schemas.microsoft.com/office/drawing/2014/main" id="{E39F1E43-B3C9-4247-B704-ADC505E3180B}"/>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en-GB" sz="1000" b="1" err="1">
                <a:solidFill>
                  <a:schemeClr val="bg1">
                    <a:lumMod val="50000"/>
                  </a:schemeClr>
                </a:solidFill>
              </a:rPr>
              <a:t>Indsætte</a:t>
            </a:r>
            <a:r>
              <a:rPr lang="en-GB" sz="1000" b="1">
                <a:solidFill>
                  <a:schemeClr val="bg1">
                    <a:lumMod val="50000"/>
                  </a:schemeClr>
                </a:solidFill>
              </a:rPr>
              <a:t> </a:t>
            </a:r>
            <a:r>
              <a:rPr lang="en-GB" sz="1000" b="1" err="1">
                <a:solidFill>
                  <a:schemeClr val="bg1">
                    <a:lumMod val="50000"/>
                  </a:schemeClr>
                </a:solidFill>
              </a:rPr>
              <a:t>en</a:t>
            </a:r>
            <a:r>
              <a:rPr lang="en-GB" sz="1000" b="1">
                <a:solidFill>
                  <a:schemeClr val="bg1">
                    <a:lumMod val="50000"/>
                  </a:schemeClr>
                </a:solidFill>
              </a:rPr>
              <a:t> </a:t>
            </a:r>
            <a:r>
              <a:rPr lang="en-GB" sz="1000" b="1" err="1">
                <a:solidFill>
                  <a:schemeClr val="bg1">
                    <a:lumMod val="50000"/>
                  </a:schemeClr>
                </a:solidFill>
              </a:rPr>
              <a:t>nyt</a:t>
            </a:r>
            <a:r>
              <a:rPr lang="en-GB" sz="1000" b="1">
                <a:solidFill>
                  <a:schemeClr val="bg1">
                    <a:lumMod val="50000"/>
                  </a:schemeClr>
                </a:solidFill>
              </a:rPr>
              <a:t> </a:t>
            </a:r>
            <a:r>
              <a:rPr lang="en-GB" sz="1000" b="1" err="1">
                <a:solidFill>
                  <a:schemeClr val="bg1">
                    <a:lumMod val="50000"/>
                  </a:schemeClr>
                </a:solidFill>
              </a:rPr>
              <a:t>billede</a:t>
            </a:r>
            <a:endParaRPr lang="en-GB" sz="1000" b="1">
              <a:solidFill>
                <a:schemeClr val="bg1">
                  <a:lumMod val="50000"/>
                </a:schemeClr>
              </a:solidFill>
            </a:endParaRPr>
          </a:p>
          <a:p>
            <a:r>
              <a:rPr lang="en-GB" sz="1000" err="1">
                <a:solidFill>
                  <a:schemeClr val="bg1">
                    <a:lumMod val="50000"/>
                  </a:schemeClr>
                </a:solidFill>
              </a:rPr>
              <a:t>Efter</a:t>
            </a:r>
            <a:r>
              <a:rPr lang="en-GB" sz="1000">
                <a:solidFill>
                  <a:schemeClr val="bg1">
                    <a:lumMod val="50000"/>
                  </a:schemeClr>
                </a:solidFill>
              </a:rPr>
              <a:t> du </a:t>
            </a:r>
            <a:r>
              <a:rPr lang="en-GB" sz="1000" err="1">
                <a:solidFill>
                  <a:schemeClr val="bg1">
                    <a:lumMod val="50000"/>
                  </a:schemeClr>
                </a:solidFill>
              </a:rPr>
              <a:t>har</a:t>
            </a:r>
            <a:r>
              <a:rPr lang="en-GB" sz="1000">
                <a:solidFill>
                  <a:schemeClr val="bg1">
                    <a:lumMod val="50000"/>
                  </a:schemeClr>
                </a:solidFill>
              </a:rPr>
              <a:t> </a:t>
            </a:r>
            <a:r>
              <a:rPr lang="en-GB" sz="1000" err="1">
                <a:solidFill>
                  <a:schemeClr val="bg1">
                    <a:lumMod val="50000"/>
                  </a:schemeClr>
                </a:solidFill>
              </a:rPr>
              <a:t>indsat</a:t>
            </a:r>
            <a:r>
              <a:rPr lang="en-GB" sz="1000">
                <a:solidFill>
                  <a:schemeClr val="bg1">
                    <a:lumMod val="50000"/>
                  </a:schemeClr>
                </a:solidFill>
              </a:rPr>
              <a:t> et </a:t>
            </a:r>
            <a:r>
              <a:rPr lang="en-GB" sz="1000" err="1">
                <a:solidFill>
                  <a:schemeClr val="bg1">
                    <a:lumMod val="50000"/>
                  </a:schemeClr>
                </a:solidFill>
              </a:rPr>
              <a:t>billede</a:t>
            </a:r>
            <a:r>
              <a:rPr lang="en-GB" sz="1000">
                <a:solidFill>
                  <a:schemeClr val="bg1">
                    <a:lumMod val="50000"/>
                  </a:schemeClr>
                </a:solidFill>
              </a:rPr>
              <a:t>, </a:t>
            </a:r>
            <a:r>
              <a:rPr lang="en-GB" sz="1000" err="1">
                <a:solidFill>
                  <a:schemeClr val="bg1">
                    <a:lumMod val="50000"/>
                  </a:schemeClr>
                </a:solidFill>
              </a:rPr>
              <a:t>skal</a:t>
            </a:r>
            <a:r>
              <a:rPr lang="en-GB" sz="1000">
                <a:solidFill>
                  <a:schemeClr val="bg1">
                    <a:lumMod val="50000"/>
                  </a:schemeClr>
                </a:solidFill>
              </a:rPr>
              <a:t> du </a:t>
            </a:r>
            <a:r>
              <a:rPr lang="en-GB" sz="1000" err="1">
                <a:solidFill>
                  <a:schemeClr val="bg1">
                    <a:lumMod val="50000"/>
                  </a:schemeClr>
                </a:solidFill>
              </a:rPr>
              <a:t>slette</a:t>
            </a:r>
            <a:r>
              <a:rPr lang="en-GB" sz="1000">
                <a:solidFill>
                  <a:schemeClr val="bg1">
                    <a:lumMod val="50000"/>
                  </a:schemeClr>
                </a:solidFill>
              </a:rPr>
              <a:t> </a:t>
            </a:r>
            <a:r>
              <a:rPr lang="en-GB" sz="1000" err="1">
                <a:solidFill>
                  <a:schemeClr val="bg1">
                    <a:lumMod val="50000"/>
                  </a:schemeClr>
                </a:solidFill>
              </a:rPr>
              <a:t>billedet</a:t>
            </a:r>
            <a:r>
              <a:rPr lang="en-GB" sz="1000">
                <a:solidFill>
                  <a:schemeClr val="bg1">
                    <a:lumMod val="50000"/>
                  </a:schemeClr>
                </a:solidFill>
              </a:rPr>
              <a:t>, </a:t>
            </a:r>
            <a:r>
              <a:rPr lang="en-GB" sz="1000" err="1">
                <a:solidFill>
                  <a:schemeClr val="bg1">
                    <a:lumMod val="50000"/>
                  </a:schemeClr>
                </a:solidFill>
              </a:rPr>
              <a:t>hvis</a:t>
            </a:r>
            <a:r>
              <a:rPr lang="en-GB" sz="1000">
                <a:solidFill>
                  <a:schemeClr val="bg1">
                    <a:lumMod val="50000"/>
                  </a:schemeClr>
                </a:solidFill>
              </a:rPr>
              <a:t> du </a:t>
            </a:r>
            <a:r>
              <a:rPr lang="en-GB" sz="1000" err="1">
                <a:solidFill>
                  <a:schemeClr val="bg1">
                    <a:lumMod val="50000"/>
                  </a:schemeClr>
                </a:solidFill>
              </a:rPr>
              <a:t>ønsker</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sat </a:t>
            </a:r>
            <a:r>
              <a:rPr lang="en-GB" sz="1000" err="1">
                <a:solidFill>
                  <a:schemeClr val="bg1">
                    <a:lumMod val="50000"/>
                  </a:schemeClr>
                </a:solidFill>
              </a:rPr>
              <a:t>ind.</a:t>
            </a:r>
            <a:r>
              <a:rPr lang="en-GB" sz="1000">
                <a:solidFill>
                  <a:schemeClr val="bg1">
                    <a:lumMod val="50000"/>
                  </a:schemeClr>
                </a:solidFill>
              </a:rPr>
              <a:t> </a:t>
            </a:r>
            <a:br>
              <a:rPr lang="en-GB" sz="1000">
                <a:solidFill>
                  <a:schemeClr val="bg1">
                    <a:lumMod val="50000"/>
                  </a:schemeClr>
                </a:solidFill>
              </a:rPr>
            </a:br>
            <a:r>
              <a:rPr lang="en-GB" sz="1000" err="1">
                <a:solidFill>
                  <a:schemeClr val="bg1">
                    <a:lumMod val="50000"/>
                  </a:schemeClr>
                </a:solidFill>
              </a:rPr>
              <a:t>Nulstille</a:t>
            </a:r>
            <a:r>
              <a:rPr lang="en-GB" sz="1000">
                <a:solidFill>
                  <a:schemeClr val="bg1">
                    <a:lumMod val="50000"/>
                  </a:schemeClr>
                </a:solidFill>
              </a:rPr>
              <a:t> </a:t>
            </a:r>
            <a:r>
              <a:rPr lang="en-GB" sz="1000" err="1">
                <a:solidFill>
                  <a:schemeClr val="bg1">
                    <a:lumMod val="50000"/>
                  </a:schemeClr>
                </a:solidFill>
              </a:rPr>
              <a:t>siden</a:t>
            </a:r>
            <a:r>
              <a:rPr lang="en-GB" sz="1000">
                <a:solidFill>
                  <a:schemeClr val="bg1">
                    <a:lumMod val="50000"/>
                  </a:schemeClr>
                </a:solidFill>
              </a:rPr>
              <a:t> </a:t>
            </a:r>
            <a:r>
              <a:rPr lang="en-GB" sz="1000" err="1">
                <a:solidFill>
                  <a:schemeClr val="bg1">
                    <a:lumMod val="50000"/>
                  </a:schemeClr>
                </a:solidFill>
              </a:rPr>
              <a:t>og</a:t>
            </a:r>
            <a:r>
              <a:rPr lang="en-GB" sz="1000">
                <a:solidFill>
                  <a:schemeClr val="bg1">
                    <a:lumMod val="50000"/>
                  </a:schemeClr>
                </a:solidFill>
              </a:rPr>
              <a:t> </a:t>
            </a:r>
            <a:r>
              <a:rPr lang="en-GB" sz="1000" err="1">
                <a:solidFill>
                  <a:schemeClr val="bg1">
                    <a:lumMod val="50000"/>
                  </a:schemeClr>
                </a:solidFill>
              </a:rPr>
              <a:t>indsætte</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a:t>
            </a:r>
            <a:r>
              <a:rPr lang="en-GB" sz="1000" err="1">
                <a:solidFill>
                  <a:schemeClr val="bg1">
                    <a:lumMod val="50000"/>
                  </a:schemeClr>
                </a:solidFill>
              </a:rPr>
              <a:t>billede</a:t>
            </a:r>
            <a:r>
              <a:rPr lang="en-GB" sz="1000">
                <a:solidFill>
                  <a:schemeClr val="bg1">
                    <a:lumMod val="50000"/>
                  </a:schemeClr>
                </a:solidFill>
              </a:rPr>
              <a:t> via image Library. </a:t>
            </a:r>
          </a:p>
        </p:txBody>
      </p:sp>
      <p:sp>
        <p:nvSpPr>
          <p:cNvPr id="14" name="Text Placeholder 16">
            <a:extLst>
              <a:ext uri="{FF2B5EF4-FFF2-40B4-BE49-F238E27FC236}">
                <a16:creationId xmlns:a16="http://schemas.microsoft.com/office/drawing/2014/main" id="{3B10B024-5C4F-474B-9993-B5085F28EE5E}"/>
              </a:ext>
            </a:extLst>
          </p:cNvPr>
          <p:cNvSpPr>
            <a:spLocks noGrp="1" noChangeAspect="1"/>
          </p:cNvSpPr>
          <p:nvPr>
            <p:ph type="body" sz="quarter" idx="16" hasCustomPrompt="1"/>
          </p:nvPr>
        </p:nvSpPr>
        <p:spPr>
          <a:xfrm>
            <a:off x="7257089" y="399680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GB"/>
              <a:t>.</a:t>
            </a:r>
          </a:p>
        </p:txBody>
      </p:sp>
      <p:pic>
        <p:nvPicPr>
          <p:cNvPr id="15" name="Billede 14">
            <a:extLst>
              <a:ext uri="{FF2B5EF4-FFF2-40B4-BE49-F238E27FC236}">
                <a16:creationId xmlns:a16="http://schemas.microsoft.com/office/drawing/2014/main" id="{227132BC-8F33-4F6F-B55D-D120AFD09CBD}"/>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3046912359"/>
      </p:ext>
    </p:extLst>
  </p:cSld>
  <p:clrMapOvr>
    <a:masterClrMapping/>
  </p:clrMapOvr>
  <p:extLst>
    <p:ext uri="{DCECCB84-F9BA-43D5-87BE-67443E8EF086}">
      <p15:sldGuideLst xmlns:p15="http://schemas.microsoft.com/office/powerpoint/2012/main">
        <p15:guide id="1" pos="4297">
          <p15:clr>
            <a:srgbClr val="FBAE40"/>
          </p15:clr>
        </p15:guide>
        <p15:guide id="3" pos="4571">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kst og billede E">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 </a:t>
            </a:r>
          </a:p>
        </p:txBody>
      </p:sp>
      <p:sp>
        <p:nvSpPr>
          <p:cNvPr id="2" name="Title 1"/>
          <p:cNvSpPr>
            <a:spLocks noGrp="1"/>
          </p:cNvSpPr>
          <p:nvPr>
            <p:ph type="title" hasCustomPrompt="1"/>
          </p:nvPr>
        </p:nvSpPr>
        <p:spPr>
          <a:xfrm>
            <a:off x="5357097" y="491395"/>
            <a:ext cx="6263553" cy="959717"/>
          </a:xfrm>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noProof="0"/>
          </a:p>
        </p:txBody>
      </p:sp>
      <p:sp>
        <p:nvSpPr>
          <p:cNvPr id="3" name="Content Placeholder 2"/>
          <p:cNvSpPr>
            <a:spLocks noGrp="1"/>
          </p:cNvSpPr>
          <p:nvPr>
            <p:ph idx="1" hasCustomPrompt="1"/>
          </p:nvPr>
        </p:nvSpPr>
        <p:spPr>
          <a:xfrm>
            <a:off x="5356225" y="1657804"/>
            <a:ext cx="6264425" cy="4627339"/>
          </a:xfrm>
        </p:spPr>
        <p:txBody>
          <a:bodyPr/>
          <a:lstStyle/>
          <a:p>
            <a:pPr lvl="0"/>
            <a:r>
              <a:rPr lang="en-GB" noProof="0" err="1"/>
              <a:t>Klik</a:t>
            </a:r>
            <a:r>
              <a:rPr lang="en-GB" noProof="0"/>
              <a:t> her for at </a:t>
            </a:r>
            <a:r>
              <a:rPr lang="en-GB" noProof="0" err="1"/>
              <a:t>tilføje</a:t>
            </a:r>
            <a:r>
              <a:rPr lang="en-GB" noProof="0"/>
              <a:t> </a:t>
            </a:r>
            <a:r>
              <a:rPr lang="en-GB" noProof="0" err="1"/>
              <a:t>tekst</a:t>
            </a:r>
            <a:endParaRPr lang="en-GB" noProof="0"/>
          </a:p>
          <a:p>
            <a:pPr lvl="1"/>
            <a:r>
              <a:rPr lang="en-GB" noProof="0"/>
              <a:t>Second level</a:t>
            </a:r>
          </a:p>
          <a:p>
            <a:pPr lvl="2"/>
            <a:r>
              <a:rPr lang="en-GB" noProof="0"/>
              <a:t>Third level</a:t>
            </a:r>
          </a:p>
          <a:p>
            <a:pPr lvl="3"/>
            <a:r>
              <a:rPr lang="en-GB" noProof="0" err="1"/>
              <a:t>Fourthlevel</a:t>
            </a:r>
            <a:endParaRPr lang="en-GB" noProof="0"/>
          </a:p>
          <a:p>
            <a:pPr lvl="4"/>
            <a:r>
              <a:rPr lang="en-GB" noProof="0"/>
              <a:t>Fifth level</a:t>
            </a:r>
          </a:p>
        </p:txBody>
      </p:sp>
      <p:sp>
        <p:nvSpPr>
          <p:cNvPr id="8" name="Date_DateCustomA"/>
          <p:cNvSpPr>
            <a:spLocks noGrp="1"/>
          </p:cNvSpPr>
          <p:nvPr>
            <p:ph type="dt" sz="half" idx="17"/>
          </p:nvPr>
        </p:nvSpPr>
        <p:spPr/>
        <p:txBody>
          <a:bodyPr/>
          <a:lstStyle/>
          <a:p>
            <a:endParaRPr lang="en-GB"/>
          </a:p>
        </p:txBody>
      </p:sp>
      <p:sp>
        <p:nvSpPr>
          <p:cNvPr id="9" name="Footer Placeholder 8"/>
          <p:cNvSpPr>
            <a:spLocks noGrp="1"/>
          </p:cNvSpPr>
          <p:nvPr>
            <p:ph type="ftr" sz="quarter" idx="18"/>
          </p:nvPr>
        </p:nvSpPr>
        <p:spPr>
          <a:xfrm>
            <a:off x="7257599" y="6443249"/>
            <a:ext cx="3283401" cy="180000"/>
          </a:xfrm>
        </p:spPr>
        <p:txBody>
          <a:bodyPr/>
          <a:lstStyle/>
          <a:p>
            <a:endParaRPr lang="en-GB"/>
          </a:p>
        </p:txBody>
      </p:sp>
      <p:sp>
        <p:nvSpPr>
          <p:cNvPr id="11" name="Slide Number Placeholder 10"/>
          <p:cNvSpPr>
            <a:spLocks noGrp="1"/>
          </p:cNvSpPr>
          <p:nvPr>
            <p:ph type="sldNum" sz="quarter" idx="19"/>
          </p:nvPr>
        </p:nvSpPr>
        <p:spPr/>
        <p:txBody>
          <a:bodyPr/>
          <a:lstStyle/>
          <a:p>
            <a:fld id="{24C8C45C-947F-4981-8B3F-4F32E973C901}" type="slidenum">
              <a:rPr lang="en-GB" smtClean="0"/>
              <a:pPr/>
              <a:t>‹#›</a:t>
            </a:fld>
            <a:endParaRPr lang="en-GB"/>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13" name="Pladsholder til tekst 8"/>
          <p:cNvSpPr>
            <a:spLocks noGrp="1"/>
          </p:cNvSpPr>
          <p:nvPr>
            <p:ph type="body" sz="quarter" idx="21" hasCustomPrompt="1"/>
          </p:nvPr>
        </p:nvSpPr>
        <p:spPr>
          <a:xfrm>
            <a:off x="5356225" y="5713364"/>
            <a:ext cx="626427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GB"/>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en-GB" sz="1000" b="1" err="1">
                <a:solidFill>
                  <a:schemeClr val="bg1">
                    <a:lumMod val="50000"/>
                  </a:schemeClr>
                </a:solidFill>
              </a:rPr>
              <a:t>Indsætte</a:t>
            </a:r>
            <a:r>
              <a:rPr lang="en-GB" sz="1000" b="1">
                <a:solidFill>
                  <a:schemeClr val="bg1">
                    <a:lumMod val="50000"/>
                  </a:schemeClr>
                </a:solidFill>
              </a:rPr>
              <a:t> </a:t>
            </a:r>
            <a:r>
              <a:rPr lang="en-GB" sz="1000" b="1" err="1">
                <a:solidFill>
                  <a:schemeClr val="bg1">
                    <a:lumMod val="50000"/>
                  </a:schemeClr>
                </a:solidFill>
              </a:rPr>
              <a:t>en</a:t>
            </a:r>
            <a:r>
              <a:rPr lang="en-GB" sz="1000" b="1">
                <a:solidFill>
                  <a:schemeClr val="bg1">
                    <a:lumMod val="50000"/>
                  </a:schemeClr>
                </a:solidFill>
              </a:rPr>
              <a:t> </a:t>
            </a:r>
            <a:r>
              <a:rPr lang="en-GB" sz="1000" b="1" err="1">
                <a:solidFill>
                  <a:schemeClr val="bg1">
                    <a:lumMod val="50000"/>
                  </a:schemeClr>
                </a:solidFill>
              </a:rPr>
              <a:t>nyt</a:t>
            </a:r>
            <a:r>
              <a:rPr lang="en-GB" sz="1000" b="1">
                <a:solidFill>
                  <a:schemeClr val="bg1">
                    <a:lumMod val="50000"/>
                  </a:schemeClr>
                </a:solidFill>
              </a:rPr>
              <a:t> </a:t>
            </a:r>
            <a:r>
              <a:rPr lang="en-GB" sz="1000" b="1" err="1">
                <a:solidFill>
                  <a:schemeClr val="bg1">
                    <a:lumMod val="50000"/>
                  </a:schemeClr>
                </a:solidFill>
              </a:rPr>
              <a:t>billede</a:t>
            </a:r>
            <a:endParaRPr lang="en-GB" sz="1000" b="1">
              <a:solidFill>
                <a:schemeClr val="bg1">
                  <a:lumMod val="50000"/>
                </a:schemeClr>
              </a:solidFill>
            </a:endParaRPr>
          </a:p>
          <a:p>
            <a:pPr algn="r"/>
            <a:r>
              <a:rPr lang="en-GB" sz="1000" err="1">
                <a:solidFill>
                  <a:schemeClr val="bg1">
                    <a:lumMod val="50000"/>
                  </a:schemeClr>
                </a:solidFill>
              </a:rPr>
              <a:t>Efter</a:t>
            </a:r>
            <a:r>
              <a:rPr lang="en-GB" sz="1000">
                <a:solidFill>
                  <a:schemeClr val="bg1">
                    <a:lumMod val="50000"/>
                  </a:schemeClr>
                </a:solidFill>
              </a:rPr>
              <a:t> du </a:t>
            </a:r>
            <a:r>
              <a:rPr lang="en-GB" sz="1000" err="1">
                <a:solidFill>
                  <a:schemeClr val="bg1">
                    <a:lumMod val="50000"/>
                  </a:schemeClr>
                </a:solidFill>
              </a:rPr>
              <a:t>har</a:t>
            </a:r>
            <a:r>
              <a:rPr lang="en-GB" sz="1000">
                <a:solidFill>
                  <a:schemeClr val="bg1">
                    <a:lumMod val="50000"/>
                  </a:schemeClr>
                </a:solidFill>
              </a:rPr>
              <a:t> </a:t>
            </a:r>
            <a:r>
              <a:rPr lang="en-GB" sz="1000" err="1">
                <a:solidFill>
                  <a:schemeClr val="bg1">
                    <a:lumMod val="50000"/>
                  </a:schemeClr>
                </a:solidFill>
              </a:rPr>
              <a:t>indsat</a:t>
            </a:r>
            <a:r>
              <a:rPr lang="en-GB" sz="1000">
                <a:solidFill>
                  <a:schemeClr val="bg1">
                    <a:lumMod val="50000"/>
                  </a:schemeClr>
                </a:solidFill>
              </a:rPr>
              <a:t> et </a:t>
            </a:r>
            <a:r>
              <a:rPr lang="en-GB" sz="1000" err="1">
                <a:solidFill>
                  <a:schemeClr val="bg1">
                    <a:lumMod val="50000"/>
                  </a:schemeClr>
                </a:solidFill>
              </a:rPr>
              <a:t>billede</a:t>
            </a:r>
            <a:r>
              <a:rPr lang="en-GB" sz="1000">
                <a:solidFill>
                  <a:schemeClr val="bg1">
                    <a:lumMod val="50000"/>
                  </a:schemeClr>
                </a:solidFill>
              </a:rPr>
              <a:t>, </a:t>
            </a:r>
            <a:r>
              <a:rPr lang="en-GB" sz="1000" err="1">
                <a:solidFill>
                  <a:schemeClr val="bg1">
                    <a:lumMod val="50000"/>
                  </a:schemeClr>
                </a:solidFill>
              </a:rPr>
              <a:t>skal</a:t>
            </a:r>
            <a:r>
              <a:rPr lang="en-GB" sz="1000">
                <a:solidFill>
                  <a:schemeClr val="bg1">
                    <a:lumMod val="50000"/>
                  </a:schemeClr>
                </a:solidFill>
              </a:rPr>
              <a:t> du </a:t>
            </a:r>
            <a:r>
              <a:rPr lang="en-GB" sz="1000" err="1">
                <a:solidFill>
                  <a:schemeClr val="bg1">
                    <a:lumMod val="50000"/>
                  </a:schemeClr>
                </a:solidFill>
              </a:rPr>
              <a:t>slette</a:t>
            </a:r>
            <a:r>
              <a:rPr lang="en-GB" sz="1000">
                <a:solidFill>
                  <a:schemeClr val="bg1">
                    <a:lumMod val="50000"/>
                  </a:schemeClr>
                </a:solidFill>
              </a:rPr>
              <a:t> </a:t>
            </a:r>
            <a:r>
              <a:rPr lang="en-GB" sz="1000" err="1">
                <a:solidFill>
                  <a:schemeClr val="bg1">
                    <a:lumMod val="50000"/>
                  </a:schemeClr>
                </a:solidFill>
              </a:rPr>
              <a:t>billedet</a:t>
            </a:r>
            <a:r>
              <a:rPr lang="en-GB" sz="1000">
                <a:solidFill>
                  <a:schemeClr val="bg1">
                    <a:lumMod val="50000"/>
                  </a:schemeClr>
                </a:solidFill>
              </a:rPr>
              <a:t>, </a:t>
            </a:r>
            <a:r>
              <a:rPr lang="en-GB" sz="1000" err="1">
                <a:solidFill>
                  <a:schemeClr val="bg1">
                    <a:lumMod val="50000"/>
                  </a:schemeClr>
                </a:solidFill>
              </a:rPr>
              <a:t>hvis</a:t>
            </a:r>
            <a:r>
              <a:rPr lang="en-GB" sz="1000">
                <a:solidFill>
                  <a:schemeClr val="bg1">
                    <a:lumMod val="50000"/>
                  </a:schemeClr>
                </a:solidFill>
              </a:rPr>
              <a:t> du </a:t>
            </a:r>
            <a:r>
              <a:rPr lang="en-GB" sz="1000" err="1">
                <a:solidFill>
                  <a:schemeClr val="bg1">
                    <a:lumMod val="50000"/>
                  </a:schemeClr>
                </a:solidFill>
              </a:rPr>
              <a:t>ønsker</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sat </a:t>
            </a:r>
            <a:r>
              <a:rPr lang="en-GB" sz="1000" err="1">
                <a:solidFill>
                  <a:schemeClr val="bg1">
                    <a:lumMod val="50000"/>
                  </a:schemeClr>
                </a:solidFill>
              </a:rPr>
              <a:t>ind.</a:t>
            </a:r>
            <a:r>
              <a:rPr lang="en-GB" sz="1000">
                <a:solidFill>
                  <a:schemeClr val="bg1">
                    <a:lumMod val="50000"/>
                  </a:schemeClr>
                </a:solidFill>
              </a:rPr>
              <a:t> </a:t>
            </a:r>
            <a:br>
              <a:rPr lang="en-GB" sz="1000">
                <a:solidFill>
                  <a:schemeClr val="bg1">
                    <a:lumMod val="50000"/>
                  </a:schemeClr>
                </a:solidFill>
              </a:rPr>
            </a:br>
            <a:r>
              <a:rPr lang="en-GB" sz="1000" err="1">
                <a:solidFill>
                  <a:schemeClr val="bg1">
                    <a:lumMod val="50000"/>
                  </a:schemeClr>
                </a:solidFill>
              </a:rPr>
              <a:t>Nulstille</a:t>
            </a:r>
            <a:r>
              <a:rPr lang="en-GB" sz="1000">
                <a:solidFill>
                  <a:schemeClr val="bg1">
                    <a:lumMod val="50000"/>
                  </a:schemeClr>
                </a:solidFill>
              </a:rPr>
              <a:t> </a:t>
            </a:r>
            <a:r>
              <a:rPr lang="en-GB" sz="1000" err="1">
                <a:solidFill>
                  <a:schemeClr val="bg1">
                    <a:lumMod val="50000"/>
                  </a:schemeClr>
                </a:solidFill>
              </a:rPr>
              <a:t>siden</a:t>
            </a:r>
            <a:r>
              <a:rPr lang="en-GB" sz="1000">
                <a:solidFill>
                  <a:schemeClr val="bg1">
                    <a:lumMod val="50000"/>
                  </a:schemeClr>
                </a:solidFill>
              </a:rPr>
              <a:t> </a:t>
            </a:r>
            <a:r>
              <a:rPr lang="en-GB" sz="1000" err="1">
                <a:solidFill>
                  <a:schemeClr val="bg1">
                    <a:lumMod val="50000"/>
                  </a:schemeClr>
                </a:solidFill>
              </a:rPr>
              <a:t>og</a:t>
            </a:r>
            <a:r>
              <a:rPr lang="en-GB" sz="1000">
                <a:solidFill>
                  <a:schemeClr val="bg1">
                    <a:lumMod val="50000"/>
                  </a:schemeClr>
                </a:solidFill>
              </a:rPr>
              <a:t> </a:t>
            </a:r>
            <a:r>
              <a:rPr lang="en-GB" sz="1000" err="1">
                <a:solidFill>
                  <a:schemeClr val="bg1">
                    <a:lumMod val="50000"/>
                  </a:schemeClr>
                </a:solidFill>
              </a:rPr>
              <a:t>indsætte</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a:t>
            </a:r>
            <a:r>
              <a:rPr lang="en-GB" sz="1000" err="1">
                <a:solidFill>
                  <a:schemeClr val="bg1">
                    <a:lumMod val="50000"/>
                  </a:schemeClr>
                </a:solidFill>
              </a:rPr>
              <a:t>billede</a:t>
            </a:r>
            <a:r>
              <a:rPr lang="en-GB" sz="1000">
                <a:solidFill>
                  <a:schemeClr val="bg1">
                    <a:lumMod val="50000"/>
                  </a:schemeClr>
                </a:solidFill>
              </a:rPr>
              <a:t>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Tree>
    <p:extLst>
      <p:ext uri="{BB962C8B-B14F-4D97-AF65-F5344CB8AC3E}">
        <p14:creationId xmlns:p14="http://schemas.microsoft.com/office/powerpoint/2010/main" val="3883039265"/>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738" y="491396"/>
            <a:ext cx="6263553" cy="5793748"/>
          </a:xfrm>
        </p:spPr>
        <p:txBody>
          <a:bodyPr/>
          <a:lstStyle>
            <a:lvl1pPr marL="0" indent="0">
              <a:spcBef>
                <a:spcPts val="0"/>
              </a:spcBef>
              <a:buClrTx/>
              <a:buFont typeface="Arial" panose="020B0604020202020204" pitchFamily="34" charset="0"/>
              <a:buChar char="​"/>
              <a:defRPr sz="2400">
                <a:latin typeface="+mj-lt"/>
              </a:defRPr>
            </a:lvl1pPr>
            <a:lvl2pPr marL="0" indent="0">
              <a:spcBef>
                <a:spcPts val="1800"/>
              </a:spcBef>
              <a:buClrTx/>
              <a:buFont typeface="Arial" panose="020B0604020202020204" pitchFamily="34" charset="0"/>
              <a:buChar char="–"/>
              <a:defRPr sz="1000"/>
            </a:lvl2pPr>
            <a:lvl3pPr marL="0" indent="0">
              <a:spcBef>
                <a:spcPts val="1800"/>
              </a:spcBef>
              <a:buClrTx/>
              <a:buFont typeface="Arial" panose="020B0604020202020204" pitchFamily="34" charset="0"/>
              <a:buChar char="–"/>
              <a:defRPr sz="1000"/>
            </a:lvl3pPr>
            <a:lvl4pPr marL="0" indent="0">
              <a:spcBef>
                <a:spcPts val="1800"/>
              </a:spcBef>
              <a:buClrTx/>
              <a:buFont typeface="Arial" panose="020B0604020202020204" pitchFamily="34" charset="0"/>
              <a:buChar char="–"/>
              <a:defRPr sz="1000"/>
            </a:lvl4pPr>
            <a:lvl5pPr marL="0" indent="0">
              <a:spcBef>
                <a:spcPts val="1800"/>
              </a:spcBef>
              <a:buClrTx/>
              <a:buFont typeface="Arial" panose="020B0604020202020204" pitchFamily="34" charset="0"/>
              <a:buChar char="–"/>
              <a:defRPr sz="1000"/>
            </a:lvl5pPr>
          </a:lstStyle>
          <a:p>
            <a:pPr lvl="0"/>
            <a:r>
              <a:rPr lang="da-DK"/>
              <a:t>”Klik her og indsæt citat i flere linjer. </a:t>
            </a:r>
            <a:br>
              <a:rPr lang="da-DK"/>
            </a:br>
            <a:r>
              <a:rPr lang="da-DK"/>
              <a:t>Klik ENTER for ny linje, klik derefter TAB og indsæt kilde tekst i korrekt font og størrelse eller brug Forøg listeniveau-knap i </a:t>
            </a:r>
            <a:r>
              <a:rPr lang="da-DK" err="1"/>
              <a:t>ribbon</a:t>
            </a:r>
            <a:r>
              <a:rPr lang="da-DK"/>
              <a:t>”</a:t>
            </a:r>
            <a:endParaRPr lang="da-DK" noProof="0"/>
          </a:p>
          <a:p>
            <a:pPr lvl="1"/>
            <a:r>
              <a:rPr lang="da-DK" noProof="0"/>
              <a:t>Second </a:t>
            </a:r>
            <a:r>
              <a:rPr lang="da-DK" noProof="0" err="1"/>
              <a:t>level</a:t>
            </a:r>
            <a:endParaRPr lang="da-DK" noProof="0"/>
          </a:p>
        </p:txBody>
      </p:sp>
      <p:sp>
        <p:nvSpPr>
          <p:cNvPr id="15" name="Pladsholder til billede 14">
            <a:extLst>
              <a:ext uri="{FF2B5EF4-FFF2-40B4-BE49-F238E27FC236}">
                <a16:creationId xmlns:a16="http://schemas.microsoft.com/office/drawing/2014/main" id="{3A00C217-543D-4823-A552-38F554C3A057}"/>
              </a:ext>
            </a:extLst>
          </p:cNvPr>
          <p:cNvSpPr>
            <a:spLocks noGrp="1" noChangeAspect="1"/>
          </p:cNvSpPr>
          <p:nvPr>
            <p:ph type="pic" sz="quarter" idx="13" hasCustomPrompt="1"/>
          </p:nvPr>
        </p:nvSpPr>
        <p:spPr>
          <a:xfrm>
            <a:off x="7257600" y="569210"/>
            <a:ext cx="4362901" cy="4363200"/>
          </a:xfrm>
          <a:prstGeom prst="rect">
            <a:avLst/>
          </a:prstGeom>
          <a:blipFill>
            <a:blip r:embed="rId2"/>
            <a:stretch>
              <a:fillRect/>
            </a:stretch>
          </a:blipFill>
        </p:spPr>
        <p:txBody>
          <a:bodyPr wrap="square" lIns="72000" tIns="108000" rIns="72000" anchor="t" anchorCtr="0">
            <a:noAutofit/>
          </a:bodyPr>
          <a:lstStyle>
            <a:lvl1pPr marL="0" indent="0" algn="ctr">
              <a:buNone/>
              <a:defRPr sz="1400">
                <a:solidFill>
                  <a:schemeClr val="bg1"/>
                </a:solidFill>
              </a:defRPr>
            </a:lvl1pPr>
          </a:lstStyle>
          <a:p>
            <a:r>
              <a:rPr lang="da-DK"/>
              <a:t>Klik på denne pladsholder og indsæt billede via Images Library</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0" name="Text Placeholder 16">
            <a:extLst>
              <a:ext uri="{FF2B5EF4-FFF2-40B4-BE49-F238E27FC236}">
                <a16:creationId xmlns:a16="http://schemas.microsoft.com/office/drawing/2014/main" id="{8B0BED46-9A39-4790-872D-E26EB094EB1F}"/>
              </a:ext>
            </a:extLst>
          </p:cNvPr>
          <p:cNvSpPr>
            <a:spLocks noGrp="1" noChangeAspect="1"/>
          </p:cNvSpPr>
          <p:nvPr>
            <p:ph type="body" sz="quarter" idx="16" hasCustomPrompt="1"/>
          </p:nvPr>
        </p:nvSpPr>
        <p:spPr>
          <a:xfrm>
            <a:off x="7257089" y="428161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AA2FDA8C-4643-430B-ABB6-BC82D5DDBBD0}"/>
              </a:ext>
            </a:extLst>
          </p:cNvPr>
          <p:cNvSpPr txBox="1"/>
          <p:nvPr userDrawn="1"/>
        </p:nvSpPr>
        <p:spPr>
          <a:xfrm>
            <a:off x="12281307" y="56991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F4F8F7-E26A-4F74-9203-BD6D08539EB7}"/>
              </a:ext>
            </a:extLst>
          </p:cNvPr>
          <p:cNvPicPr>
            <a:picLocks noChangeAspect="1"/>
          </p:cNvPicPr>
          <p:nvPr userDrawn="1"/>
        </p:nvPicPr>
        <p:blipFill>
          <a:blip r:embed="rId3"/>
          <a:stretch>
            <a:fillRect/>
          </a:stretch>
        </p:blipFill>
        <p:spPr>
          <a:xfrm>
            <a:off x="12277754" y="1541166"/>
            <a:ext cx="1783466" cy="759744"/>
          </a:xfrm>
          <a:prstGeom prst="rect">
            <a:avLst/>
          </a:prstGeom>
        </p:spPr>
      </p:pic>
    </p:spTree>
    <p:extLst>
      <p:ext uri="{BB962C8B-B14F-4D97-AF65-F5344CB8AC3E}">
        <p14:creationId xmlns:p14="http://schemas.microsoft.com/office/powerpoint/2010/main" val="253781811"/>
      </p:ext>
    </p:extLst>
  </p:cSld>
  <p:clrMapOvr>
    <a:masterClrMapping/>
  </p:clrMapOvr>
  <p:extLst>
    <p:ext uri="{DCECCB84-F9BA-43D5-87BE-67443E8EF086}">
      <p15:sldGuideLst xmlns:p15="http://schemas.microsoft.com/office/powerpoint/2012/main">
        <p15:guide id="1" pos="4301" userDrawn="1">
          <p15:clr>
            <a:srgbClr val="FBAE40"/>
          </p15:clr>
        </p15:guide>
        <p15:guide id="2" pos="4571" userDrawn="1">
          <p15:clr>
            <a:srgbClr val="FBAE40"/>
          </p15:clr>
        </p15:guide>
        <p15:guide id="3" orient="horz" pos="3106"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ekst og billeder">
    <p:spTree>
      <p:nvGrpSpPr>
        <p:cNvPr id="1" name=""/>
        <p:cNvGrpSpPr/>
        <p:nvPr/>
      </p:nvGrpSpPr>
      <p:grpSpPr>
        <a:xfrm>
          <a:off x="0" y="0"/>
          <a:ext cx="0" cy="0"/>
          <a:chOff x="0" y="0"/>
          <a:chExt cx="0" cy="0"/>
        </a:xfrm>
      </p:grpSpPr>
      <p:sp>
        <p:nvSpPr>
          <p:cNvPr id="4" name="Pladsholder til indhold 3"/>
          <p:cNvSpPr>
            <a:spLocks noGrp="1"/>
          </p:cNvSpPr>
          <p:nvPr>
            <p:ph sz="quarter" idx="23" hasCustomPrompt="1"/>
          </p:nvPr>
        </p:nvSpPr>
        <p:spPr>
          <a:xfrm>
            <a:off x="566737" y="569912"/>
            <a:ext cx="5374801" cy="2707202"/>
          </a:xfrm>
        </p:spPr>
        <p:txBody>
          <a:bodyPr anchor="t" anchorCtr="0"/>
          <a:lstStyle>
            <a:lvl1pPr>
              <a:defRPr/>
            </a:lvl1pPr>
          </a:lstStyle>
          <a:p>
            <a:pPr lvl="0"/>
            <a:r>
              <a:rPr lang="en-GB" noProof="0" err="1"/>
              <a:t>Klik</a:t>
            </a:r>
            <a:r>
              <a:rPr lang="en-GB" noProof="0"/>
              <a:t> her for at </a:t>
            </a:r>
            <a:r>
              <a:rPr lang="en-GB" noProof="0" err="1"/>
              <a:t>tilføje</a:t>
            </a:r>
            <a:r>
              <a:rPr lang="en-GB" noProof="0"/>
              <a:t> </a:t>
            </a:r>
            <a:r>
              <a:rPr lang="en-GB" noProof="0" err="1"/>
              <a:t>tekst</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6" name="Pladsholder til indhold 5"/>
          <p:cNvSpPr>
            <a:spLocks noGrp="1"/>
          </p:cNvSpPr>
          <p:nvPr>
            <p:ph sz="quarter" idx="24" hasCustomPrompt="1"/>
          </p:nvPr>
        </p:nvSpPr>
        <p:spPr>
          <a:xfrm>
            <a:off x="6246000" y="3584575"/>
            <a:ext cx="5374500" cy="2705100"/>
          </a:xfrm>
        </p:spPr>
        <p:txBody>
          <a:bodyPr anchor="t" anchorCtr="0"/>
          <a:lstStyle>
            <a:lvl1pPr>
              <a:defRPr/>
            </a:lvl1pPr>
          </a:lstStyle>
          <a:p>
            <a:pPr lvl="0"/>
            <a:r>
              <a:rPr lang="en-GB" noProof="0" err="1"/>
              <a:t>Klik</a:t>
            </a:r>
            <a:r>
              <a:rPr lang="en-GB" noProof="0"/>
              <a:t> her for at </a:t>
            </a:r>
            <a:r>
              <a:rPr lang="en-GB" noProof="0" err="1"/>
              <a:t>tilføje</a:t>
            </a:r>
            <a:r>
              <a:rPr lang="en-GB" noProof="0"/>
              <a:t> </a:t>
            </a:r>
            <a:r>
              <a:rPr lang="en-GB" noProof="0" err="1"/>
              <a:t>tekst</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0" name="Picture Placeholder 9"/>
          <p:cNvSpPr>
            <a:spLocks noGrp="1" noChangeAspect="1"/>
          </p:cNvSpPr>
          <p:nvPr>
            <p:ph type="pic" sz="quarter" idx="13" hasCustomPrompt="1"/>
          </p:nvPr>
        </p:nvSpPr>
        <p:spPr>
          <a:xfrm>
            <a:off x="568800" y="3428694"/>
            <a:ext cx="5527200" cy="2860982"/>
          </a:xfrm>
          <a:noFill/>
        </p:spPr>
        <p:txBody>
          <a:bodyPr tIns="108000"/>
          <a:lstStyle>
            <a:lvl1pPr marL="0" indent="0" algn="ctr">
              <a:buNone/>
              <a:defRPr sz="1600"/>
            </a:lvl1pPr>
          </a:lstStyle>
          <a:p>
            <a:r>
              <a:rPr lang="en-GB" err="1"/>
              <a:t>Klik</a:t>
            </a:r>
            <a:r>
              <a:rPr lang="en-GB"/>
              <a:t> </a:t>
            </a:r>
            <a:r>
              <a:rPr lang="en-GB" err="1"/>
              <a:t>på</a:t>
            </a:r>
            <a:r>
              <a:rPr lang="en-GB"/>
              <a:t> </a:t>
            </a:r>
            <a:r>
              <a:rPr lang="en-GB" err="1"/>
              <a:t>ikonet</a:t>
            </a:r>
            <a:r>
              <a:rPr lang="en-GB"/>
              <a:t> for at </a:t>
            </a:r>
            <a:r>
              <a:rPr lang="en-GB" err="1"/>
              <a:t>tilføje</a:t>
            </a:r>
            <a:r>
              <a:rPr lang="en-GB"/>
              <a:t> et </a:t>
            </a:r>
            <a:r>
              <a:rPr lang="en-GB" err="1"/>
              <a:t>billede</a:t>
            </a:r>
            <a:endParaRPr lang="en-GB"/>
          </a:p>
        </p:txBody>
      </p:sp>
      <p:sp>
        <p:nvSpPr>
          <p:cNvPr id="8" name="Date_DateCustomA"/>
          <p:cNvSpPr>
            <a:spLocks noGrp="1"/>
          </p:cNvSpPr>
          <p:nvPr>
            <p:ph type="dt" sz="half" idx="17"/>
          </p:nvPr>
        </p:nvSpPr>
        <p:spPr/>
        <p:txBody>
          <a:bodyPr/>
          <a:lstStyle/>
          <a:p>
            <a:endParaRPr lang="en-GB"/>
          </a:p>
        </p:txBody>
      </p:sp>
      <p:sp>
        <p:nvSpPr>
          <p:cNvPr id="9" name="Footer Placeholder 8"/>
          <p:cNvSpPr>
            <a:spLocks noGrp="1"/>
          </p:cNvSpPr>
          <p:nvPr>
            <p:ph type="ftr" sz="quarter" idx="18"/>
          </p:nvPr>
        </p:nvSpPr>
        <p:spPr>
          <a:xfrm>
            <a:off x="7257600" y="6443249"/>
            <a:ext cx="3283402" cy="180000"/>
          </a:xfrm>
        </p:spPr>
        <p:txBody>
          <a:bodyPr/>
          <a:lstStyle/>
          <a:p>
            <a:endParaRPr lang="en-GB"/>
          </a:p>
        </p:txBody>
      </p:sp>
      <p:sp>
        <p:nvSpPr>
          <p:cNvPr id="11" name="Slide Number Placeholder 10"/>
          <p:cNvSpPr>
            <a:spLocks noGrp="1"/>
          </p:cNvSpPr>
          <p:nvPr>
            <p:ph type="sldNum" sz="quarter" idx="19"/>
          </p:nvPr>
        </p:nvSpPr>
        <p:spPr/>
        <p:txBody>
          <a:bodyPr/>
          <a:lstStyle/>
          <a:p>
            <a:fld id="{24C8C45C-947F-4981-8B3F-4F32E973C901}" type="slidenum">
              <a:rPr lang="en-GB" smtClean="0"/>
              <a:pPr/>
              <a:t>‹#›</a:t>
            </a:fld>
            <a:endParaRPr lang="en-GB"/>
          </a:p>
        </p:txBody>
      </p:sp>
      <p:sp>
        <p:nvSpPr>
          <p:cNvPr id="13" name="Picture Placeholder 9"/>
          <p:cNvSpPr>
            <a:spLocks noGrp="1" noChangeAspect="1"/>
          </p:cNvSpPr>
          <p:nvPr>
            <p:ph type="pic" sz="quarter" idx="21" hasCustomPrompt="1"/>
          </p:nvPr>
        </p:nvSpPr>
        <p:spPr>
          <a:xfrm>
            <a:off x="6096000" y="569914"/>
            <a:ext cx="5524500" cy="2860982"/>
          </a:xfrm>
          <a:noFill/>
        </p:spPr>
        <p:txBody>
          <a:bodyPr tIns="108000"/>
          <a:lstStyle>
            <a:lvl1pPr marL="0" indent="0" algn="ctr">
              <a:buNone/>
              <a:defRPr sz="1600"/>
            </a:lvl1pPr>
          </a:lstStyle>
          <a:p>
            <a:r>
              <a:rPr lang="en-GB" err="1"/>
              <a:t>Klik</a:t>
            </a:r>
            <a:r>
              <a:rPr lang="en-GB"/>
              <a:t> </a:t>
            </a:r>
            <a:r>
              <a:rPr lang="en-GB" err="1"/>
              <a:t>på</a:t>
            </a:r>
            <a:r>
              <a:rPr lang="en-GB"/>
              <a:t> </a:t>
            </a:r>
            <a:r>
              <a:rPr lang="en-GB" err="1"/>
              <a:t>ikonet</a:t>
            </a:r>
            <a:r>
              <a:rPr lang="en-GB"/>
              <a:t> for at </a:t>
            </a:r>
            <a:r>
              <a:rPr lang="en-GB" err="1"/>
              <a:t>tilføje</a:t>
            </a:r>
            <a:r>
              <a:rPr lang="en-GB"/>
              <a:t> et </a:t>
            </a:r>
            <a:r>
              <a:rPr lang="en-GB" err="1"/>
              <a:t>billede</a:t>
            </a:r>
            <a:endParaRPr lang="en-GB"/>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Tree>
    <p:extLst>
      <p:ext uri="{BB962C8B-B14F-4D97-AF65-F5344CB8AC3E}">
        <p14:creationId xmlns:p14="http://schemas.microsoft.com/office/powerpoint/2010/main" val="3334412012"/>
      </p:ext>
    </p:extLst>
  </p:cSld>
  <p:clrMapOvr>
    <a:masterClrMapping/>
  </p:clrMapOvr>
  <p:extLst>
    <p:ext uri="{DCECCB84-F9BA-43D5-87BE-67443E8EF086}">
      <p15:sldGuideLst xmlns:p15="http://schemas.microsoft.com/office/powerpoint/2012/main">
        <p15:guide id="1" pos="3741">
          <p15:clr>
            <a:srgbClr val="FBAE40"/>
          </p15:clr>
        </p15:guide>
        <p15:guide id="3" orient="horz" pos="2063">
          <p15:clr>
            <a:srgbClr val="FBAE40"/>
          </p15:clr>
        </p15:guide>
        <p15:guide id="5" orient="horz" pos="2258">
          <p15:clr>
            <a:srgbClr val="FBAE40"/>
          </p15:clr>
        </p15:guide>
        <p15:guide id="6" pos="393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Billede med tekst">
    <p:spTree>
      <p:nvGrpSpPr>
        <p:cNvPr id="1" name=""/>
        <p:cNvGrpSpPr/>
        <p:nvPr/>
      </p:nvGrpSpPr>
      <p:grpSpPr>
        <a:xfrm>
          <a:off x="0" y="0"/>
          <a:ext cx="0" cy="0"/>
          <a:chOff x="0" y="0"/>
          <a:chExt cx="0" cy="0"/>
        </a:xfrm>
      </p:grpSpPr>
      <p:sp>
        <p:nvSpPr>
          <p:cNvPr id="8" name="Overlay"/>
          <p:cNvSpPr>
            <a:spLocks noGrp="1"/>
          </p:cNvSpPr>
          <p:nvPr>
            <p:ph type="body" sz="quarter" idx="21" hasCustomPrompt="1"/>
          </p:nvPr>
        </p:nvSpPr>
        <p:spPr>
          <a:xfrm>
            <a:off x="0" y="-2"/>
            <a:ext cx="12193200" cy="6861601"/>
          </a:xfrm>
          <a:solidFill>
            <a:schemeClr val="tx2">
              <a:alpha val="20000"/>
            </a:schemeClr>
          </a:solidFill>
        </p:spPr>
        <p:txBody>
          <a:bodyPr/>
          <a:lstStyle>
            <a:lvl1pPr marL="0" indent="0">
              <a:buNone/>
              <a:defRPr sz="100"/>
            </a:lvl1pPr>
            <a:lvl2pPr marL="266400" indent="0">
              <a:buNone/>
              <a:defRPr sz="100"/>
            </a:lvl2pPr>
            <a:lvl3pPr marL="489600" indent="0">
              <a:buNone/>
              <a:defRPr sz="100"/>
            </a:lvl3pPr>
            <a:lvl4pPr marL="709200" indent="0">
              <a:buNone/>
              <a:defRPr sz="100"/>
            </a:lvl4pPr>
            <a:lvl5pPr marL="914400" indent="0">
              <a:buNone/>
              <a:defRPr sz="100"/>
            </a:lvl5pPr>
          </a:lstStyle>
          <a:p>
            <a:pPr lvl="0"/>
            <a:r>
              <a:rPr lang="en-GB"/>
              <a:t>.</a:t>
            </a:r>
          </a:p>
        </p:txBody>
      </p:sp>
      <p:sp>
        <p:nvSpPr>
          <p:cNvPr id="11" name="Picture Placeholder 7"/>
          <p:cNvSpPr>
            <a:spLocks noGrp="1"/>
          </p:cNvSpPr>
          <p:nvPr>
            <p:ph type="pic" sz="quarter" idx="19" hasCustomPrompt="1"/>
          </p:nvPr>
        </p:nvSpPr>
        <p:spPr>
          <a:xfrm>
            <a:off x="0" y="-1"/>
            <a:ext cx="12193200" cy="6861600"/>
          </a:xfrm>
          <a:noFill/>
        </p:spPr>
        <p:txBody>
          <a:bodyPr lIns="8964000" tIns="0" rIns="324000" anchor="ctr" anchorCtr="0"/>
          <a:lstStyle>
            <a:lvl1pPr marL="0" indent="0" algn="l">
              <a:buNone/>
              <a:defRPr sz="1400" baseline="0">
                <a:solidFill>
                  <a:schemeClr val="tx2"/>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a:p>
            <a:r>
              <a:rPr lang="en-GB" err="1"/>
              <a:t>Højreklik</a:t>
            </a:r>
            <a:r>
              <a:rPr lang="en-GB"/>
              <a:t> </a:t>
            </a:r>
            <a:r>
              <a:rPr lang="en-GB" err="1"/>
              <a:t>på</a:t>
            </a:r>
            <a:r>
              <a:rPr lang="en-GB"/>
              <a:t> </a:t>
            </a:r>
            <a:r>
              <a:rPr lang="en-GB" err="1"/>
              <a:t>indsatte</a:t>
            </a:r>
            <a:r>
              <a:rPr lang="en-GB"/>
              <a:t> </a:t>
            </a:r>
            <a:r>
              <a:rPr lang="en-GB" err="1"/>
              <a:t>billede</a:t>
            </a:r>
            <a:r>
              <a:rPr lang="en-GB"/>
              <a:t> </a:t>
            </a:r>
            <a:r>
              <a:rPr lang="en-GB" err="1"/>
              <a:t>og</a:t>
            </a:r>
            <a:r>
              <a:rPr lang="en-GB"/>
              <a:t> </a:t>
            </a:r>
            <a:r>
              <a:rPr lang="en-GB" err="1"/>
              <a:t>vælg</a:t>
            </a:r>
            <a:r>
              <a:rPr lang="en-GB"/>
              <a:t> placer </a:t>
            </a:r>
            <a:r>
              <a:rPr lang="en-GB" err="1"/>
              <a:t>bagest</a:t>
            </a:r>
            <a:r>
              <a:rPr lang="en-GB"/>
              <a:t> for at </a:t>
            </a:r>
            <a:r>
              <a:rPr lang="en-GB" err="1"/>
              <a:t>få</a:t>
            </a:r>
            <a:r>
              <a:rPr lang="en-GB"/>
              <a:t> transparent </a:t>
            </a:r>
            <a:r>
              <a:rPr lang="en-GB" err="1"/>
              <a:t>farve</a:t>
            </a:r>
            <a:r>
              <a:rPr lang="en-GB"/>
              <a:t> </a:t>
            </a:r>
            <a:r>
              <a:rPr lang="en-GB" err="1"/>
              <a:t>ovenpå</a:t>
            </a:r>
            <a:r>
              <a:rPr lang="en-GB"/>
              <a:t> </a:t>
            </a:r>
            <a:r>
              <a:rPr lang="en-GB" err="1"/>
              <a:t>billedet</a:t>
            </a:r>
            <a:r>
              <a:rPr lang="en-GB"/>
              <a:t>.</a:t>
            </a:r>
          </a:p>
        </p:txBody>
      </p:sp>
      <p:sp>
        <p:nvSpPr>
          <p:cNvPr id="2" name="Titel 1"/>
          <p:cNvSpPr>
            <a:spLocks noGrp="1"/>
          </p:cNvSpPr>
          <p:nvPr>
            <p:ph type="title" hasCustomPrompt="1"/>
          </p:nvPr>
        </p:nvSpPr>
        <p:spPr>
          <a:xfrm>
            <a:off x="566737" y="491395"/>
            <a:ext cx="7667625" cy="959717"/>
          </a:xfrm>
        </p:spPr>
        <p:txBody>
          <a:bodyPr/>
          <a:lstStyle>
            <a:lvl1pPr>
              <a:defRPr>
                <a:solidFill>
                  <a:schemeClr val="bg1"/>
                </a:solidFill>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a:p>
        </p:txBody>
      </p:sp>
      <p:sp>
        <p:nvSpPr>
          <p:cNvPr id="3" name="Date_DateCustomA"/>
          <p:cNvSpPr>
            <a:spLocks noGrp="1"/>
          </p:cNvSpPr>
          <p:nvPr>
            <p:ph type="dt" sz="half" idx="10"/>
          </p:nvPr>
        </p:nvSpPr>
        <p:spPr/>
        <p:txBody>
          <a:bodyPr/>
          <a:lstStyle>
            <a:lvl1pPr>
              <a:defRPr>
                <a:solidFill>
                  <a:schemeClr val="bg1"/>
                </a:solidFill>
              </a:defRPr>
            </a:lvl1pPr>
          </a:lstStyle>
          <a:p>
            <a:endParaRPr lang="en-GB"/>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en-GB"/>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24C8C45C-947F-4981-8B3F-4F32E973C901}" type="slidenum">
              <a:rPr lang="en-GB" smtClean="0"/>
              <a:pPr/>
              <a:t>‹#›</a:t>
            </a:fld>
            <a:endParaRPr lang="en-GB"/>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12" name="Text Placeholder 16"/>
          <p:cNvSpPr>
            <a:spLocks noGrp="1" noChangeAspect="1"/>
          </p:cNvSpPr>
          <p:nvPr>
            <p:ph type="body" sz="quarter" idx="16" hasCustomPrompt="1"/>
          </p:nvPr>
        </p:nvSpPr>
        <p:spPr>
          <a:xfrm>
            <a:off x="10179940" y="569913"/>
            <a:ext cx="1440560" cy="1440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GB"/>
              <a:t>.</a:t>
            </a:r>
          </a:p>
        </p:txBody>
      </p:sp>
      <p:sp>
        <p:nvSpPr>
          <p:cNvPr id="7" name="Pladsholder til tekst 6"/>
          <p:cNvSpPr>
            <a:spLocks noGrp="1"/>
          </p:cNvSpPr>
          <p:nvPr>
            <p:ph type="body" sz="quarter" idx="20" hasCustomPrompt="1"/>
          </p:nvPr>
        </p:nvSpPr>
        <p:spPr>
          <a:xfrm>
            <a:off x="566738" y="1920875"/>
            <a:ext cx="7667625" cy="436245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GB" noProof="0" err="1"/>
              <a:t>Klik</a:t>
            </a:r>
            <a:r>
              <a:rPr lang="en-GB" noProof="0"/>
              <a:t> her for at </a:t>
            </a:r>
            <a:r>
              <a:rPr lang="en-GB" noProof="0" err="1"/>
              <a:t>tilføje</a:t>
            </a:r>
            <a:r>
              <a:rPr lang="en-GB" noProof="0"/>
              <a:t> </a:t>
            </a:r>
            <a:r>
              <a:rPr lang="en-GB" noProof="0" err="1"/>
              <a:t>tekst</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a:p>
            <a:pPr lvl="5"/>
            <a:r>
              <a:rPr lang="en-GB"/>
              <a:t>6</a:t>
            </a:r>
          </a:p>
          <a:p>
            <a:pPr lvl="6"/>
            <a:r>
              <a:rPr lang="en-GB"/>
              <a:t>7</a:t>
            </a:r>
          </a:p>
          <a:p>
            <a:pPr lvl="7"/>
            <a:r>
              <a:rPr lang="en-GB"/>
              <a:t>8</a:t>
            </a:r>
          </a:p>
          <a:p>
            <a:pPr lvl="8"/>
            <a:r>
              <a:rPr lang="en-GB"/>
              <a:t>9</a:t>
            </a:r>
          </a:p>
        </p:txBody>
      </p:sp>
      <p:sp>
        <p:nvSpPr>
          <p:cNvPr id="14" name="Tekstfelt 13">
            <a:extLst>
              <a:ext uri="{FF2B5EF4-FFF2-40B4-BE49-F238E27FC236}">
                <a16:creationId xmlns:a16="http://schemas.microsoft.com/office/drawing/2014/main" id="{33FB78A3-2447-450A-9DCF-2D6F248571AA}"/>
              </a:ext>
            </a:extLst>
          </p:cNvPr>
          <p:cNvSpPr txBox="1"/>
          <p:nvPr userDrawn="1"/>
        </p:nvSpPr>
        <p:spPr>
          <a:xfrm>
            <a:off x="12281307" y="0"/>
            <a:ext cx="1779914" cy="2036899"/>
          </a:xfrm>
          <a:prstGeom prst="rect">
            <a:avLst/>
          </a:prstGeom>
          <a:noFill/>
        </p:spPr>
        <p:txBody>
          <a:bodyPr wrap="square" lIns="0" tIns="0" rIns="0" bIns="36000" rtlCol="0" anchor="t" anchorCtr="0">
            <a:spAutoFit/>
          </a:bodyPr>
          <a:lstStyle/>
          <a:p>
            <a:r>
              <a:rPr lang="en-GB" sz="1000" b="1" err="1">
                <a:solidFill>
                  <a:schemeClr val="bg1">
                    <a:lumMod val="50000"/>
                  </a:schemeClr>
                </a:solidFill>
              </a:rPr>
              <a:t>Indsætte</a:t>
            </a:r>
            <a:r>
              <a:rPr lang="en-GB" sz="1000" b="1">
                <a:solidFill>
                  <a:schemeClr val="bg1">
                    <a:lumMod val="50000"/>
                  </a:schemeClr>
                </a:solidFill>
              </a:rPr>
              <a:t> </a:t>
            </a:r>
            <a:r>
              <a:rPr lang="en-GB" sz="1000" b="1" err="1">
                <a:solidFill>
                  <a:schemeClr val="bg1">
                    <a:lumMod val="50000"/>
                  </a:schemeClr>
                </a:solidFill>
              </a:rPr>
              <a:t>en</a:t>
            </a:r>
            <a:r>
              <a:rPr lang="en-GB" sz="1000" b="1">
                <a:solidFill>
                  <a:schemeClr val="bg1">
                    <a:lumMod val="50000"/>
                  </a:schemeClr>
                </a:solidFill>
              </a:rPr>
              <a:t> </a:t>
            </a:r>
            <a:r>
              <a:rPr lang="en-GB" sz="1000" b="1" err="1">
                <a:solidFill>
                  <a:schemeClr val="bg1">
                    <a:lumMod val="50000"/>
                  </a:schemeClr>
                </a:solidFill>
              </a:rPr>
              <a:t>nyt</a:t>
            </a:r>
            <a:r>
              <a:rPr lang="en-GB" sz="1000" b="1">
                <a:solidFill>
                  <a:schemeClr val="bg1">
                    <a:lumMod val="50000"/>
                  </a:schemeClr>
                </a:solidFill>
              </a:rPr>
              <a:t> </a:t>
            </a:r>
            <a:r>
              <a:rPr lang="en-GB" sz="1000" b="1" err="1">
                <a:solidFill>
                  <a:schemeClr val="bg1">
                    <a:lumMod val="50000"/>
                  </a:schemeClr>
                </a:solidFill>
              </a:rPr>
              <a:t>billede</a:t>
            </a:r>
            <a:endParaRPr lang="en-GB" sz="1000" b="1">
              <a:solidFill>
                <a:schemeClr val="bg1">
                  <a:lumMod val="50000"/>
                </a:schemeClr>
              </a:solidFill>
            </a:endParaRPr>
          </a:p>
          <a:p>
            <a:r>
              <a:rPr lang="en-GB" sz="1000" err="1">
                <a:solidFill>
                  <a:schemeClr val="bg1">
                    <a:lumMod val="50000"/>
                  </a:schemeClr>
                </a:solidFill>
              </a:rPr>
              <a:t>Efter</a:t>
            </a:r>
            <a:r>
              <a:rPr lang="en-GB" sz="1000">
                <a:solidFill>
                  <a:schemeClr val="bg1">
                    <a:lumMod val="50000"/>
                  </a:schemeClr>
                </a:solidFill>
              </a:rPr>
              <a:t> du </a:t>
            </a:r>
            <a:r>
              <a:rPr lang="en-GB" sz="1000" err="1">
                <a:solidFill>
                  <a:schemeClr val="bg1">
                    <a:lumMod val="50000"/>
                  </a:schemeClr>
                </a:solidFill>
              </a:rPr>
              <a:t>har</a:t>
            </a:r>
            <a:r>
              <a:rPr lang="en-GB" sz="1000">
                <a:solidFill>
                  <a:schemeClr val="bg1">
                    <a:lumMod val="50000"/>
                  </a:schemeClr>
                </a:solidFill>
              </a:rPr>
              <a:t> </a:t>
            </a:r>
            <a:r>
              <a:rPr lang="en-GB" sz="1000" err="1">
                <a:solidFill>
                  <a:schemeClr val="bg1">
                    <a:lumMod val="50000"/>
                  </a:schemeClr>
                </a:solidFill>
              </a:rPr>
              <a:t>indsat</a:t>
            </a:r>
            <a:r>
              <a:rPr lang="en-GB" sz="1000">
                <a:solidFill>
                  <a:schemeClr val="bg1">
                    <a:lumMod val="50000"/>
                  </a:schemeClr>
                </a:solidFill>
              </a:rPr>
              <a:t> et </a:t>
            </a:r>
            <a:r>
              <a:rPr lang="en-GB" sz="1000" err="1">
                <a:solidFill>
                  <a:schemeClr val="bg1">
                    <a:lumMod val="50000"/>
                  </a:schemeClr>
                </a:solidFill>
              </a:rPr>
              <a:t>billede</a:t>
            </a:r>
            <a:r>
              <a:rPr lang="en-GB" sz="1000">
                <a:solidFill>
                  <a:schemeClr val="bg1">
                    <a:lumMod val="50000"/>
                  </a:schemeClr>
                </a:solidFill>
              </a:rPr>
              <a:t>, </a:t>
            </a:r>
            <a:r>
              <a:rPr lang="en-GB" sz="1000" err="1">
                <a:solidFill>
                  <a:schemeClr val="bg1">
                    <a:lumMod val="50000"/>
                  </a:schemeClr>
                </a:solidFill>
              </a:rPr>
              <a:t>skal</a:t>
            </a:r>
            <a:r>
              <a:rPr lang="en-GB" sz="1000">
                <a:solidFill>
                  <a:schemeClr val="bg1">
                    <a:lumMod val="50000"/>
                  </a:schemeClr>
                </a:solidFill>
              </a:rPr>
              <a:t> du </a:t>
            </a:r>
            <a:r>
              <a:rPr lang="en-GB" sz="1000" err="1">
                <a:solidFill>
                  <a:schemeClr val="bg1">
                    <a:lumMod val="50000"/>
                  </a:schemeClr>
                </a:solidFill>
              </a:rPr>
              <a:t>slette</a:t>
            </a:r>
            <a:r>
              <a:rPr lang="en-GB" sz="1000">
                <a:solidFill>
                  <a:schemeClr val="bg1">
                    <a:lumMod val="50000"/>
                  </a:schemeClr>
                </a:solidFill>
              </a:rPr>
              <a:t> </a:t>
            </a:r>
            <a:r>
              <a:rPr lang="en-GB" sz="1000" err="1">
                <a:solidFill>
                  <a:schemeClr val="bg1">
                    <a:lumMod val="50000"/>
                  </a:schemeClr>
                </a:solidFill>
              </a:rPr>
              <a:t>billedet</a:t>
            </a:r>
            <a:r>
              <a:rPr lang="en-GB" sz="1000">
                <a:solidFill>
                  <a:schemeClr val="bg1">
                    <a:lumMod val="50000"/>
                  </a:schemeClr>
                </a:solidFill>
              </a:rPr>
              <a:t>, </a:t>
            </a:r>
            <a:r>
              <a:rPr lang="en-GB" sz="1000" err="1">
                <a:solidFill>
                  <a:schemeClr val="bg1">
                    <a:lumMod val="50000"/>
                  </a:schemeClr>
                </a:solidFill>
              </a:rPr>
              <a:t>hvis</a:t>
            </a:r>
            <a:r>
              <a:rPr lang="en-GB" sz="1000">
                <a:solidFill>
                  <a:schemeClr val="bg1">
                    <a:lumMod val="50000"/>
                  </a:schemeClr>
                </a:solidFill>
              </a:rPr>
              <a:t> du </a:t>
            </a:r>
            <a:r>
              <a:rPr lang="en-GB" sz="1000" err="1">
                <a:solidFill>
                  <a:schemeClr val="bg1">
                    <a:lumMod val="50000"/>
                  </a:schemeClr>
                </a:solidFill>
              </a:rPr>
              <a:t>ønsker</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sat </a:t>
            </a:r>
            <a:r>
              <a:rPr lang="en-GB" sz="1000" err="1">
                <a:solidFill>
                  <a:schemeClr val="bg1">
                    <a:lumMod val="50000"/>
                  </a:schemeClr>
                </a:solidFill>
              </a:rPr>
              <a:t>ind.</a:t>
            </a:r>
            <a:r>
              <a:rPr lang="en-GB" sz="1000">
                <a:solidFill>
                  <a:schemeClr val="bg1">
                    <a:lumMod val="50000"/>
                  </a:schemeClr>
                </a:solidFill>
              </a:rPr>
              <a:t> </a:t>
            </a:r>
          </a:p>
          <a:p>
            <a:br>
              <a:rPr lang="en-GB" sz="1000">
                <a:solidFill>
                  <a:schemeClr val="bg1">
                    <a:lumMod val="50000"/>
                  </a:schemeClr>
                </a:solidFill>
              </a:rPr>
            </a:br>
            <a:r>
              <a:rPr lang="en-GB" sz="1000" err="1">
                <a:solidFill>
                  <a:schemeClr val="bg1">
                    <a:lumMod val="50000"/>
                  </a:schemeClr>
                </a:solidFill>
              </a:rPr>
              <a:t>Nulstille</a:t>
            </a:r>
            <a:r>
              <a:rPr lang="en-GB" sz="1000">
                <a:solidFill>
                  <a:schemeClr val="bg1">
                    <a:lumMod val="50000"/>
                  </a:schemeClr>
                </a:solidFill>
              </a:rPr>
              <a:t> </a:t>
            </a:r>
            <a:r>
              <a:rPr lang="en-GB" sz="1000" err="1">
                <a:solidFill>
                  <a:schemeClr val="bg1">
                    <a:lumMod val="50000"/>
                  </a:schemeClr>
                </a:solidFill>
              </a:rPr>
              <a:t>siden</a:t>
            </a:r>
            <a:r>
              <a:rPr lang="en-GB" sz="1000">
                <a:solidFill>
                  <a:schemeClr val="bg1">
                    <a:lumMod val="50000"/>
                  </a:schemeClr>
                </a:solidFill>
              </a:rPr>
              <a:t> </a:t>
            </a:r>
            <a:r>
              <a:rPr lang="en-GB" sz="1000" err="1">
                <a:solidFill>
                  <a:schemeClr val="bg1">
                    <a:lumMod val="50000"/>
                  </a:schemeClr>
                </a:solidFill>
              </a:rPr>
              <a:t>og</a:t>
            </a:r>
            <a:r>
              <a:rPr lang="en-GB" sz="1000">
                <a:solidFill>
                  <a:schemeClr val="bg1">
                    <a:lumMod val="50000"/>
                  </a:schemeClr>
                </a:solidFill>
              </a:rPr>
              <a:t> </a:t>
            </a:r>
            <a:r>
              <a:rPr lang="en-GB" sz="1000" err="1">
                <a:solidFill>
                  <a:schemeClr val="bg1">
                    <a:lumMod val="50000"/>
                  </a:schemeClr>
                </a:solidFill>
              </a:rPr>
              <a:t>indsætte</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a:t>
            </a:r>
            <a:r>
              <a:rPr lang="en-GB" sz="1000" err="1">
                <a:solidFill>
                  <a:schemeClr val="bg1">
                    <a:lumMod val="50000"/>
                  </a:schemeClr>
                </a:solidFill>
              </a:rPr>
              <a:t>billede</a:t>
            </a:r>
            <a:r>
              <a:rPr lang="en-GB" sz="1000">
                <a:solidFill>
                  <a:schemeClr val="bg1">
                    <a:lumMod val="50000"/>
                  </a:schemeClr>
                </a:solidFill>
              </a:rPr>
              <a:t> via image Library.</a:t>
            </a:r>
          </a:p>
          <a:p>
            <a:endParaRPr lang="en-GB" sz="1000">
              <a:solidFill>
                <a:schemeClr val="bg1">
                  <a:lumMod val="50000"/>
                </a:schemeClr>
              </a:solidFill>
            </a:endParaRPr>
          </a:p>
          <a:p>
            <a:r>
              <a:rPr lang="en-GB" sz="1000" err="1">
                <a:solidFill>
                  <a:schemeClr val="bg1">
                    <a:lumMod val="50000"/>
                  </a:schemeClr>
                </a:solidFill>
              </a:rPr>
              <a:t>Højreklik</a:t>
            </a:r>
            <a:r>
              <a:rPr lang="en-GB" sz="1000">
                <a:solidFill>
                  <a:schemeClr val="bg1">
                    <a:lumMod val="50000"/>
                  </a:schemeClr>
                </a:solidFill>
              </a:rPr>
              <a:t> </a:t>
            </a:r>
            <a:r>
              <a:rPr lang="en-GB" sz="1000" err="1">
                <a:solidFill>
                  <a:schemeClr val="bg1">
                    <a:lumMod val="50000"/>
                  </a:schemeClr>
                </a:solidFill>
              </a:rPr>
              <a:t>på</a:t>
            </a:r>
            <a:r>
              <a:rPr lang="en-GB" sz="1000">
                <a:solidFill>
                  <a:schemeClr val="bg1">
                    <a:lumMod val="50000"/>
                  </a:schemeClr>
                </a:solidFill>
              </a:rPr>
              <a:t> </a:t>
            </a:r>
            <a:r>
              <a:rPr lang="en-GB" sz="1000" err="1">
                <a:solidFill>
                  <a:schemeClr val="bg1">
                    <a:lumMod val="50000"/>
                  </a:schemeClr>
                </a:solidFill>
              </a:rPr>
              <a:t>indsatte</a:t>
            </a:r>
            <a:r>
              <a:rPr lang="en-GB" sz="1000">
                <a:solidFill>
                  <a:schemeClr val="bg1">
                    <a:lumMod val="50000"/>
                  </a:schemeClr>
                </a:solidFill>
              </a:rPr>
              <a:t> </a:t>
            </a:r>
            <a:r>
              <a:rPr lang="en-GB" sz="1000" err="1">
                <a:solidFill>
                  <a:schemeClr val="bg1">
                    <a:lumMod val="50000"/>
                  </a:schemeClr>
                </a:solidFill>
              </a:rPr>
              <a:t>billede</a:t>
            </a:r>
            <a:r>
              <a:rPr lang="en-GB" sz="1000">
                <a:solidFill>
                  <a:schemeClr val="bg1">
                    <a:lumMod val="50000"/>
                  </a:schemeClr>
                </a:solidFill>
              </a:rPr>
              <a:t> </a:t>
            </a:r>
            <a:r>
              <a:rPr lang="en-GB" sz="1000" err="1">
                <a:solidFill>
                  <a:schemeClr val="bg1">
                    <a:lumMod val="50000"/>
                  </a:schemeClr>
                </a:solidFill>
              </a:rPr>
              <a:t>og</a:t>
            </a:r>
            <a:r>
              <a:rPr lang="en-GB" sz="1000">
                <a:solidFill>
                  <a:schemeClr val="bg1">
                    <a:lumMod val="50000"/>
                  </a:schemeClr>
                </a:solidFill>
              </a:rPr>
              <a:t> </a:t>
            </a:r>
            <a:r>
              <a:rPr lang="en-GB" sz="1000" err="1">
                <a:solidFill>
                  <a:schemeClr val="bg1">
                    <a:lumMod val="50000"/>
                  </a:schemeClr>
                </a:solidFill>
              </a:rPr>
              <a:t>vælg</a:t>
            </a:r>
            <a:r>
              <a:rPr lang="en-GB" sz="1000">
                <a:solidFill>
                  <a:schemeClr val="bg1">
                    <a:lumMod val="50000"/>
                  </a:schemeClr>
                </a:solidFill>
              </a:rPr>
              <a:t> placer </a:t>
            </a:r>
            <a:r>
              <a:rPr lang="en-GB" sz="1000" err="1">
                <a:solidFill>
                  <a:schemeClr val="bg1">
                    <a:lumMod val="50000"/>
                  </a:schemeClr>
                </a:solidFill>
              </a:rPr>
              <a:t>bagest</a:t>
            </a:r>
            <a:r>
              <a:rPr lang="en-GB" sz="1000">
                <a:solidFill>
                  <a:schemeClr val="bg1">
                    <a:lumMod val="50000"/>
                  </a:schemeClr>
                </a:solidFill>
              </a:rPr>
              <a:t> for at </a:t>
            </a:r>
            <a:r>
              <a:rPr lang="en-GB" sz="1000" err="1">
                <a:solidFill>
                  <a:schemeClr val="bg1">
                    <a:lumMod val="50000"/>
                  </a:schemeClr>
                </a:solidFill>
              </a:rPr>
              <a:t>få</a:t>
            </a:r>
            <a:r>
              <a:rPr lang="en-GB" sz="1000">
                <a:solidFill>
                  <a:schemeClr val="bg1">
                    <a:lumMod val="50000"/>
                  </a:schemeClr>
                </a:solidFill>
              </a:rPr>
              <a:t> transparent </a:t>
            </a:r>
            <a:r>
              <a:rPr lang="en-GB" sz="1000" err="1">
                <a:solidFill>
                  <a:schemeClr val="bg1">
                    <a:lumMod val="50000"/>
                  </a:schemeClr>
                </a:solidFill>
              </a:rPr>
              <a:t>farve</a:t>
            </a:r>
            <a:r>
              <a:rPr lang="en-GB" sz="1000">
                <a:solidFill>
                  <a:schemeClr val="bg1">
                    <a:lumMod val="50000"/>
                  </a:schemeClr>
                </a:solidFill>
              </a:rPr>
              <a:t> </a:t>
            </a:r>
            <a:r>
              <a:rPr lang="en-GB" sz="1000" err="1">
                <a:solidFill>
                  <a:schemeClr val="bg1">
                    <a:lumMod val="50000"/>
                  </a:schemeClr>
                </a:solidFill>
              </a:rPr>
              <a:t>ovenpå</a:t>
            </a:r>
            <a:r>
              <a:rPr lang="en-GB" sz="1000">
                <a:solidFill>
                  <a:schemeClr val="bg1">
                    <a:lumMod val="50000"/>
                  </a:schemeClr>
                </a:solidFill>
              </a:rPr>
              <a:t> </a:t>
            </a:r>
            <a:r>
              <a:rPr lang="en-GB" sz="1000" err="1">
                <a:solidFill>
                  <a:schemeClr val="bg1">
                    <a:lumMod val="50000"/>
                  </a:schemeClr>
                </a:solidFill>
              </a:rPr>
              <a:t>billedet</a:t>
            </a:r>
            <a:r>
              <a:rPr lang="en-GB" sz="1000">
                <a:solidFill>
                  <a:schemeClr val="bg1">
                    <a:lumMod val="50000"/>
                  </a:schemeClr>
                </a:solidFill>
              </a:rPr>
              <a:t>.</a:t>
            </a:r>
          </a:p>
          <a:p>
            <a:r>
              <a:rPr lang="en-GB" sz="1000">
                <a:solidFill>
                  <a:schemeClr val="bg1">
                    <a:lumMod val="50000"/>
                  </a:schemeClr>
                </a:solidFill>
              </a:rPr>
              <a:t> </a:t>
            </a:r>
          </a:p>
        </p:txBody>
      </p:sp>
      <p:pic>
        <p:nvPicPr>
          <p:cNvPr id="16" name="Billede 15">
            <a:extLst>
              <a:ext uri="{FF2B5EF4-FFF2-40B4-BE49-F238E27FC236}">
                <a16:creationId xmlns:a16="http://schemas.microsoft.com/office/drawing/2014/main" id="{25CCBF21-E93A-4E7B-976D-25DAC80082E8}"/>
              </a:ext>
            </a:extLst>
          </p:cNvPr>
          <p:cNvPicPr>
            <a:picLocks noChangeAspect="1"/>
          </p:cNvPicPr>
          <p:nvPr userDrawn="1"/>
        </p:nvPicPr>
        <p:blipFill>
          <a:blip r:embed="rId2"/>
          <a:stretch>
            <a:fillRect/>
          </a:stretch>
        </p:blipFill>
        <p:spPr>
          <a:xfrm>
            <a:off x="12277754" y="1920875"/>
            <a:ext cx="1783466" cy="759744"/>
          </a:xfrm>
          <a:prstGeom prst="rect">
            <a:avLst/>
          </a:prstGeom>
        </p:spPr>
      </p:pic>
      <p:pic>
        <p:nvPicPr>
          <p:cNvPr id="15" name="Logo_white">
            <a:extLst>
              <a:ext uri="{FF2B5EF4-FFF2-40B4-BE49-F238E27FC236}">
                <a16:creationId xmlns:a16="http://schemas.microsoft.com/office/drawing/2014/main" id="{B791E94E-6630-48CB-8E88-4468A9447C1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278285398"/>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9" name="Baggrund"/>
          <p:cNvSpPr/>
          <p:nvPr userDrawn="1"/>
        </p:nvSpPr>
        <p:spPr>
          <a:xfrm>
            <a:off x="0" y="0"/>
            <a:ext cx="12189600" cy="6858000"/>
          </a:xfrm>
          <a:prstGeom prst="rect">
            <a:avLst/>
          </a:prstGeom>
          <a:solidFill>
            <a:srgbClr val="0709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Text Placeholder 7"/>
          <p:cNvSpPr>
            <a:spLocks noGrp="1"/>
          </p:cNvSpPr>
          <p:nvPr>
            <p:ph type="body" sz="quarter" idx="13" hasCustomPrompt="1"/>
          </p:nvPr>
        </p:nvSpPr>
        <p:spPr>
          <a:xfrm>
            <a:off x="2160494" y="1440000"/>
            <a:ext cx="7871012" cy="3978000"/>
          </a:xfrm>
        </p:spPr>
        <p:txBody>
          <a:bodyPr anchor="ctr"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4000" baseline="0">
                <a:solidFill>
                  <a:schemeClr val="bg1"/>
                </a:solidFill>
                <a:latin typeface="+mj-lt"/>
              </a:defRPr>
            </a:lvl1pPr>
            <a:lvl2pPr marL="171450" indent="-171450" algn="r">
              <a:spcBef>
                <a:spcPts val="1800"/>
              </a:spcBef>
              <a:buClrTx/>
              <a:buFont typeface="Arial" panose="020B0604020202020204" pitchFamily="34" charset="0"/>
              <a:buChar char="–"/>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err="1"/>
              <a:t>Klik</a:t>
            </a:r>
            <a:r>
              <a:rPr lang="en-GB"/>
              <a:t> her </a:t>
            </a:r>
            <a:r>
              <a:rPr lang="en-GB" err="1"/>
              <a:t>og</a:t>
            </a:r>
            <a:r>
              <a:rPr lang="en-GB"/>
              <a:t> </a:t>
            </a:r>
            <a:r>
              <a:rPr lang="en-GB" err="1"/>
              <a:t>indsæt</a:t>
            </a:r>
            <a:r>
              <a:rPr lang="en-GB"/>
              <a:t> </a:t>
            </a:r>
            <a:r>
              <a:rPr lang="en-GB" err="1"/>
              <a:t>citat</a:t>
            </a:r>
            <a:r>
              <a:rPr lang="en-GB"/>
              <a:t> </a:t>
            </a:r>
            <a:r>
              <a:rPr lang="en-GB" err="1"/>
              <a:t>i</a:t>
            </a:r>
            <a:r>
              <a:rPr lang="en-GB"/>
              <a:t> </a:t>
            </a:r>
            <a:r>
              <a:rPr lang="en-GB" err="1"/>
              <a:t>flere</a:t>
            </a:r>
            <a:r>
              <a:rPr lang="en-GB"/>
              <a:t> </a:t>
            </a:r>
            <a:r>
              <a:rPr lang="en-GB" err="1"/>
              <a:t>linjer</a:t>
            </a:r>
            <a:r>
              <a:rPr lang="en-GB"/>
              <a:t>. </a:t>
            </a:r>
            <a:br>
              <a:rPr lang="en-GB"/>
            </a:br>
            <a:r>
              <a:rPr lang="en-GB" err="1"/>
              <a:t>Klik</a:t>
            </a:r>
            <a:r>
              <a:rPr lang="en-GB"/>
              <a:t> ENTER for </a:t>
            </a:r>
            <a:r>
              <a:rPr lang="en-GB" err="1"/>
              <a:t>ny</a:t>
            </a:r>
            <a:r>
              <a:rPr lang="en-GB"/>
              <a:t> </a:t>
            </a:r>
            <a:r>
              <a:rPr lang="en-GB" err="1"/>
              <a:t>linje</a:t>
            </a:r>
            <a:r>
              <a:rPr lang="en-GB"/>
              <a:t>, </a:t>
            </a:r>
            <a:r>
              <a:rPr lang="en-GB" err="1"/>
              <a:t>klik</a:t>
            </a:r>
            <a:r>
              <a:rPr lang="en-GB"/>
              <a:t> </a:t>
            </a:r>
            <a:r>
              <a:rPr lang="en-GB" err="1"/>
              <a:t>derefter</a:t>
            </a:r>
            <a:r>
              <a:rPr lang="en-GB"/>
              <a:t> TAB </a:t>
            </a:r>
            <a:r>
              <a:rPr lang="en-GB" err="1"/>
              <a:t>og</a:t>
            </a:r>
            <a:r>
              <a:rPr lang="en-GB"/>
              <a:t> </a:t>
            </a:r>
            <a:r>
              <a:rPr lang="en-GB" err="1"/>
              <a:t>indsæt</a:t>
            </a:r>
            <a:r>
              <a:rPr lang="en-GB"/>
              <a:t> </a:t>
            </a:r>
            <a:r>
              <a:rPr lang="en-GB" err="1"/>
              <a:t>kilde</a:t>
            </a:r>
            <a:r>
              <a:rPr lang="en-GB"/>
              <a:t> </a:t>
            </a:r>
            <a:r>
              <a:rPr lang="en-GB" err="1"/>
              <a:t>tekst</a:t>
            </a:r>
            <a:r>
              <a:rPr lang="en-GB"/>
              <a:t> </a:t>
            </a:r>
            <a:r>
              <a:rPr lang="en-GB" err="1"/>
              <a:t>i</a:t>
            </a:r>
            <a:r>
              <a:rPr lang="en-GB"/>
              <a:t> </a:t>
            </a:r>
            <a:r>
              <a:rPr lang="en-GB" err="1"/>
              <a:t>korrekt</a:t>
            </a:r>
            <a:r>
              <a:rPr lang="en-GB"/>
              <a:t> font </a:t>
            </a:r>
            <a:r>
              <a:rPr lang="en-GB" err="1"/>
              <a:t>og</a:t>
            </a:r>
            <a:r>
              <a:rPr lang="en-GB"/>
              <a:t> </a:t>
            </a:r>
            <a:r>
              <a:rPr lang="en-GB" err="1"/>
              <a:t>størrelse</a:t>
            </a:r>
            <a:br>
              <a:rPr lang="en-GB"/>
            </a:br>
            <a:r>
              <a:rPr lang="en-GB"/>
              <a:t>Note: </a:t>
            </a:r>
            <a:r>
              <a:rPr lang="en-GB" err="1"/>
              <a:t>Brug</a:t>
            </a:r>
            <a:r>
              <a:rPr lang="en-GB"/>
              <a:t> </a:t>
            </a:r>
            <a:r>
              <a:rPr lang="en-GB" err="1"/>
              <a:t>ikke</a:t>
            </a:r>
            <a:r>
              <a:rPr lang="en-GB"/>
              <a:t> </a:t>
            </a:r>
            <a:r>
              <a:rPr lang="en-GB" err="1"/>
              <a:t>dette</a:t>
            </a:r>
            <a:r>
              <a:rPr lang="en-GB"/>
              <a:t> slide </a:t>
            </a:r>
            <a:r>
              <a:rPr lang="en-GB" err="1"/>
              <a:t>i</a:t>
            </a:r>
            <a:r>
              <a:rPr lang="en-GB"/>
              <a:t> et </a:t>
            </a:r>
            <a:r>
              <a:rPr lang="en-GB" err="1"/>
              <a:t>lyst</a:t>
            </a:r>
            <a:r>
              <a:rPr lang="en-GB"/>
              <a:t> </a:t>
            </a:r>
            <a:r>
              <a:rPr lang="en-GB" err="1"/>
              <a:t>lokale</a:t>
            </a:r>
            <a:r>
              <a:rPr lang="en-GB"/>
              <a:t> med </a:t>
            </a:r>
            <a:r>
              <a:rPr lang="en-GB" err="1"/>
              <a:t>projektor</a:t>
            </a:r>
            <a:r>
              <a:rPr lang="en-GB"/>
              <a:t>.</a:t>
            </a:r>
          </a:p>
          <a:p>
            <a:pPr lvl="1"/>
            <a:r>
              <a:rPr lang="en-GB"/>
              <a:t>Second level</a:t>
            </a:r>
          </a:p>
        </p:txBody>
      </p:sp>
      <p:sp>
        <p:nvSpPr>
          <p:cNvPr id="3" name="Date_DateCustomA"/>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C8C45C-947F-4981-8B3F-4F32E973C901}" type="slidenum">
              <a:rPr lang="en-GB" smtClean="0"/>
              <a:pPr/>
              <a:t>‹#›</a:t>
            </a:fld>
            <a:endParaRPr lang="en-GB"/>
          </a:p>
        </p:txBody>
      </p:sp>
      <p:pic>
        <p:nvPicPr>
          <p:cNvPr id="10" name="Logo_white">
            <a:extLst>
              <a:ext uri="{FF2B5EF4-FFF2-40B4-BE49-F238E27FC236}">
                <a16:creationId xmlns:a16="http://schemas.microsoft.com/office/drawing/2014/main" id="{49F31F23-CD95-438F-812F-2F1559D182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197664369"/>
      </p:ext>
    </p:extLst>
  </p:cSld>
  <p:clrMapOvr>
    <a:masterClrMapping/>
  </p:clrMapOvr>
  <p:extLst>
    <p:ext uri="{DCECCB84-F9BA-43D5-87BE-67443E8EF086}">
      <p15:sldGuideLst xmlns:p15="http://schemas.microsoft.com/office/powerpoint/2012/main">
        <p15:guide id="1" pos="1360">
          <p15:clr>
            <a:srgbClr val="FBAE40"/>
          </p15:clr>
        </p15:guide>
        <p15:guide id="2" pos="6317">
          <p15:clr>
            <a:srgbClr val="FBAE40"/>
          </p15:clr>
        </p15:guide>
        <p15:guide id="3" orient="horz" pos="907">
          <p15:clr>
            <a:srgbClr val="FBAE40"/>
          </p15:clr>
        </p15:guide>
        <p15:guide id="4" orient="horz" pos="341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738" y="491396"/>
            <a:ext cx="6263553" cy="5793748"/>
          </a:xfrm>
        </p:spPr>
        <p:txBody>
          <a:bodyPr/>
          <a:lstStyle>
            <a:lvl1pPr marL="0" indent="0">
              <a:spcBef>
                <a:spcPts val="0"/>
              </a:spcBef>
              <a:buClrTx/>
              <a:buFont typeface="Arial" panose="020B0604020202020204" pitchFamily="34" charset="0"/>
              <a:buChar char="​"/>
              <a:defRPr sz="2400">
                <a:latin typeface="+mj-lt"/>
              </a:defRPr>
            </a:lvl1pPr>
            <a:lvl2pPr marL="0" indent="0">
              <a:spcBef>
                <a:spcPts val="1800"/>
              </a:spcBef>
              <a:buClrTx/>
              <a:buFont typeface="Arial" panose="020B0604020202020204" pitchFamily="34" charset="0"/>
              <a:buChar char="–"/>
              <a:defRPr sz="1000"/>
            </a:lvl2pPr>
            <a:lvl3pPr marL="0" indent="0">
              <a:spcBef>
                <a:spcPts val="1800"/>
              </a:spcBef>
              <a:buClrTx/>
              <a:buFont typeface="Arial" panose="020B0604020202020204" pitchFamily="34" charset="0"/>
              <a:buChar char="–"/>
              <a:defRPr sz="1000"/>
            </a:lvl3pPr>
            <a:lvl4pPr marL="0" indent="0">
              <a:spcBef>
                <a:spcPts val="1800"/>
              </a:spcBef>
              <a:buClrTx/>
              <a:buFont typeface="Arial" panose="020B0604020202020204" pitchFamily="34" charset="0"/>
              <a:buChar char="–"/>
              <a:defRPr sz="1000"/>
            </a:lvl4pPr>
            <a:lvl5pPr marL="0" indent="0">
              <a:spcBef>
                <a:spcPts val="1800"/>
              </a:spcBef>
              <a:buClrTx/>
              <a:buFont typeface="Arial" panose="020B0604020202020204" pitchFamily="34" charset="0"/>
              <a:buChar char="–"/>
              <a:defRPr sz="1000"/>
            </a:lvl5pPr>
          </a:lstStyle>
          <a:p>
            <a:pPr lvl="0"/>
            <a:r>
              <a:rPr lang="en-GB"/>
              <a:t>”</a:t>
            </a:r>
            <a:r>
              <a:rPr lang="en-GB" err="1"/>
              <a:t>Klik</a:t>
            </a:r>
            <a:r>
              <a:rPr lang="en-GB"/>
              <a:t> her </a:t>
            </a:r>
            <a:r>
              <a:rPr lang="en-GB" err="1"/>
              <a:t>og</a:t>
            </a:r>
            <a:r>
              <a:rPr lang="en-GB"/>
              <a:t> </a:t>
            </a:r>
            <a:r>
              <a:rPr lang="en-GB" err="1"/>
              <a:t>indsæt</a:t>
            </a:r>
            <a:r>
              <a:rPr lang="en-GB"/>
              <a:t> </a:t>
            </a:r>
            <a:r>
              <a:rPr lang="en-GB" err="1"/>
              <a:t>citat</a:t>
            </a:r>
            <a:r>
              <a:rPr lang="en-GB"/>
              <a:t> </a:t>
            </a:r>
            <a:r>
              <a:rPr lang="en-GB" err="1"/>
              <a:t>i</a:t>
            </a:r>
            <a:r>
              <a:rPr lang="en-GB"/>
              <a:t> </a:t>
            </a:r>
            <a:r>
              <a:rPr lang="en-GB" err="1"/>
              <a:t>flere</a:t>
            </a:r>
            <a:r>
              <a:rPr lang="en-GB"/>
              <a:t> </a:t>
            </a:r>
            <a:r>
              <a:rPr lang="en-GB" err="1"/>
              <a:t>linjer</a:t>
            </a:r>
            <a:r>
              <a:rPr lang="en-GB"/>
              <a:t>. </a:t>
            </a:r>
            <a:br>
              <a:rPr lang="en-GB"/>
            </a:br>
            <a:r>
              <a:rPr lang="en-GB" err="1"/>
              <a:t>Klik</a:t>
            </a:r>
            <a:r>
              <a:rPr lang="en-GB"/>
              <a:t> ENTER for </a:t>
            </a:r>
            <a:r>
              <a:rPr lang="en-GB" err="1"/>
              <a:t>ny</a:t>
            </a:r>
            <a:r>
              <a:rPr lang="en-GB"/>
              <a:t> </a:t>
            </a:r>
            <a:r>
              <a:rPr lang="en-GB" err="1"/>
              <a:t>linje</a:t>
            </a:r>
            <a:r>
              <a:rPr lang="en-GB"/>
              <a:t>, </a:t>
            </a:r>
            <a:r>
              <a:rPr lang="en-GB" err="1"/>
              <a:t>klik</a:t>
            </a:r>
            <a:r>
              <a:rPr lang="en-GB"/>
              <a:t> </a:t>
            </a:r>
            <a:r>
              <a:rPr lang="en-GB" err="1"/>
              <a:t>derefter</a:t>
            </a:r>
            <a:r>
              <a:rPr lang="en-GB"/>
              <a:t> TAB </a:t>
            </a:r>
            <a:r>
              <a:rPr lang="en-GB" err="1"/>
              <a:t>og</a:t>
            </a:r>
            <a:r>
              <a:rPr lang="en-GB"/>
              <a:t> </a:t>
            </a:r>
            <a:r>
              <a:rPr lang="en-GB" err="1"/>
              <a:t>indsæt</a:t>
            </a:r>
            <a:r>
              <a:rPr lang="en-GB"/>
              <a:t> </a:t>
            </a:r>
            <a:r>
              <a:rPr lang="en-GB" err="1"/>
              <a:t>kilde</a:t>
            </a:r>
            <a:r>
              <a:rPr lang="en-GB"/>
              <a:t> </a:t>
            </a:r>
            <a:r>
              <a:rPr lang="en-GB" err="1"/>
              <a:t>tekst</a:t>
            </a:r>
            <a:r>
              <a:rPr lang="en-GB"/>
              <a:t> </a:t>
            </a:r>
            <a:r>
              <a:rPr lang="en-GB" err="1"/>
              <a:t>i</a:t>
            </a:r>
            <a:r>
              <a:rPr lang="en-GB"/>
              <a:t> </a:t>
            </a:r>
            <a:r>
              <a:rPr lang="en-GB" err="1"/>
              <a:t>korrekt</a:t>
            </a:r>
            <a:r>
              <a:rPr lang="en-GB"/>
              <a:t> font </a:t>
            </a:r>
            <a:r>
              <a:rPr lang="en-GB" err="1"/>
              <a:t>og</a:t>
            </a:r>
            <a:r>
              <a:rPr lang="en-GB"/>
              <a:t> </a:t>
            </a:r>
            <a:r>
              <a:rPr lang="en-GB" err="1"/>
              <a:t>størrelse</a:t>
            </a:r>
            <a:r>
              <a:rPr lang="en-GB"/>
              <a:t> </a:t>
            </a:r>
            <a:r>
              <a:rPr lang="en-GB" err="1"/>
              <a:t>eller</a:t>
            </a:r>
            <a:r>
              <a:rPr lang="en-GB"/>
              <a:t> </a:t>
            </a:r>
            <a:r>
              <a:rPr lang="en-GB" err="1"/>
              <a:t>brug</a:t>
            </a:r>
            <a:r>
              <a:rPr lang="en-GB"/>
              <a:t> </a:t>
            </a:r>
            <a:r>
              <a:rPr lang="en-GB" err="1"/>
              <a:t>Forøg</a:t>
            </a:r>
            <a:r>
              <a:rPr lang="en-GB"/>
              <a:t> </a:t>
            </a:r>
            <a:r>
              <a:rPr lang="en-GB" err="1"/>
              <a:t>listeniveau</a:t>
            </a:r>
            <a:r>
              <a:rPr lang="en-GB"/>
              <a:t>-knap </a:t>
            </a:r>
            <a:r>
              <a:rPr lang="en-GB" err="1"/>
              <a:t>i</a:t>
            </a:r>
            <a:r>
              <a:rPr lang="en-GB"/>
              <a:t> ribbon”</a:t>
            </a:r>
            <a:endParaRPr lang="en-GB" noProof="0"/>
          </a:p>
          <a:p>
            <a:pPr lvl="1"/>
            <a:r>
              <a:rPr lang="en-GB" noProof="0"/>
              <a:t>Second level</a:t>
            </a:r>
          </a:p>
        </p:txBody>
      </p:sp>
      <p:sp>
        <p:nvSpPr>
          <p:cNvPr id="15" name="Pladsholder til billede 14">
            <a:extLst>
              <a:ext uri="{FF2B5EF4-FFF2-40B4-BE49-F238E27FC236}">
                <a16:creationId xmlns:a16="http://schemas.microsoft.com/office/drawing/2014/main" id="{3A00C217-543D-4823-A552-38F554C3A057}"/>
              </a:ext>
            </a:extLst>
          </p:cNvPr>
          <p:cNvSpPr>
            <a:spLocks noGrp="1" noChangeAspect="1"/>
          </p:cNvSpPr>
          <p:nvPr>
            <p:ph type="pic" sz="quarter" idx="13" hasCustomPrompt="1"/>
          </p:nvPr>
        </p:nvSpPr>
        <p:spPr>
          <a:xfrm>
            <a:off x="7257600" y="569210"/>
            <a:ext cx="4362901" cy="4363200"/>
          </a:xfrm>
          <a:prstGeom prst="rect">
            <a:avLst/>
          </a:prstGeom>
          <a:blipFill>
            <a:blip r:embed="rId2"/>
            <a:stretch>
              <a:fillRect/>
            </a:stretch>
          </a:blipFill>
        </p:spPr>
        <p:txBody>
          <a:bodyPr wrap="square" lIns="72000" tIns="108000" rIns="72000" anchor="t" anchorCtr="0">
            <a:noAutofit/>
          </a:bodyPr>
          <a:lstStyle>
            <a:lvl1pPr marL="0" indent="0" algn="ctr">
              <a:buNone/>
              <a:defRPr sz="1400">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8" name="Date_DateCustomA"/>
          <p:cNvSpPr>
            <a:spLocks noGrp="1"/>
          </p:cNvSpPr>
          <p:nvPr>
            <p:ph type="dt" sz="half" idx="17"/>
          </p:nvPr>
        </p:nvSpPr>
        <p:spPr/>
        <p:txBody>
          <a:bodyPr/>
          <a:lstStyle/>
          <a:p>
            <a:endParaRPr lang="en-GB"/>
          </a:p>
        </p:txBody>
      </p:sp>
      <p:sp>
        <p:nvSpPr>
          <p:cNvPr id="9" name="Footer Placeholder 8"/>
          <p:cNvSpPr>
            <a:spLocks noGrp="1"/>
          </p:cNvSpPr>
          <p:nvPr>
            <p:ph type="ftr" sz="quarter" idx="18"/>
          </p:nvPr>
        </p:nvSpPr>
        <p:spPr>
          <a:xfrm>
            <a:off x="7257599" y="6443249"/>
            <a:ext cx="3283401" cy="180000"/>
          </a:xfrm>
        </p:spPr>
        <p:txBody>
          <a:bodyPr/>
          <a:lstStyle/>
          <a:p>
            <a:endParaRPr lang="en-GB"/>
          </a:p>
        </p:txBody>
      </p:sp>
      <p:sp>
        <p:nvSpPr>
          <p:cNvPr id="11" name="Slide Number Placeholder 10"/>
          <p:cNvSpPr>
            <a:spLocks noGrp="1"/>
          </p:cNvSpPr>
          <p:nvPr>
            <p:ph type="sldNum" sz="quarter" idx="19"/>
          </p:nvPr>
        </p:nvSpPr>
        <p:spPr/>
        <p:txBody>
          <a:bodyPr/>
          <a:lstStyle/>
          <a:p>
            <a:fld id="{24C8C45C-947F-4981-8B3F-4F32E973C901}" type="slidenum">
              <a:rPr lang="en-GB" smtClean="0"/>
              <a:pPr/>
              <a:t>‹#›</a:t>
            </a:fld>
            <a:endParaRPr lang="en-GB"/>
          </a:p>
        </p:txBody>
      </p:sp>
      <p:sp>
        <p:nvSpPr>
          <p:cNvPr id="10" name="Text Placeholder 16">
            <a:extLst>
              <a:ext uri="{FF2B5EF4-FFF2-40B4-BE49-F238E27FC236}">
                <a16:creationId xmlns:a16="http://schemas.microsoft.com/office/drawing/2014/main" id="{8B0BED46-9A39-4790-872D-E26EB094EB1F}"/>
              </a:ext>
            </a:extLst>
          </p:cNvPr>
          <p:cNvSpPr>
            <a:spLocks noGrp="1" noChangeAspect="1"/>
          </p:cNvSpPr>
          <p:nvPr>
            <p:ph type="body" sz="quarter" idx="16" hasCustomPrompt="1"/>
          </p:nvPr>
        </p:nvSpPr>
        <p:spPr>
          <a:xfrm>
            <a:off x="7257089" y="428161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GB"/>
              <a:t>.</a:t>
            </a:r>
          </a:p>
        </p:txBody>
      </p:sp>
      <p:sp>
        <p:nvSpPr>
          <p:cNvPr id="13" name="Tekstfelt 12">
            <a:extLst>
              <a:ext uri="{FF2B5EF4-FFF2-40B4-BE49-F238E27FC236}">
                <a16:creationId xmlns:a16="http://schemas.microsoft.com/office/drawing/2014/main" id="{AA2FDA8C-4643-430B-ABB6-BC82D5DDBBD0}"/>
              </a:ext>
            </a:extLst>
          </p:cNvPr>
          <p:cNvSpPr txBox="1"/>
          <p:nvPr userDrawn="1"/>
        </p:nvSpPr>
        <p:spPr>
          <a:xfrm>
            <a:off x="12281307" y="569913"/>
            <a:ext cx="1779914" cy="959681"/>
          </a:xfrm>
          <a:prstGeom prst="rect">
            <a:avLst/>
          </a:prstGeom>
          <a:noFill/>
        </p:spPr>
        <p:txBody>
          <a:bodyPr wrap="square" lIns="0" tIns="0" rIns="0" bIns="36000" rtlCol="0" anchor="t" anchorCtr="0">
            <a:spAutoFit/>
          </a:bodyPr>
          <a:lstStyle/>
          <a:p>
            <a:r>
              <a:rPr lang="en-GB" sz="1000" b="1" err="1">
                <a:solidFill>
                  <a:schemeClr val="bg1">
                    <a:lumMod val="50000"/>
                  </a:schemeClr>
                </a:solidFill>
              </a:rPr>
              <a:t>Indsætte</a:t>
            </a:r>
            <a:r>
              <a:rPr lang="en-GB" sz="1000" b="1">
                <a:solidFill>
                  <a:schemeClr val="bg1">
                    <a:lumMod val="50000"/>
                  </a:schemeClr>
                </a:solidFill>
              </a:rPr>
              <a:t> </a:t>
            </a:r>
            <a:r>
              <a:rPr lang="en-GB" sz="1000" b="1" err="1">
                <a:solidFill>
                  <a:schemeClr val="bg1">
                    <a:lumMod val="50000"/>
                  </a:schemeClr>
                </a:solidFill>
              </a:rPr>
              <a:t>en</a:t>
            </a:r>
            <a:r>
              <a:rPr lang="en-GB" sz="1000" b="1">
                <a:solidFill>
                  <a:schemeClr val="bg1">
                    <a:lumMod val="50000"/>
                  </a:schemeClr>
                </a:solidFill>
              </a:rPr>
              <a:t> </a:t>
            </a:r>
            <a:r>
              <a:rPr lang="en-GB" sz="1000" b="1" err="1">
                <a:solidFill>
                  <a:schemeClr val="bg1">
                    <a:lumMod val="50000"/>
                  </a:schemeClr>
                </a:solidFill>
              </a:rPr>
              <a:t>nyt</a:t>
            </a:r>
            <a:r>
              <a:rPr lang="en-GB" sz="1000" b="1">
                <a:solidFill>
                  <a:schemeClr val="bg1">
                    <a:lumMod val="50000"/>
                  </a:schemeClr>
                </a:solidFill>
              </a:rPr>
              <a:t> </a:t>
            </a:r>
            <a:r>
              <a:rPr lang="en-GB" sz="1000" b="1" err="1">
                <a:solidFill>
                  <a:schemeClr val="bg1">
                    <a:lumMod val="50000"/>
                  </a:schemeClr>
                </a:solidFill>
              </a:rPr>
              <a:t>billede</a:t>
            </a:r>
            <a:endParaRPr lang="en-GB" sz="1000" b="1">
              <a:solidFill>
                <a:schemeClr val="bg1">
                  <a:lumMod val="50000"/>
                </a:schemeClr>
              </a:solidFill>
            </a:endParaRPr>
          </a:p>
          <a:p>
            <a:r>
              <a:rPr lang="en-GB" sz="1000" err="1">
                <a:solidFill>
                  <a:schemeClr val="bg1">
                    <a:lumMod val="50000"/>
                  </a:schemeClr>
                </a:solidFill>
              </a:rPr>
              <a:t>Efter</a:t>
            </a:r>
            <a:r>
              <a:rPr lang="en-GB" sz="1000">
                <a:solidFill>
                  <a:schemeClr val="bg1">
                    <a:lumMod val="50000"/>
                  </a:schemeClr>
                </a:solidFill>
              </a:rPr>
              <a:t> du </a:t>
            </a:r>
            <a:r>
              <a:rPr lang="en-GB" sz="1000" err="1">
                <a:solidFill>
                  <a:schemeClr val="bg1">
                    <a:lumMod val="50000"/>
                  </a:schemeClr>
                </a:solidFill>
              </a:rPr>
              <a:t>har</a:t>
            </a:r>
            <a:r>
              <a:rPr lang="en-GB" sz="1000">
                <a:solidFill>
                  <a:schemeClr val="bg1">
                    <a:lumMod val="50000"/>
                  </a:schemeClr>
                </a:solidFill>
              </a:rPr>
              <a:t> </a:t>
            </a:r>
            <a:r>
              <a:rPr lang="en-GB" sz="1000" err="1">
                <a:solidFill>
                  <a:schemeClr val="bg1">
                    <a:lumMod val="50000"/>
                  </a:schemeClr>
                </a:solidFill>
              </a:rPr>
              <a:t>indsat</a:t>
            </a:r>
            <a:r>
              <a:rPr lang="en-GB" sz="1000">
                <a:solidFill>
                  <a:schemeClr val="bg1">
                    <a:lumMod val="50000"/>
                  </a:schemeClr>
                </a:solidFill>
              </a:rPr>
              <a:t> et </a:t>
            </a:r>
            <a:r>
              <a:rPr lang="en-GB" sz="1000" err="1">
                <a:solidFill>
                  <a:schemeClr val="bg1">
                    <a:lumMod val="50000"/>
                  </a:schemeClr>
                </a:solidFill>
              </a:rPr>
              <a:t>billede</a:t>
            </a:r>
            <a:r>
              <a:rPr lang="en-GB" sz="1000">
                <a:solidFill>
                  <a:schemeClr val="bg1">
                    <a:lumMod val="50000"/>
                  </a:schemeClr>
                </a:solidFill>
              </a:rPr>
              <a:t>, </a:t>
            </a:r>
            <a:r>
              <a:rPr lang="en-GB" sz="1000" err="1">
                <a:solidFill>
                  <a:schemeClr val="bg1">
                    <a:lumMod val="50000"/>
                  </a:schemeClr>
                </a:solidFill>
              </a:rPr>
              <a:t>skal</a:t>
            </a:r>
            <a:r>
              <a:rPr lang="en-GB" sz="1000">
                <a:solidFill>
                  <a:schemeClr val="bg1">
                    <a:lumMod val="50000"/>
                  </a:schemeClr>
                </a:solidFill>
              </a:rPr>
              <a:t> du </a:t>
            </a:r>
            <a:r>
              <a:rPr lang="en-GB" sz="1000" err="1">
                <a:solidFill>
                  <a:schemeClr val="bg1">
                    <a:lumMod val="50000"/>
                  </a:schemeClr>
                </a:solidFill>
              </a:rPr>
              <a:t>slette</a:t>
            </a:r>
            <a:r>
              <a:rPr lang="en-GB" sz="1000">
                <a:solidFill>
                  <a:schemeClr val="bg1">
                    <a:lumMod val="50000"/>
                  </a:schemeClr>
                </a:solidFill>
              </a:rPr>
              <a:t> </a:t>
            </a:r>
            <a:r>
              <a:rPr lang="en-GB" sz="1000" err="1">
                <a:solidFill>
                  <a:schemeClr val="bg1">
                    <a:lumMod val="50000"/>
                  </a:schemeClr>
                </a:solidFill>
              </a:rPr>
              <a:t>billedet</a:t>
            </a:r>
            <a:r>
              <a:rPr lang="en-GB" sz="1000">
                <a:solidFill>
                  <a:schemeClr val="bg1">
                    <a:lumMod val="50000"/>
                  </a:schemeClr>
                </a:solidFill>
              </a:rPr>
              <a:t>, </a:t>
            </a:r>
            <a:r>
              <a:rPr lang="en-GB" sz="1000" err="1">
                <a:solidFill>
                  <a:schemeClr val="bg1">
                    <a:lumMod val="50000"/>
                  </a:schemeClr>
                </a:solidFill>
              </a:rPr>
              <a:t>hvis</a:t>
            </a:r>
            <a:r>
              <a:rPr lang="en-GB" sz="1000">
                <a:solidFill>
                  <a:schemeClr val="bg1">
                    <a:lumMod val="50000"/>
                  </a:schemeClr>
                </a:solidFill>
              </a:rPr>
              <a:t> du </a:t>
            </a:r>
            <a:r>
              <a:rPr lang="en-GB" sz="1000" err="1">
                <a:solidFill>
                  <a:schemeClr val="bg1">
                    <a:lumMod val="50000"/>
                  </a:schemeClr>
                </a:solidFill>
              </a:rPr>
              <a:t>ønsker</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sat </a:t>
            </a:r>
            <a:r>
              <a:rPr lang="en-GB" sz="1000" err="1">
                <a:solidFill>
                  <a:schemeClr val="bg1">
                    <a:lumMod val="50000"/>
                  </a:schemeClr>
                </a:solidFill>
              </a:rPr>
              <a:t>ind.</a:t>
            </a:r>
            <a:r>
              <a:rPr lang="en-GB" sz="1000">
                <a:solidFill>
                  <a:schemeClr val="bg1">
                    <a:lumMod val="50000"/>
                  </a:schemeClr>
                </a:solidFill>
              </a:rPr>
              <a:t> </a:t>
            </a:r>
            <a:br>
              <a:rPr lang="en-GB" sz="1000">
                <a:solidFill>
                  <a:schemeClr val="bg1">
                    <a:lumMod val="50000"/>
                  </a:schemeClr>
                </a:solidFill>
              </a:rPr>
            </a:br>
            <a:r>
              <a:rPr lang="en-GB" sz="1000" err="1">
                <a:solidFill>
                  <a:schemeClr val="bg1">
                    <a:lumMod val="50000"/>
                  </a:schemeClr>
                </a:solidFill>
              </a:rPr>
              <a:t>Nulstille</a:t>
            </a:r>
            <a:r>
              <a:rPr lang="en-GB" sz="1000">
                <a:solidFill>
                  <a:schemeClr val="bg1">
                    <a:lumMod val="50000"/>
                  </a:schemeClr>
                </a:solidFill>
              </a:rPr>
              <a:t> </a:t>
            </a:r>
            <a:r>
              <a:rPr lang="en-GB" sz="1000" err="1">
                <a:solidFill>
                  <a:schemeClr val="bg1">
                    <a:lumMod val="50000"/>
                  </a:schemeClr>
                </a:solidFill>
              </a:rPr>
              <a:t>siden</a:t>
            </a:r>
            <a:r>
              <a:rPr lang="en-GB" sz="1000">
                <a:solidFill>
                  <a:schemeClr val="bg1">
                    <a:lumMod val="50000"/>
                  </a:schemeClr>
                </a:solidFill>
              </a:rPr>
              <a:t> </a:t>
            </a:r>
            <a:r>
              <a:rPr lang="en-GB" sz="1000" err="1">
                <a:solidFill>
                  <a:schemeClr val="bg1">
                    <a:lumMod val="50000"/>
                  </a:schemeClr>
                </a:solidFill>
              </a:rPr>
              <a:t>og</a:t>
            </a:r>
            <a:r>
              <a:rPr lang="en-GB" sz="1000">
                <a:solidFill>
                  <a:schemeClr val="bg1">
                    <a:lumMod val="50000"/>
                  </a:schemeClr>
                </a:solidFill>
              </a:rPr>
              <a:t> </a:t>
            </a:r>
            <a:r>
              <a:rPr lang="en-GB" sz="1000" err="1">
                <a:solidFill>
                  <a:schemeClr val="bg1">
                    <a:lumMod val="50000"/>
                  </a:schemeClr>
                </a:solidFill>
              </a:rPr>
              <a:t>indsætte</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a:t>
            </a:r>
            <a:r>
              <a:rPr lang="en-GB" sz="1000" err="1">
                <a:solidFill>
                  <a:schemeClr val="bg1">
                    <a:lumMod val="50000"/>
                  </a:schemeClr>
                </a:solidFill>
              </a:rPr>
              <a:t>billede</a:t>
            </a:r>
            <a:r>
              <a:rPr lang="en-GB" sz="1000">
                <a:solidFill>
                  <a:schemeClr val="bg1">
                    <a:lumMod val="50000"/>
                  </a:schemeClr>
                </a:solidFill>
              </a:rPr>
              <a:t> via image Library. </a:t>
            </a:r>
          </a:p>
        </p:txBody>
      </p:sp>
      <p:pic>
        <p:nvPicPr>
          <p:cNvPr id="14" name="Billede 13">
            <a:extLst>
              <a:ext uri="{FF2B5EF4-FFF2-40B4-BE49-F238E27FC236}">
                <a16:creationId xmlns:a16="http://schemas.microsoft.com/office/drawing/2014/main" id="{5EF4F8F7-E26A-4F74-9203-BD6D08539EB7}"/>
              </a:ext>
            </a:extLst>
          </p:cNvPr>
          <p:cNvPicPr>
            <a:picLocks noChangeAspect="1"/>
          </p:cNvPicPr>
          <p:nvPr userDrawn="1"/>
        </p:nvPicPr>
        <p:blipFill>
          <a:blip r:embed="rId3"/>
          <a:stretch>
            <a:fillRect/>
          </a:stretch>
        </p:blipFill>
        <p:spPr>
          <a:xfrm>
            <a:off x="12277754" y="1541166"/>
            <a:ext cx="1783466" cy="759744"/>
          </a:xfrm>
          <a:prstGeom prst="rect">
            <a:avLst/>
          </a:prstGeom>
        </p:spPr>
      </p:pic>
    </p:spTree>
    <p:extLst>
      <p:ext uri="{BB962C8B-B14F-4D97-AF65-F5344CB8AC3E}">
        <p14:creationId xmlns:p14="http://schemas.microsoft.com/office/powerpoint/2010/main" val="2281438114"/>
      </p:ext>
    </p:extLst>
  </p:cSld>
  <p:clrMapOvr>
    <a:masterClrMapping/>
  </p:clrMapOvr>
  <p:extLst>
    <p:ext uri="{DCECCB84-F9BA-43D5-87BE-67443E8EF086}">
      <p15:sldGuideLst xmlns:p15="http://schemas.microsoft.com/office/powerpoint/2012/main">
        <p15:guide id="1" pos="4301">
          <p15:clr>
            <a:srgbClr val="FBAE40"/>
          </p15:clr>
        </p15:guide>
        <p15:guide id="2" pos="4571">
          <p15:clr>
            <a:srgbClr val="FBAE40"/>
          </p15:clr>
        </p15:guide>
        <p15:guide id="3" orient="horz" pos="3106">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kst eller indhold">
    <p:spTree>
      <p:nvGrpSpPr>
        <p:cNvPr id="1" name=""/>
        <p:cNvGrpSpPr/>
        <p:nvPr/>
      </p:nvGrpSpPr>
      <p:grpSpPr>
        <a:xfrm>
          <a:off x="0" y="0"/>
          <a:ext cx="0" cy="0"/>
          <a:chOff x="0" y="0"/>
          <a:chExt cx="0" cy="0"/>
        </a:xfrm>
      </p:grpSpPr>
      <p:sp>
        <p:nvSpPr>
          <p:cNvPr id="4" name="Blue box"/>
          <p:cNvSpPr>
            <a:spLocks noChangeAspect="1"/>
          </p:cNvSpPr>
          <p:nvPr userDrawn="1"/>
        </p:nvSpPr>
        <p:spPr>
          <a:xfrm>
            <a:off x="10531796" y="568800"/>
            <a:ext cx="1090800" cy="1090800"/>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err="1"/>
          </a:p>
        </p:txBody>
      </p:sp>
      <p:sp>
        <p:nvSpPr>
          <p:cNvPr id="2" name="Title 1"/>
          <p:cNvSpPr>
            <a:spLocks noGrp="1"/>
          </p:cNvSpPr>
          <p:nvPr>
            <p:ph type="title" hasCustomPrompt="1"/>
          </p:nvPr>
        </p:nvSpPr>
        <p:spPr>
          <a:xfrm>
            <a:off x="566737" y="491395"/>
            <a:ext cx="7667625" cy="959717"/>
          </a:xfrm>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noProof="0"/>
          </a:p>
        </p:txBody>
      </p:sp>
      <p:sp>
        <p:nvSpPr>
          <p:cNvPr id="12" name="Content Placeholder 2"/>
          <p:cNvSpPr>
            <a:spLocks noGrp="1"/>
          </p:cNvSpPr>
          <p:nvPr>
            <p:ph idx="1" hasCustomPrompt="1"/>
          </p:nvPr>
        </p:nvSpPr>
        <p:spPr>
          <a:xfrm>
            <a:off x="566739" y="1659600"/>
            <a:ext cx="7667624" cy="4625543"/>
          </a:xfrm>
        </p:spPr>
        <p:txBody>
          <a:bodyPr/>
          <a:lstStyle/>
          <a:p>
            <a:pPr lvl="0"/>
            <a:r>
              <a:rPr lang="en-GB" noProof="0" err="1"/>
              <a:t>Klik</a:t>
            </a:r>
            <a:r>
              <a:rPr lang="en-GB" noProof="0"/>
              <a:t> her for at </a:t>
            </a:r>
            <a:r>
              <a:rPr lang="en-GB" noProof="0" err="1"/>
              <a:t>tilføje</a:t>
            </a:r>
            <a:r>
              <a:rPr lang="en-GB" noProof="0"/>
              <a:t> </a:t>
            </a:r>
            <a:r>
              <a:rPr lang="en-GB" noProof="0" err="1"/>
              <a:t>tekst</a:t>
            </a:r>
            <a:endParaRPr lang="en-GB" noProof="0"/>
          </a:p>
          <a:p>
            <a:pPr lvl="1"/>
            <a:r>
              <a:rPr lang="en-GB" noProof="0"/>
              <a:t>Second level</a:t>
            </a:r>
          </a:p>
          <a:p>
            <a:pPr lvl="2"/>
            <a:r>
              <a:rPr lang="en-GB" noProof="0"/>
              <a:t>Third level</a:t>
            </a:r>
          </a:p>
          <a:p>
            <a:pPr lvl="3"/>
            <a:r>
              <a:rPr lang="en-GB" noProof="0" err="1"/>
              <a:t>Fourthlevel</a:t>
            </a:r>
            <a:endParaRPr lang="en-GB" noProof="0"/>
          </a:p>
          <a:p>
            <a:pPr lvl="4"/>
            <a:r>
              <a:rPr lang="en-GB" noProof="0"/>
              <a:t>Fifth level</a:t>
            </a:r>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8" name="Date_DateCustomA"/>
          <p:cNvSpPr>
            <a:spLocks noGrp="1"/>
          </p:cNvSpPr>
          <p:nvPr>
            <p:ph type="dt" sz="half" idx="17"/>
          </p:nvPr>
        </p:nvSpPr>
        <p:spPr/>
        <p:txBody>
          <a:bodyPr/>
          <a:lstStyle/>
          <a:p>
            <a:endParaRPr lang="en-GB"/>
          </a:p>
        </p:txBody>
      </p:sp>
      <p:sp>
        <p:nvSpPr>
          <p:cNvPr id="9" name="Footer Placeholder 8"/>
          <p:cNvSpPr>
            <a:spLocks noGrp="1"/>
          </p:cNvSpPr>
          <p:nvPr>
            <p:ph type="ftr" sz="quarter" idx="18"/>
          </p:nvPr>
        </p:nvSpPr>
        <p:spPr>
          <a:xfrm>
            <a:off x="7257600" y="6443249"/>
            <a:ext cx="3283402" cy="180000"/>
          </a:xfrm>
        </p:spPr>
        <p:txBody>
          <a:bodyPr/>
          <a:lstStyle/>
          <a:p>
            <a:endParaRPr lang="en-GB"/>
          </a:p>
        </p:txBody>
      </p:sp>
      <p:sp>
        <p:nvSpPr>
          <p:cNvPr id="11" name="Slide Number Placeholder 10"/>
          <p:cNvSpPr>
            <a:spLocks noGrp="1"/>
          </p:cNvSpPr>
          <p:nvPr>
            <p:ph type="sldNum" sz="quarter" idx="19"/>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952691500"/>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kst eller 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7667625" cy="959717"/>
          </a:xfrm>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noProof="0"/>
          </a:p>
        </p:txBody>
      </p:sp>
      <p:sp>
        <p:nvSpPr>
          <p:cNvPr id="12" name="Content Placeholder 2"/>
          <p:cNvSpPr>
            <a:spLocks noGrp="1"/>
          </p:cNvSpPr>
          <p:nvPr>
            <p:ph idx="1" hasCustomPrompt="1"/>
          </p:nvPr>
        </p:nvSpPr>
        <p:spPr>
          <a:xfrm>
            <a:off x="566739" y="1659600"/>
            <a:ext cx="7667624" cy="4625543"/>
          </a:xfrm>
        </p:spPr>
        <p:txBody>
          <a:bodyPr/>
          <a:lstStyle/>
          <a:p>
            <a:pPr lvl="0"/>
            <a:r>
              <a:rPr lang="en-GB" noProof="0" err="1"/>
              <a:t>Klik</a:t>
            </a:r>
            <a:r>
              <a:rPr lang="en-GB" noProof="0"/>
              <a:t> her for at </a:t>
            </a:r>
            <a:r>
              <a:rPr lang="en-GB" noProof="0" err="1"/>
              <a:t>tilføje</a:t>
            </a:r>
            <a:r>
              <a:rPr lang="en-GB" noProof="0"/>
              <a:t> </a:t>
            </a:r>
            <a:r>
              <a:rPr lang="en-GB" noProof="0" err="1"/>
              <a:t>tekst</a:t>
            </a:r>
            <a:endParaRPr lang="en-GB" noProof="0"/>
          </a:p>
          <a:p>
            <a:pPr lvl="1"/>
            <a:r>
              <a:rPr lang="en-GB" noProof="0"/>
              <a:t>Second level</a:t>
            </a:r>
          </a:p>
          <a:p>
            <a:pPr lvl="2"/>
            <a:r>
              <a:rPr lang="en-GB" noProof="0"/>
              <a:t>Third level</a:t>
            </a:r>
          </a:p>
          <a:p>
            <a:pPr lvl="3"/>
            <a:r>
              <a:rPr lang="en-GB" noProof="0" err="1"/>
              <a:t>Fourthlevel</a:t>
            </a:r>
            <a:endParaRPr lang="en-GB" noProof="0"/>
          </a:p>
          <a:p>
            <a:pPr lvl="4"/>
            <a:r>
              <a:rPr lang="en-GB" noProof="0"/>
              <a:t>Fifth level</a:t>
            </a:r>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8" name="Date_DateCustomA"/>
          <p:cNvSpPr>
            <a:spLocks noGrp="1"/>
          </p:cNvSpPr>
          <p:nvPr>
            <p:ph type="dt" sz="half" idx="17"/>
          </p:nvPr>
        </p:nvSpPr>
        <p:spPr/>
        <p:txBody>
          <a:bodyPr/>
          <a:lstStyle/>
          <a:p>
            <a:endParaRPr lang="en-GB"/>
          </a:p>
        </p:txBody>
      </p:sp>
      <p:sp>
        <p:nvSpPr>
          <p:cNvPr id="9" name="Footer Placeholder 8"/>
          <p:cNvSpPr>
            <a:spLocks noGrp="1"/>
          </p:cNvSpPr>
          <p:nvPr>
            <p:ph type="ftr" sz="quarter" idx="18"/>
          </p:nvPr>
        </p:nvSpPr>
        <p:spPr>
          <a:xfrm>
            <a:off x="7257600" y="6443249"/>
            <a:ext cx="3283402" cy="180000"/>
          </a:xfrm>
        </p:spPr>
        <p:txBody>
          <a:bodyPr/>
          <a:lstStyle/>
          <a:p>
            <a:endParaRPr lang="en-GB"/>
          </a:p>
        </p:txBody>
      </p:sp>
      <p:sp>
        <p:nvSpPr>
          <p:cNvPr id="11" name="Slide Number Placeholder 10"/>
          <p:cNvSpPr>
            <a:spLocks noGrp="1"/>
          </p:cNvSpPr>
          <p:nvPr>
            <p:ph type="sldNum" sz="quarter" idx="19"/>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329850444"/>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Graf/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GB" err="1"/>
              <a:t>Klik</a:t>
            </a:r>
            <a:r>
              <a:rPr lang="en-GB"/>
              <a:t> her for at </a:t>
            </a:r>
            <a:r>
              <a:rPr lang="en-GB" err="1"/>
              <a:t>tilføje</a:t>
            </a:r>
            <a:r>
              <a:rPr lang="en-GB"/>
              <a:t> </a:t>
            </a:r>
            <a:r>
              <a:rPr lang="en-GB" err="1"/>
              <a:t>overskrift</a:t>
            </a:r>
            <a:endParaRPr lang="en-GB"/>
          </a:p>
        </p:txBody>
      </p:sp>
      <p:sp>
        <p:nvSpPr>
          <p:cNvPr id="21" name="Pladsholder til indhold 6"/>
          <p:cNvSpPr>
            <a:spLocks noGrp="1"/>
          </p:cNvSpPr>
          <p:nvPr>
            <p:ph sz="quarter" idx="28" hasCustomPrompt="1"/>
          </p:nvPr>
        </p:nvSpPr>
        <p:spPr>
          <a:xfrm>
            <a:off x="566737" y="1659599"/>
            <a:ext cx="11053763" cy="4626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2" name="Pladsholder til tekst 8"/>
          <p:cNvSpPr>
            <a:spLocks noGrp="1"/>
          </p:cNvSpPr>
          <p:nvPr>
            <p:ph type="body" sz="quarter" idx="19" hasCustomPrompt="1"/>
          </p:nvPr>
        </p:nvSpPr>
        <p:spPr>
          <a:xfrm>
            <a:off x="566736" y="5992300"/>
            <a:ext cx="11053763" cy="351477"/>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3" name="Date_DateCustomA"/>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34260162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kst og graf/tabel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30062" cy="959717"/>
          </a:xfrm>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a:p>
        </p:txBody>
      </p:sp>
      <p:sp>
        <p:nvSpPr>
          <p:cNvPr id="3" name="Content Placeholder 2"/>
          <p:cNvSpPr>
            <a:spLocks noGrp="1"/>
          </p:cNvSpPr>
          <p:nvPr>
            <p:ph sz="half" idx="1" hasCustomPrompt="1"/>
          </p:nvPr>
        </p:nvSpPr>
        <p:spPr>
          <a:xfrm>
            <a:off x="565200" y="1659600"/>
            <a:ext cx="5328000" cy="4626000"/>
          </a:xfrm>
        </p:spPr>
        <p:txBody>
          <a:bodyPr/>
          <a:lstStyle/>
          <a:p>
            <a:pPr lvl="0"/>
            <a:r>
              <a:rPr lang="en-GB" noProof="0" err="1"/>
              <a:t>Klik</a:t>
            </a:r>
            <a:r>
              <a:rPr lang="en-GB" noProof="0"/>
              <a:t> her for at </a:t>
            </a:r>
            <a:r>
              <a:rPr lang="en-GB" noProof="0" err="1"/>
              <a:t>tilføje</a:t>
            </a:r>
            <a:r>
              <a:rPr lang="en-GB" noProof="0"/>
              <a:t> </a:t>
            </a:r>
            <a:r>
              <a:rPr lang="en-GB" noProof="0" err="1"/>
              <a:t>tekst</a:t>
            </a:r>
            <a:endParaRPr lang="en-GB" noProof="0"/>
          </a:p>
          <a:p>
            <a:pPr lvl="1"/>
            <a:r>
              <a:rPr lang="en-GB"/>
              <a:t>Second level</a:t>
            </a:r>
          </a:p>
          <a:p>
            <a:pPr lvl="2"/>
            <a:r>
              <a:rPr lang="en-GB"/>
              <a:t>Third level</a:t>
            </a:r>
          </a:p>
          <a:p>
            <a:pPr lvl="3"/>
            <a:r>
              <a:rPr lang="en-GB" err="1"/>
              <a:t>Fourthlevel</a:t>
            </a:r>
            <a:endParaRPr lang="en-GB"/>
          </a:p>
          <a:p>
            <a:pPr lvl="4"/>
            <a:r>
              <a:rPr lang="en-GB"/>
              <a:t>Fifth level</a:t>
            </a:r>
          </a:p>
        </p:txBody>
      </p:sp>
      <p:sp>
        <p:nvSpPr>
          <p:cNvPr id="11" name="Pladsholder til tekst 8"/>
          <p:cNvSpPr>
            <a:spLocks noGrp="1"/>
          </p:cNvSpPr>
          <p:nvPr>
            <p:ph type="body" sz="quarter" idx="20" hasCustomPrompt="1"/>
          </p:nvPr>
        </p:nvSpPr>
        <p:spPr>
          <a:xfrm>
            <a:off x="6292500" y="491395"/>
            <a:ext cx="5328000" cy="231848"/>
          </a:xfrm>
        </p:spPr>
        <p:txBody>
          <a:bodyPr tIns="576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GB" err="1"/>
              <a:t>Klik</a:t>
            </a:r>
            <a:r>
              <a:rPr lang="en-GB"/>
              <a:t> her for at </a:t>
            </a:r>
            <a:r>
              <a:rPr lang="en-GB" err="1"/>
              <a:t>tilføje</a:t>
            </a:r>
            <a:r>
              <a:rPr lang="en-GB"/>
              <a:t> </a:t>
            </a:r>
            <a:r>
              <a:rPr lang="en-GB" err="1"/>
              <a:t>overskrift</a:t>
            </a:r>
            <a:endParaRPr lang="en-GB"/>
          </a:p>
        </p:txBody>
      </p:sp>
      <p:sp>
        <p:nvSpPr>
          <p:cNvPr id="4" name="Content Placeholder 3"/>
          <p:cNvSpPr>
            <a:spLocks noGrp="1"/>
          </p:cNvSpPr>
          <p:nvPr>
            <p:ph sz="half" idx="2" hasCustomPrompt="1"/>
          </p:nvPr>
        </p:nvSpPr>
        <p:spPr>
          <a:xfrm>
            <a:off x="6292500" y="1116000"/>
            <a:ext cx="5328000" cy="5173675"/>
          </a:xfrm>
        </p:spPr>
        <p:txBody>
          <a:bodyPr/>
          <a:lstStyle>
            <a:lvl1pPr>
              <a:defRPr sz="1200" baseline="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noProof="0"/>
          </a:p>
          <a:p>
            <a:pPr lvl="1"/>
            <a:r>
              <a:rPr lang="en-GB"/>
              <a:t>Second level</a:t>
            </a:r>
          </a:p>
          <a:p>
            <a:pPr lvl="2"/>
            <a:r>
              <a:rPr lang="en-GB"/>
              <a:t>Third level</a:t>
            </a:r>
          </a:p>
          <a:p>
            <a:pPr lvl="3"/>
            <a:r>
              <a:rPr lang="en-GB" err="1"/>
              <a:t>Fourthlevel</a:t>
            </a:r>
            <a:endParaRPr lang="en-GB"/>
          </a:p>
          <a:p>
            <a:pPr lvl="4"/>
            <a:r>
              <a:rPr lang="en-GB"/>
              <a:t>Fifth level</a:t>
            </a:r>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5" name="Date_DateCustomA"/>
          <p:cNvSpPr>
            <a:spLocks noGrp="1"/>
          </p:cNvSpPr>
          <p:nvPr>
            <p:ph type="dt" sz="half" idx="10"/>
          </p:nvPr>
        </p:nvSpPr>
        <p:spPr/>
        <p:txBody>
          <a:bodyPr/>
          <a:lstStyle/>
          <a:p>
            <a:endParaRPr lang="en-GB"/>
          </a:p>
        </p:txBody>
      </p:sp>
      <p:sp>
        <p:nvSpPr>
          <p:cNvPr id="6" name="FLD_PresentationTitle"/>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C8C45C-947F-4981-8B3F-4F32E973C901}" type="slidenum">
              <a:rPr lang="en-GB" smtClean="0"/>
              <a:t>‹#›</a:t>
            </a:fld>
            <a:endParaRPr lang="en-GB"/>
          </a:p>
        </p:txBody>
      </p:sp>
    </p:spTree>
    <p:extLst>
      <p:ext uri="{BB962C8B-B14F-4D97-AF65-F5344CB8AC3E}">
        <p14:creationId xmlns:p14="http://schemas.microsoft.com/office/powerpoint/2010/main" val="2833534340"/>
      </p:ext>
    </p:extLst>
  </p:cSld>
  <p:clrMapOvr>
    <a:masterClrMapping/>
  </p:clrMapOvr>
  <p:extLst>
    <p:ext uri="{DCECCB84-F9BA-43D5-87BE-67443E8EF086}">
      <p15:sldGuideLst xmlns:p15="http://schemas.microsoft.com/office/powerpoint/2012/main">
        <p15:guide id="1" orient="horz" pos="702">
          <p15:clr>
            <a:srgbClr val="FBAE40"/>
          </p15:clr>
        </p15:guide>
        <p15:guide id="2" pos="3714">
          <p15:clr>
            <a:srgbClr val="FBAE40"/>
          </p15:clr>
        </p15:guide>
        <p15:guide id="3" pos="3963">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kst og graf/tabel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a:p>
        </p:txBody>
      </p:sp>
      <p:sp>
        <p:nvSpPr>
          <p:cNvPr id="3" name="Content Placeholder 2"/>
          <p:cNvSpPr>
            <a:spLocks noGrp="1"/>
          </p:cNvSpPr>
          <p:nvPr>
            <p:ph sz="half" idx="1" hasCustomPrompt="1"/>
          </p:nvPr>
        </p:nvSpPr>
        <p:spPr>
          <a:xfrm>
            <a:off x="565200" y="1659600"/>
            <a:ext cx="5328000" cy="4626000"/>
          </a:xfrm>
        </p:spPr>
        <p:txBody>
          <a:bodyPr/>
          <a:lstStyle/>
          <a:p>
            <a:pPr lvl="0"/>
            <a:r>
              <a:rPr lang="en-GB" noProof="0" err="1"/>
              <a:t>Klik</a:t>
            </a:r>
            <a:r>
              <a:rPr lang="en-GB" noProof="0"/>
              <a:t> her for at </a:t>
            </a:r>
            <a:r>
              <a:rPr lang="en-GB" noProof="0" err="1"/>
              <a:t>tilføje</a:t>
            </a:r>
            <a:r>
              <a:rPr lang="en-GB" noProof="0"/>
              <a:t> </a:t>
            </a:r>
            <a:r>
              <a:rPr lang="en-GB" noProof="0" err="1"/>
              <a:t>tekst</a:t>
            </a:r>
            <a:endParaRPr lang="en-GB" noProof="0"/>
          </a:p>
          <a:p>
            <a:pPr lvl="1"/>
            <a:r>
              <a:rPr lang="en-GB"/>
              <a:t>Second level</a:t>
            </a:r>
          </a:p>
          <a:p>
            <a:pPr lvl="2"/>
            <a:r>
              <a:rPr lang="en-GB"/>
              <a:t>Third level</a:t>
            </a:r>
          </a:p>
          <a:p>
            <a:pPr lvl="3"/>
            <a:r>
              <a:rPr lang="en-GB" err="1"/>
              <a:t>Fourthlevel</a:t>
            </a:r>
            <a:endParaRPr lang="en-GB"/>
          </a:p>
          <a:p>
            <a:pPr lvl="4"/>
            <a:r>
              <a:rPr lang="en-GB"/>
              <a:t>Fifth level</a:t>
            </a:r>
          </a:p>
        </p:txBody>
      </p:sp>
      <p:sp>
        <p:nvSpPr>
          <p:cNvPr id="11" name="Pladsholder til tekst 8"/>
          <p:cNvSpPr>
            <a:spLocks noGrp="1"/>
          </p:cNvSpPr>
          <p:nvPr>
            <p:ph type="body" sz="quarter" idx="20" hasCustomPrompt="1"/>
          </p:nvPr>
        </p:nvSpPr>
        <p:spPr>
          <a:xfrm>
            <a:off x="6292500" y="1659600"/>
            <a:ext cx="5328000" cy="205200"/>
          </a:xfrm>
        </p:spPr>
        <p:txBody>
          <a:bodyPr tIns="25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GB" err="1"/>
              <a:t>Klik</a:t>
            </a:r>
            <a:r>
              <a:rPr lang="en-GB"/>
              <a:t> her for at </a:t>
            </a:r>
            <a:r>
              <a:rPr lang="en-GB" err="1"/>
              <a:t>tilføje</a:t>
            </a:r>
            <a:r>
              <a:rPr lang="en-GB"/>
              <a:t> </a:t>
            </a:r>
            <a:r>
              <a:rPr lang="en-GB" err="1"/>
              <a:t>overskrift</a:t>
            </a:r>
            <a:endParaRPr lang="en-GB"/>
          </a:p>
        </p:txBody>
      </p:sp>
      <p:sp>
        <p:nvSpPr>
          <p:cNvPr id="4" name="Content Placeholder 3"/>
          <p:cNvSpPr>
            <a:spLocks noGrp="1"/>
          </p:cNvSpPr>
          <p:nvPr>
            <p:ph sz="half" idx="2" hasCustomPrompt="1"/>
          </p:nvPr>
        </p:nvSpPr>
        <p:spPr>
          <a:xfrm>
            <a:off x="6292500" y="1886736"/>
            <a:ext cx="5328000" cy="4396589"/>
          </a:xfrm>
        </p:spPr>
        <p:txBody>
          <a:bodyPr/>
          <a:lstStyle>
            <a:lvl1pPr>
              <a:defRPr sz="1200" baseline="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noProof="0"/>
          </a:p>
          <a:p>
            <a:pPr lvl="1"/>
            <a:r>
              <a:rPr lang="en-GB"/>
              <a:t>Second level</a:t>
            </a:r>
          </a:p>
          <a:p>
            <a:pPr lvl="2"/>
            <a:r>
              <a:rPr lang="en-GB"/>
              <a:t>Third level</a:t>
            </a:r>
          </a:p>
          <a:p>
            <a:pPr lvl="3"/>
            <a:r>
              <a:rPr lang="en-GB" err="1"/>
              <a:t>Fourthlevel</a:t>
            </a:r>
            <a:endParaRPr lang="en-GB"/>
          </a:p>
          <a:p>
            <a:pPr lvl="4"/>
            <a:r>
              <a:rPr lang="en-GB"/>
              <a:t>Fifth level</a:t>
            </a:r>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5" name="Date_DateCustomA"/>
          <p:cNvSpPr>
            <a:spLocks noGrp="1"/>
          </p:cNvSpPr>
          <p:nvPr>
            <p:ph type="dt" sz="half" idx="10"/>
          </p:nvPr>
        </p:nvSpPr>
        <p:spPr/>
        <p:txBody>
          <a:bodyPr/>
          <a:lstStyle/>
          <a:p>
            <a:endParaRPr lang="en-GB"/>
          </a:p>
        </p:txBody>
      </p:sp>
      <p:sp>
        <p:nvSpPr>
          <p:cNvPr id="6" name="FLD_PresentationTitle"/>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C8C45C-947F-4981-8B3F-4F32E973C901}" type="slidenum">
              <a:rPr lang="en-GB" smtClean="0"/>
              <a:t>‹#›</a:t>
            </a:fld>
            <a:endParaRPr lang="en-GB"/>
          </a:p>
        </p:txBody>
      </p:sp>
    </p:spTree>
    <p:extLst>
      <p:ext uri="{BB962C8B-B14F-4D97-AF65-F5344CB8AC3E}">
        <p14:creationId xmlns:p14="http://schemas.microsoft.com/office/powerpoint/2010/main" val="3797571812"/>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kst og graf/tabel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GB" err="1"/>
              <a:t>Klik</a:t>
            </a:r>
            <a:r>
              <a:rPr lang="en-GB"/>
              <a:t> her for at </a:t>
            </a:r>
            <a:r>
              <a:rPr lang="en-GB" err="1"/>
              <a:t>tilføje</a:t>
            </a:r>
            <a:r>
              <a:rPr lang="en-GB"/>
              <a:t> </a:t>
            </a:r>
            <a:r>
              <a:rPr lang="en-GB" err="1"/>
              <a:t>overskrift</a:t>
            </a:r>
            <a:endParaRPr lang="en-GB"/>
          </a:p>
        </p:txBody>
      </p:sp>
      <p:sp>
        <p:nvSpPr>
          <p:cNvPr id="21" name="Pladsholder til indhold 6"/>
          <p:cNvSpPr>
            <a:spLocks noGrp="1"/>
          </p:cNvSpPr>
          <p:nvPr>
            <p:ph sz="quarter" idx="28" hasCustomPrompt="1"/>
          </p:nvPr>
        </p:nvSpPr>
        <p:spPr>
          <a:xfrm>
            <a:off x="566737" y="1659599"/>
            <a:ext cx="5327999" cy="4623725"/>
          </a:xfrm>
        </p:spPr>
        <p:txBody>
          <a:bodyPr/>
          <a:lstStyle>
            <a:lvl1pPr>
              <a:defRPr sz="1200"/>
            </a:lvl1pPr>
            <a:lvl2pPr>
              <a:defRPr sz="1200"/>
            </a:lvl2pPr>
            <a:lvl3pPr>
              <a:defRPr sz="1200"/>
            </a:lvl3pPr>
            <a:lvl4pPr>
              <a:defRPr/>
            </a:lvl4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niveau14</a:t>
            </a:r>
          </a:p>
          <a:p>
            <a:pPr lvl="4"/>
            <a:r>
              <a:rPr lang="en-GB" err="1"/>
              <a:t>Femte</a:t>
            </a:r>
            <a:r>
              <a:rPr lang="en-GB"/>
              <a:t> </a:t>
            </a:r>
            <a:r>
              <a:rPr lang="en-GB" err="1"/>
              <a:t>niveau</a:t>
            </a:r>
            <a:endParaRPr lang="en-GB"/>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23" name="Pladsholder til indhold 22"/>
          <p:cNvSpPr>
            <a:spLocks noGrp="1"/>
          </p:cNvSpPr>
          <p:nvPr>
            <p:ph sz="quarter" idx="30" hasCustomPrompt="1"/>
          </p:nvPr>
        </p:nvSpPr>
        <p:spPr>
          <a:xfrm>
            <a:off x="6290998" y="1659599"/>
            <a:ext cx="5329501" cy="4623725"/>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3" name="Date_DateCustomA"/>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2300718647"/>
      </p:ext>
    </p:extLst>
  </p:cSld>
  <p:clrMapOvr>
    <a:masterClrMapping/>
  </p:clrMapOvr>
  <p:extLst>
    <p:ext uri="{DCECCB84-F9BA-43D5-87BE-67443E8EF086}">
      <p15:sldGuideLst xmlns:p15="http://schemas.microsoft.com/office/powerpoint/2012/main">
        <p15:guide id="3" pos="3712">
          <p15:clr>
            <a:srgbClr val="FBAE40"/>
          </p15:clr>
        </p15:guide>
        <p15:guide id="4" pos="396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ller indhold">
    <p:spTree>
      <p:nvGrpSpPr>
        <p:cNvPr id="1" name=""/>
        <p:cNvGrpSpPr/>
        <p:nvPr/>
      </p:nvGrpSpPr>
      <p:grpSpPr>
        <a:xfrm>
          <a:off x="0" y="0"/>
          <a:ext cx="0" cy="0"/>
          <a:chOff x="0" y="0"/>
          <a:chExt cx="0" cy="0"/>
        </a:xfrm>
      </p:grpSpPr>
      <p:sp>
        <p:nvSpPr>
          <p:cNvPr id="4" name="Blue box"/>
          <p:cNvSpPr>
            <a:spLocks noChangeAspect="1"/>
          </p:cNvSpPr>
          <p:nvPr userDrawn="1"/>
        </p:nvSpPr>
        <p:spPr>
          <a:xfrm>
            <a:off x="10531796" y="568800"/>
            <a:ext cx="1090800" cy="1090800"/>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36076937"/>
      </p:ext>
    </p:extLst>
  </p:cSld>
  <p:clrMapOvr>
    <a:masterClrMapping/>
  </p:clrMapOvr>
  <p:extLst>
    <p:ext uri="{DCECCB84-F9BA-43D5-87BE-67443E8EF086}">
      <p15:sldGuideLst xmlns:p15="http://schemas.microsoft.com/office/powerpoint/2012/main">
        <p15:guide id="1" pos="5186"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kst og graf/tabel 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a:p>
        </p:txBody>
      </p:sp>
      <p:sp>
        <p:nvSpPr>
          <p:cNvPr id="14" name="Pladsholder til tekst 8"/>
          <p:cNvSpPr>
            <a:spLocks noGrp="1"/>
          </p:cNvSpPr>
          <p:nvPr>
            <p:ph type="body" sz="quarter" idx="20" hasCustomPrompt="1"/>
          </p:nvPr>
        </p:nvSpPr>
        <p:spPr>
          <a:xfrm>
            <a:off x="566737" y="1479600"/>
            <a:ext cx="5526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GB" err="1"/>
              <a:t>Klik</a:t>
            </a:r>
            <a:r>
              <a:rPr lang="en-GB"/>
              <a:t> her for at </a:t>
            </a:r>
            <a:r>
              <a:rPr lang="en-GB" err="1"/>
              <a:t>tilføje</a:t>
            </a:r>
            <a:r>
              <a:rPr lang="en-GB"/>
              <a:t> </a:t>
            </a:r>
            <a:r>
              <a:rPr lang="en-GB" err="1"/>
              <a:t>overskrift</a:t>
            </a:r>
            <a:endParaRPr lang="en-GB"/>
          </a:p>
        </p:txBody>
      </p:sp>
      <p:sp>
        <p:nvSpPr>
          <p:cNvPr id="21" name="Pladsholder til indhold 6"/>
          <p:cNvSpPr>
            <a:spLocks noGrp="1"/>
          </p:cNvSpPr>
          <p:nvPr>
            <p:ph sz="quarter" idx="28" hasCustomPrompt="1"/>
          </p:nvPr>
        </p:nvSpPr>
        <p:spPr>
          <a:xfrm>
            <a:off x="566737" y="1659599"/>
            <a:ext cx="5526000" cy="2988000"/>
          </a:xfrm>
        </p:spPr>
        <p:txBody>
          <a:bodyPr/>
          <a:lstStyle>
            <a:lvl1pPr>
              <a:defRPr sz="1200"/>
            </a:lvl1pPr>
            <a:lvl2pPr>
              <a:defRPr sz="1200"/>
            </a:lvl2pPr>
            <a:lvl3pPr>
              <a:defRPr sz="1200"/>
            </a:lvl3pPr>
            <a:lvl4pPr>
              <a:defRPr/>
            </a:lvl4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niveau14</a:t>
            </a:r>
          </a:p>
          <a:p>
            <a:pPr lvl="4"/>
            <a:r>
              <a:rPr lang="en-GB" err="1"/>
              <a:t>Femte</a:t>
            </a:r>
            <a:r>
              <a:rPr lang="en-GB"/>
              <a:t> </a:t>
            </a:r>
            <a:r>
              <a:rPr lang="en-GB" err="1"/>
              <a:t>niveau</a:t>
            </a:r>
            <a:endParaRPr lang="en-GB"/>
          </a:p>
        </p:txBody>
      </p:sp>
      <p:sp>
        <p:nvSpPr>
          <p:cNvPr id="27" name="Pladsholder til tekst 26"/>
          <p:cNvSpPr>
            <a:spLocks noGrp="1"/>
          </p:cNvSpPr>
          <p:nvPr>
            <p:ph type="body" sz="quarter" idx="23" hasCustomPrompt="1"/>
          </p:nvPr>
        </p:nvSpPr>
        <p:spPr>
          <a:xfrm>
            <a:off x="6291300" y="1479600"/>
            <a:ext cx="55260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23" name="Pladsholder til indhold 22"/>
          <p:cNvSpPr>
            <a:spLocks noGrp="1"/>
          </p:cNvSpPr>
          <p:nvPr>
            <p:ph sz="quarter" idx="30" hasCustomPrompt="1"/>
          </p:nvPr>
        </p:nvSpPr>
        <p:spPr>
          <a:xfrm>
            <a:off x="6290997" y="1659599"/>
            <a:ext cx="5526000" cy="2988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3" name="Date_DateCustomA"/>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513366055"/>
      </p:ext>
    </p:extLst>
  </p:cSld>
  <p:clrMapOvr>
    <a:masterClrMapping/>
  </p:clrMapOvr>
  <p:extLst>
    <p:ext uri="{DCECCB84-F9BA-43D5-87BE-67443E8EF086}">
      <p15:sldGuideLst xmlns:p15="http://schemas.microsoft.com/office/powerpoint/2012/main">
        <p15:guide id="3" pos="3840">
          <p15:clr>
            <a:srgbClr val="FBAE40"/>
          </p15:clr>
        </p15:guide>
        <p15:guide id="4" pos="3963">
          <p15:clr>
            <a:srgbClr val="FBAE40"/>
          </p15:clr>
        </p15:guide>
        <p15:guide id="5" pos="744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kst og 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a:p>
        </p:txBody>
      </p:sp>
      <p:sp>
        <p:nvSpPr>
          <p:cNvPr id="8" name="Content Placeholder 7"/>
          <p:cNvSpPr>
            <a:spLocks noGrp="1"/>
          </p:cNvSpPr>
          <p:nvPr>
            <p:ph sz="quarter" idx="13" hasCustomPrompt="1"/>
          </p:nvPr>
        </p:nvSpPr>
        <p:spPr>
          <a:xfrm>
            <a:off x="565200" y="1659600"/>
            <a:ext cx="5328000" cy="4626000"/>
          </a:xfrm>
        </p:spPr>
        <p:txBody>
          <a:bodyPr/>
          <a:lstStyle>
            <a:lvl1pPr>
              <a:defRPr baseline="0"/>
            </a:lvl1pPr>
          </a:lstStyle>
          <a:p>
            <a:pPr lvl="0"/>
            <a:r>
              <a:rPr lang="en-GB" err="1"/>
              <a:t>Klik</a:t>
            </a:r>
            <a:r>
              <a:rPr lang="en-GB"/>
              <a:t> her for at </a:t>
            </a:r>
            <a:r>
              <a:rPr lang="en-GB" err="1"/>
              <a:t>tilføje</a:t>
            </a:r>
            <a:r>
              <a:rPr lang="en-GB"/>
              <a:t> </a:t>
            </a:r>
            <a:r>
              <a:rPr lang="en-GB" err="1"/>
              <a:t>tekst</a:t>
            </a:r>
            <a:endParaRPr lang="en-GB"/>
          </a:p>
          <a:p>
            <a:pPr lvl="1"/>
            <a:r>
              <a:rPr lang="en-GB"/>
              <a:t>Second level</a:t>
            </a:r>
          </a:p>
          <a:p>
            <a:pPr lvl="2"/>
            <a:r>
              <a:rPr lang="en-GB"/>
              <a:t>Third level</a:t>
            </a:r>
          </a:p>
          <a:p>
            <a:pPr lvl="3"/>
            <a:r>
              <a:rPr lang="en-GB" err="1"/>
              <a:t>Fourthlevel</a:t>
            </a:r>
            <a:endParaRPr lang="en-GB"/>
          </a:p>
          <a:p>
            <a:pPr lvl="4"/>
            <a:r>
              <a:rPr lang="en-GB"/>
              <a:t>Fifth level</a:t>
            </a:r>
          </a:p>
        </p:txBody>
      </p:sp>
      <p:sp>
        <p:nvSpPr>
          <p:cNvPr id="14" name="Pladsholder til tekst 8"/>
          <p:cNvSpPr>
            <a:spLocks noGrp="1"/>
          </p:cNvSpPr>
          <p:nvPr>
            <p:ph type="body" sz="quarter" idx="21" hasCustomPrompt="1"/>
          </p:nvPr>
        </p:nvSpPr>
        <p:spPr>
          <a:xfrm>
            <a:off x="6292500" y="491395"/>
            <a:ext cx="5328000" cy="231848"/>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GB" err="1"/>
              <a:t>Klik</a:t>
            </a:r>
            <a:r>
              <a:rPr lang="en-GB"/>
              <a:t> her for at </a:t>
            </a:r>
            <a:r>
              <a:rPr lang="en-GB" err="1"/>
              <a:t>tilføje</a:t>
            </a:r>
            <a:r>
              <a:rPr lang="en-GB"/>
              <a:t> </a:t>
            </a:r>
            <a:r>
              <a:rPr lang="en-GB" err="1"/>
              <a:t>overskrift</a:t>
            </a:r>
            <a:endParaRPr lang="en-GB"/>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5" name="Pladsholder til tekst 24"/>
          <p:cNvSpPr>
            <a:spLocks noGrp="1"/>
          </p:cNvSpPr>
          <p:nvPr>
            <p:ph type="body" sz="quarter" idx="22" hasCustomPrompt="1"/>
          </p:nvPr>
        </p:nvSpPr>
        <p:spPr>
          <a:xfrm>
            <a:off x="6291301"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3" name="Date_DateCustomA"/>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1323156711"/>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kst og to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a:p>
        </p:txBody>
      </p:sp>
      <p:sp>
        <p:nvSpPr>
          <p:cNvPr id="8" name="Content Placeholder 7"/>
          <p:cNvSpPr>
            <a:spLocks noGrp="1"/>
          </p:cNvSpPr>
          <p:nvPr>
            <p:ph sz="quarter" idx="13" hasCustomPrompt="1"/>
          </p:nvPr>
        </p:nvSpPr>
        <p:spPr>
          <a:xfrm>
            <a:off x="565200" y="1896574"/>
            <a:ext cx="5328000" cy="4389025"/>
          </a:xfrm>
        </p:spPr>
        <p:txBody>
          <a:bodyPr/>
          <a:lstStyle>
            <a:lvl1pPr>
              <a:defRPr sz="1200" baseline="0"/>
            </a:lvl1pPr>
            <a:lvl2pPr>
              <a:defRPr sz="1200"/>
            </a:lvl2pPr>
            <a:lvl3pPr>
              <a:defRPr sz="1200"/>
            </a:lvl3pPr>
            <a:lvl4pPr>
              <a:defRPr sz="1200"/>
            </a:lvl4pPr>
          </a:lstStyle>
          <a:p>
            <a:pPr lvl="0"/>
            <a:r>
              <a:rPr lang="en-GB" err="1"/>
              <a:t>Klik</a:t>
            </a:r>
            <a:r>
              <a:rPr lang="en-GB"/>
              <a:t> her for at </a:t>
            </a:r>
            <a:r>
              <a:rPr lang="en-GB" err="1"/>
              <a:t>tilføje</a:t>
            </a:r>
            <a:r>
              <a:rPr lang="en-GB"/>
              <a:t> </a:t>
            </a:r>
            <a:r>
              <a:rPr lang="en-GB" err="1"/>
              <a:t>tekst</a:t>
            </a:r>
            <a:endParaRPr lang="en-GB"/>
          </a:p>
          <a:p>
            <a:pPr lvl="1"/>
            <a:r>
              <a:rPr lang="en-GB"/>
              <a:t>Second level</a:t>
            </a:r>
          </a:p>
          <a:p>
            <a:pPr lvl="2"/>
            <a:r>
              <a:rPr lang="en-GB"/>
              <a:t>Third level</a:t>
            </a:r>
          </a:p>
          <a:p>
            <a:pPr lvl="3"/>
            <a:r>
              <a:rPr lang="en-GB" err="1"/>
              <a:t>Fourthlevel</a:t>
            </a:r>
            <a:endParaRPr lang="en-GB"/>
          </a:p>
          <a:p>
            <a:pPr lvl="4"/>
            <a:r>
              <a:rPr lang="en-GB"/>
              <a:t>Fifth level</a:t>
            </a:r>
          </a:p>
        </p:txBody>
      </p:sp>
      <p:sp>
        <p:nvSpPr>
          <p:cNvPr id="14" name="Pladsholder til tekst 8"/>
          <p:cNvSpPr>
            <a:spLocks noGrp="1"/>
          </p:cNvSpPr>
          <p:nvPr>
            <p:ph type="body" sz="quarter" idx="21" hasCustomPrompt="1"/>
          </p:nvPr>
        </p:nvSpPr>
        <p:spPr>
          <a:xfrm>
            <a:off x="566738" y="1655763"/>
            <a:ext cx="5328000" cy="240812"/>
          </a:xfrm>
        </p:spPr>
        <p:txBody>
          <a:bodyPr tIns="61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GB" err="1"/>
              <a:t>Klik</a:t>
            </a:r>
            <a:r>
              <a:rPr lang="en-GB"/>
              <a:t> her for at </a:t>
            </a:r>
            <a:r>
              <a:rPr lang="en-GB" err="1"/>
              <a:t>tilføje</a:t>
            </a:r>
            <a:r>
              <a:rPr lang="en-GB"/>
              <a:t> </a:t>
            </a:r>
            <a:r>
              <a:rPr lang="en-GB" err="1"/>
              <a:t>overskrift</a:t>
            </a:r>
            <a:endParaRPr lang="en-GB"/>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5" name="Pladsholder til tekst 24"/>
          <p:cNvSpPr>
            <a:spLocks noGrp="1"/>
          </p:cNvSpPr>
          <p:nvPr>
            <p:ph type="body" sz="quarter" idx="22" hasCustomPrompt="1"/>
          </p:nvPr>
        </p:nvSpPr>
        <p:spPr>
          <a:xfrm>
            <a:off x="6291301" y="491395"/>
            <a:ext cx="5329199" cy="232205"/>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7" name="Text Placeholder 6"/>
          <p:cNvSpPr>
            <a:spLocks noGrp="1"/>
          </p:cNvSpPr>
          <p:nvPr>
            <p:ph type="body" sz="quarter" idx="30" hasCustomPrompt="1"/>
          </p:nvPr>
        </p:nvSpPr>
        <p:spPr>
          <a:xfrm>
            <a:off x="6292800" y="3589200"/>
            <a:ext cx="5328000" cy="180000"/>
          </a:xfrm>
        </p:spPr>
        <p:txBody>
          <a:bodyPr/>
          <a:lstStyle>
            <a:lvl1pPr marL="0" indent="0">
              <a:buFontTx/>
              <a:buNone/>
              <a:defRPr sz="1200">
                <a:latin typeface="+mj-lt"/>
              </a:defRPr>
            </a:lvl1pPr>
          </a:lstStyle>
          <a:p>
            <a:pPr lvl="0"/>
            <a:r>
              <a:rPr lang="en-GB" err="1"/>
              <a:t>Klik</a:t>
            </a:r>
            <a:r>
              <a:rPr lang="en-GB"/>
              <a:t> her for at </a:t>
            </a:r>
            <a:r>
              <a:rPr lang="en-GB" err="1"/>
              <a:t>tilføje</a:t>
            </a:r>
            <a:r>
              <a:rPr lang="en-GB"/>
              <a:t> </a:t>
            </a:r>
            <a:r>
              <a:rPr lang="en-GB" err="1"/>
              <a:t>overskrift</a:t>
            </a:r>
            <a:endParaRPr lang="en-GB"/>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3" name="Date_DateCustomA"/>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1798188530"/>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GB" err="1"/>
              <a:t>Klik</a:t>
            </a:r>
            <a:r>
              <a:rPr lang="en-GB"/>
              <a:t> her for at </a:t>
            </a:r>
            <a:r>
              <a:rPr lang="en-GB" err="1"/>
              <a:t>tilføje</a:t>
            </a:r>
            <a:r>
              <a:rPr lang="en-GB"/>
              <a:t> </a:t>
            </a:r>
            <a:r>
              <a:rPr lang="en-GB" err="1"/>
              <a:t>overskrift</a:t>
            </a:r>
            <a:endParaRPr lang="en-GB"/>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25" name="Pladsholder til tekst 24"/>
          <p:cNvSpPr>
            <a:spLocks noGrp="1"/>
          </p:cNvSpPr>
          <p:nvPr>
            <p:ph type="body" sz="quarter" idx="22" hasCustomPrompt="1"/>
          </p:nvPr>
        </p:nvSpPr>
        <p:spPr>
          <a:xfrm>
            <a:off x="565538" y="4018548"/>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2" name="Pladsholder til tekst 8"/>
          <p:cNvSpPr>
            <a:spLocks noGrp="1"/>
          </p:cNvSpPr>
          <p:nvPr>
            <p:ph type="body" sz="quarter" idx="19" hasCustomPrompt="1"/>
          </p:nvPr>
        </p:nvSpPr>
        <p:spPr>
          <a:xfrm>
            <a:off x="566736" y="5994000"/>
            <a:ext cx="11053763"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3" name="Date_DateCustomA"/>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1493216799"/>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GB" err="1"/>
              <a:t>Klik</a:t>
            </a:r>
            <a:r>
              <a:rPr lang="en-GB"/>
              <a:t> her for at </a:t>
            </a:r>
            <a:r>
              <a:rPr lang="en-GB" err="1"/>
              <a:t>tilføje</a:t>
            </a:r>
            <a:r>
              <a:rPr lang="en-GB"/>
              <a:t> </a:t>
            </a:r>
            <a:r>
              <a:rPr lang="en-GB" err="1"/>
              <a:t>overskrift</a:t>
            </a:r>
            <a:endParaRPr lang="en-GB"/>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vl4pPr>
              <a:defRPr/>
            </a:lvl4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niveau14</a:t>
            </a:r>
          </a:p>
          <a:p>
            <a:pPr lvl="4"/>
            <a:r>
              <a:rPr lang="en-GB" err="1"/>
              <a:t>Femte</a:t>
            </a:r>
            <a:r>
              <a:rPr lang="en-GB"/>
              <a:t> </a:t>
            </a:r>
            <a:r>
              <a:rPr lang="en-GB" err="1"/>
              <a:t>niveau</a:t>
            </a:r>
            <a:endParaRPr lang="en-GB"/>
          </a:p>
        </p:txBody>
      </p:sp>
      <p:sp>
        <p:nvSpPr>
          <p:cNvPr id="25" name="Pladsholder til tekst 24"/>
          <p:cNvSpPr>
            <a:spLocks noGrp="1"/>
          </p:cNvSpPr>
          <p:nvPr>
            <p:ph type="body" sz="quarter" idx="22" hasCustomPrompt="1"/>
          </p:nvPr>
        </p:nvSpPr>
        <p:spPr>
          <a:xfrm>
            <a:off x="565537" y="4017600"/>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3" name="Date_DateCustomA"/>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3109754530"/>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guide id="3" pos="3712">
          <p15:clr>
            <a:srgbClr val="FBAE40"/>
          </p15:clr>
        </p15:guide>
        <p15:guide id="4" pos="3963">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re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a:p>
        </p:txBody>
      </p:sp>
      <p:sp>
        <p:nvSpPr>
          <p:cNvPr id="14" name="Pladsholder til tekst 8"/>
          <p:cNvSpPr>
            <a:spLocks noGrp="1"/>
          </p:cNvSpPr>
          <p:nvPr>
            <p:ph type="body" sz="quarter" idx="20" hasCustomPrompt="1"/>
          </p:nvPr>
        </p:nvSpPr>
        <p:spPr>
          <a:xfrm>
            <a:off x="566736" y="1479600"/>
            <a:ext cx="11053765"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GB" err="1"/>
              <a:t>Klik</a:t>
            </a:r>
            <a:r>
              <a:rPr lang="en-GB"/>
              <a:t> her for at </a:t>
            </a:r>
            <a:r>
              <a:rPr lang="en-GB" err="1"/>
              <a:t>tilføje</a:t>
            </a:r>
            <a:r>
              <a:rPr lang="en-GB"/>
              <a:t> </a:t>
            </a:r>
            <a:r>
              <a:rPr lang="en-GB" err="1"/>
              <a:t>overskrift</a:t>
            </a:r>
            <a:endParaRPr lang="en-GB"/>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25" name="Pladsholder til tekst 24"/>
          <p:cNvSpPr>
            <a:spLocks noGrp="1"/>
          </p:cNvSpPr>
          <p:nvPr>
            <p:ph type="body" sz="quarter" idx="22" hasCustomPrompt="1"/>
          </p:nvPr>
        </p:nvSpPr>
        <p:spPr>
          <a:xfrm>
            <a:off x="565537" y="4017600"/>
            <a:ext cx="5328884"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22" name="Pladsholder til indhold 20"/>
          <p:cNvSpPr>
            <a:spLocks noGrp="1"/>
          </p:cNvSpPr>
          <p:nvPr>
            <p:ph sz="quarter" idx="29" hasCustomPrompt="1"/>
          </p:nvPr>
        </p:nvSpPr>
        <p:spPr>
          <a:xfrm>
            <a:off x="566738" y="4197600"/>
            <a:ext cx="5327998" cy="2088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27" name="Pladsholder til tekst 26"/>
          <p:cNvSpPr>
            <a:spLocks noGrp="1"/>
          </p:cNvSpPr>
          <p:nvPr>
            <p:ph type="body" sz="quarter" idx="23" hasCustomPrompt="1"/>
          </p:nvPr>
        </p:nvSpPr>
        <p:spPr>
          <a:xfrm>
            <a:off x="6291300" y="4017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23" name="Pladsholder til indhold 22"/>
          <p:cNvSpPr>
            <a:spLocks noGrp="1"/>
          </p:cNvSpPr>
          <p:nvPr>
            <p:ph sz="quarter" idx="30" hasCustomPrompt="1"/>
          </p:nvPr>
        </p:nvSpPr>
        <p:spPr>
          <a:xfrm>
            <a:off x="6290998" y="4197600"/>
            <a:ext cx="5329501" cy="2088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3" name="Date_DateCustomA"/>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2021363157"/>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360">
          <p15:clr>
            <a:srgbClr val="FBAE40"/>
          </p15:clr>
        </p15:guide>
        <p15:guide id="4" orient="horz" pos="253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 og tre grafer/tabell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a:p>
        </p:txBody>
      </p:sp>
      <p:sp>
        <p:nvSpPr>
          <p:cNvPr id="8" name="Content Placeholder 7"/>
          <p:cNvSpPr>
            <a:spLocks noGrp="1"/>
          </p:cNvSpPr>
          <p:nvPr>
            <p:ph sz="quarter" idx="13" hasCustomPrompt="1"/>
          </p:nvPr>
        </p:nvSpPr>
        <p:spPr>
          <a:xfrm>
            <a:off x="565200" y="1659599"/>
            <a:ext cx="5328000" cy="1583643"/>
          </a:xfrm>
        </p:spPr>
        <p:txBody>
          <a:bodyPr/>
          <a:lstStyle>
            <a:lvl1pPr>
              <a:defRPr baseline="0"/>
            </a:lvl1pPr>
          </a:lstStyle>
          <a:p>
            <a:pPr lvl="0"/>
            <a:r>
              <a:rPr lang="en-GB" err="1"/>
              <a:t>Klik</a:t>
            </a:r>
            <a:r>
              <a:rPr lang="en-GB"/>
              <a:t> for at </a:t>
            </a:r>
            <a:r>
              <a:rPr lang="en-GB" err="1"/>
              <a:t>tilføje</a:t>
            </a:r>
            <a:r>
              <a:rPr lang="en-GB"/>
              <a:t> </a:t>
            </a:r>
            <a:r>
              <a:rPr lang="en-GB" err="1"/>
              <a:t>tekst</a:t>
            </a:r>
            <a:endParaRPr lang="en-GB"/>
          </a:p>
          <a:p>
            <a:pPr lvl="1"/>
            <a:r>
              <a:rPr lang="en-GB"/>
              <a:t>Second level</a:t>
            </a:r>
          </a:p>
          <a:p>
            <a:pPr lvl="2"/>
            <a:r>
              <a:rPr lang="en-GB"/>
              <a:t>Third level</a:t>
            </a:r>
          </a:p>
          <a:p>
            <a:pPr lvl="3"/>
            <a:r>
              <a:rPr lang="en-GB" err="1"/>
              <a:t>Fourthlevel</a:t>
            </a:r>
            <a:endParaRPr lang="en-GB"/>
          </a:p>
          <a:p>
            <a:pPr lvl="4"/>
            <a:r>
              <a:rPr lang="en-GB"/>
              <a:t>Fifth level</a:t>
            </a:r>
          </a:p>
        </p:txBody>
      </p:sp>
      <p:sp>
        <p:nvSpPr>
          <p:cNvPr id="12" name="Pladsholder til tekst 8"/>
          <p:cNvSpPr>
            <a:spLocks noGrp="1"/>
          </p:cNvSpPr>
          <p:nvPr>
            <p:ph type="body" sz="quarter" idx="20" hasCustomPrompt="1"/>
          </p:nvPr>
        </p:nvSpPr>
        <p:spPr>
          <a:xfrm>
            <a:off x="566737" y="35892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GB" err="1"/>
              <a:t>Klik</a:t>
            </a:r>
            <a:r>
              <a:rPr lang="en-GB"/>
              <a:t> her for at </a:t>
            </a:r>
            <a:r>
              <a:rPr lang="en-GB" err="1"/>
              <a:t>tilføje</a:t>
            </a:r>
            <a:r>
              <a:rPr lang="en-GB"/>
              <a:t> </a:t>
            </a:r>
            <a:r>
              <a:rPr lang="en-GB" err="1"/>
              <a:t>overskrift</a:t>
            </a:r>
            <a:endParaRPr lang="en-GB"/>
          </a:p>
        </p:txBody>
      </p:sp>
      <p:sp>
        <p:nvSpPr>
          <p:cNvPr id="7" name="Pladsholder til indhold 6"/>
          <p:cNvSpPr>
            <a:spLocks noGrp="1"/>
          </p:cNvSpPr>
          <p:nvPr>
            <p:ph sz="quarter" idx="28" hasCustomPrompt="1"/>
          </p:nvPr>
        </p:nvSpPr>
        <p:spPr>
          <a:xfrm>
            <a:off x="566737" y="3769199"/>
            <a:ext cx="5327999" cy="2520475"/>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6" name="Pladsholder til tekst 24"/>
          <p:cNvSpPr>
            <a:spLocks noGrp="1"/>
          </p:cNvSpPr>
          <p:nvPr>
            <p:ph type="body" sz="quarter" idx="22" hasCustomPrompt="1"/>
          </p:nvPr>
        </p:nvSpPr>
        <p:spPr>
          <a:xfrm>
            <a:off x="6291300" y="491395"/>
            <a:ext cx="5329199" cy="231848"/>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21" name="Pladsholder til indhold 20"/>
          <p:cNvSpPr>
            <a:spLocks noGrp="1"/>
          </p:cNvSpPr>
          <p:nvPr>
            <p:ph sz="quarter" idx="29" hasCustomPrompt="1"/>
          </p:nvPr>
        </p:nvSpPr>
        <p:spPr>
          <a:xfrm>
            <a:off x="6290999" y="723243"/>
            <a:ext cx="5329501" cy="2520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7" name="Pladsholder til tekst 26"/>
          <p:cNvSpPr>
            <a:spLocks noGrp="1"/>
          </p:cNvSpPr>
          <p:nvPr>
            <p:ph type="body" sz="quarter" idx="23" hasCustomPrompt="1"/>
          </p:nvPr>
        </p:nvSpPr>
        <p:spPr>
          <a:xfrm>
            <a:off x="6291300" y="35892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23" name="Pladsholder til indhold 22"/>
          <p:cNvSpPr>
            <a:spLocks noGrp="1"/>
          </p:cNvSpPr>
          <p:nvPr>
            <p:ph sz="quarter" idx="30" hasCustomPrompt="1"/>
          </p:nvPr>
        </p:nvSpPr>
        <p:spPr>
          <a:xfrm>
            <a:off x="6290998" y="3769199"/>
            <a:ext cx="5329501" cy="2520474"/>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1"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3" name="Date_DateCustomA"/>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1873838239"/>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260">
          <p15:clr>
            <a:srgbClr val="FBAE40"/>
          </p15:clr>
        </p15:guide>
        <p15:guide id="4" orient="horz" pos="2043">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Fi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GB" err="1"/>
              <a:t>Klik</a:t>
            </a:r>
            <a:r>
              <a:rPr lang="en-GB"/>
              <a:t> her for at </a:t>
            </a:r>
            <a:r>
              <a:rPr lang="en-GB" err="1"/>
              <a:t>tilføje</a:t>
            </a:r>
            <a:r>
              <a:rPr lang="en-GB"/>
              <a:t> </a:t>
            </a:r>
            <a:r>
              <a:rPr lang="en-GB" err="1"/>
              <a:t>overskrift</a:t>
            </a:r>
            <a:endParaRPr lang="en-GB"/>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25" name="Pladsholder til tekst 24"/>
          <p:cNvSpPr>
            <a:spLocks noGrp="1"/>
          </p:cNvSpPr>
          <p:nvPr>
            <p:ph type="body" sz="quarter" idx="22" hasCustomPrompt="1"/>
          </p:nvPr>
        </p:nvSpPr>
        <p:spPr>
          <a:xfrm>
            <a:off x="565538" y="4017600"/>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22" name="Pladsholder til indhold 20"/>
          <p:cNvSpPr>
            <a:spLocks noGrp="1"/>
          </p:cNvSpPr>
          <p:nvPr>
            <p:ph sz="quarter" idx="29" hasCustomPrompt="1"/>
          </p:nvPr>
        </p:nvSpPr>
        <p:spPr>
          <a:xfrm>
            <a:off x="566738" y="4197600"/>
            <a:ext cx="5329501" cy="2088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29" name="Pladsholder til tekst 28"/>
          <p:cNvSpPr>
            <a:spLocks noGrp="1"/>
          </p:cNvSpPr>
          <p:nvPr>
            <p:ph type="body" sz="quarter" idx="24" hasCustomPrompt="1"/>
          </p:nvPr>
        </p:nvSpPr>
        <p:spPr>
          <a:xfrm>
            <a:off x="6291299" y="4017600"/>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19" name="Pladsholder til indhold 18"/>
          <p:cNvSpPr>
            <a:spLocks noGrp="1"/>
          </p:cNvSpPr>
          <p:nvPr>
            <p:ph sz="quarter" idx="31" hasCustomPrompt="1"/>
          </p:nvPr>
        </p:nvSpPr>
        <p:spPr>
          <a:xfrm>
            <a:off x="6290998" y="4197600"/>
            <a:ext cx="5329502" cy="2088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3" name="Date_DateCustomA"/>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338761273"/>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530">
          <p15:clr>
            <a:srgbClr val="FBAE40"/>
          </p15:clr>
        </p15:guide>
        <p15:guide id="4" orient="horz" pos="236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Fire grafer/tabeller B">
    <p:spTree>
      <p:nvGrpSpPr>
        <p:cNvPr id="1" name=""/>
        <p:cNvGrpSpPr/>
        <p:nvPr/>
      </p:nvGrpSpPr>
      <p:grpSpPr>
        <a:xfrm>
          <a:off x="0" y="0"/>
          <a:ext cx="0" cy="0"/>
          <a:chOff x="0" y="0"/>
          <a:chExt cx="0" cy="0"/>
        </a:xfrm>
      </p:grpSpPr>
      <p:sp>
        <p:nvSpPr>
          <p:cNvPr id="14" name="Pladsholder til tekst 8"/>
          <p:cNvSpPr>
            <a:spLocks noGrp="1"/>
          </p:cNvSpPr>
          <p:nvPr>
            <p:ph type="body" sz="quarter" idx="20" hasCustomPrompt="1"/>
          </p:nvPr>
        </p:nvSpPr>
        <p:spPr>
          <a:xfrm>
            <a:off x="566737" y="490538"/>
            <a:ext cx="5328000" cy="232705"/>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en-GB" err="1"/>
              <a:t>Klik</a:t>
            </a:r>
            <a:r>
              <a:rPr lang="en-GB"/>
              <a:t> her for at </a:t>
            </a:r>
            <a:r>
              <a:rPr lang="en-GB" err="1"/>
              <a:t>tilføje</a:t>
            </a:r>
            <a:r>
              <a:rPr lang="en-GB"/>
              <a:t> </a:t>
            </a:r>
            <a:r>
              <a:rPr lang="en-GB" err="1"/>
              <a:t>overskrift</a:t>
            </a:r>
            <a:endParaRPr lang="en-GB"/>
          </a:p>
        </p:txBody>
      </p:sp>
      <p:sp>
        <p:nvSpPr>
          <p:cNvPr id="21" name="Pladsholder til indhold 6"/>
          <p:cNvSpPr>
            <a:spLocks noGrp="1"/>
          </p:cNvSpPr>
          <p:nvPr>
            <p:ph sz="quarter" idx="28" hasCustomPrompt="1"/>
          </p:nvPr>
        </p:nvSpPr>
        <p:spPr>
          <a:xfrm>
            <a:off x="566737" y="722768"/>
            <a:ext cx="5327999" cy="2520475"/>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25" name="Pladsholder til tekst 24"/>
          <p:cNvSpPr>
            <a:spLocks noGrp="1"/>
          </p:cNvSpPr>
          <p:nvPr>
            <p:ph type="body" sz="quarter" idx="22" hasCustomPrompt="1"/>
          </p:nvPr>
        </p:nvSpPr>
        <p:spPr>
          <a:xfrm>
            <a:off x="565538"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22" name="Pladsholder til indhold 20"/>
          <p:cNvSpPr>
            <a:spLocks noGrp="1"/>
          </p:cNvSpPr>
          <p:nvPr>
            <p:ph sz="quarter" idx="29" hasCustomPrompt="1"/>
          </p:nvPr>
        </p:nvSpPr>
        <p:spPr>
          <a:xfrm>
            <a:off x="566738" y="3769675"/>
            <a:ext cx="5329501" cy="252000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27" name="Pladsholder til tekst 26"/>
          <p:cNvSpPr>
            <a:spLocks noGrp="1"/>
          </p:cNvSpPr>
          <p:nvPr>
            <p:ph type="body" sz="quarter" idx="23" hasCustomPrompt="1"/>
          </p:nvPr>
        </p:nvSpPr>
        <p:spPr>
          <a:xfrm>
            <a:off x="6291300" y="490538"/>
            <a:ext cx="5329200" cy="233062"/>
          </a:xfrm>
        </p:spPr>
        <p:txBody>
          <a:bodyPr tIns="54000"/>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23" name="Pladsholder til indhold 22"/>
          <p:cNvSpPr>
            <a:spLocks noGrp="1"/>
          </p:cNvSpPr>
          <p:nvPr>
            <p:ph sz="quarter" idx="30" hasCustomPrompt="1"/>
          </p:nvPr>
        </p:nvSpPr>
        <p:spPr>
          <a:xfrm>
            <a:off x="6290998" y="722700"/>
            <a:ext cx="5329501" cy="2520474"/>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29" name="Pladsholder til tekst 28"/>
          <p:cNvSpPr>
            <a:spLocks noGrp="1"/>
          </p:cNvSpPr>
          <p:nvPr>
            <p:ph type="body" sz="quarter" idx="24" hasCustomPrompt="1"/>
          </p:nvPr>
        </p:nvSpPr>
        <p:spPr>
          <a:xfrm>
            <a:off x="6291299" y="3589338"/>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en-GB" err="1"/>
              <a:t>Klik</a:t>
            </a:r>
            <a:r>
              <a:rPr lang="en-GB"/>
              <a:t> her for at </a:t>
            </a:r>
            <a:r>
              <a:rPr lang="en-GB" err="1"/>
              <a:t>tilføje</a:t>
            </a:r>
            <a:r>
              <a:rPr lang="en-GB"/>
              <a:t> </a:t>
            </a:r>
            <a:r>
              <a:rPr lang="en-GB" err="1"/>
              <a:t>overskrift</a:t>
            </a:r>
            <a:endParaRPr lang="en-GB"/>
          </a:p>
        </p:txBody>
      </p:sp>
      <p:sp>
        <p:nvSpPr>
          <p:cNvPr id="19" name="Pladsholder til indhold 18"/>
          <p:cNvSpPr>
            <a:spLocks noGrp="1"/>
          </p:cNvSpPr>
          <p:nvPr>
            <p:ph sz="quarter" idx="31" hasCustomPrompt="1"/>
          </p:nvPr>
        </p:nvSpPr>
        <p:spPr>
          <a:xfrm>
            <a:off x="6290998" y="3769336"/>
            <a:ext cx="5329502" cy="2513990"/>
          </a:xfrm>
        </p:spPr>
        <p:txBody>
          <a:bodyPr/>
          <a:lstStyle>
            <a:lvl1pPr>
              <a:defRPr sz="1200"/>
            </a:lvl1pPr>
            <a:lvl2pPr>
              <a:defRPr sz="1200"/>
            </a:lvl2pPr>
            <a:lvl3pPr>
              <a:defRPr sz="1200"/>
            </a:lvl3pPr>
          </a:lstStyle>
          <a:p>
            <a:pPr lvl="0"/>
            <a:r>
              <a:rPr lang="en-GB" noProof="0" err="1"/>
              <a:t>Klik</a:t>
            </a:r>
            <a:r>
              <a:rPr lang="en-GB" noProof="0"/>
              <a:t> </a:t>
            </a:r>
            <a:r>
              <a:rPr lang="en-GB" noProof="0" err="1"/>
              <a:t>ikon</a:t>
            </a:r>
            <a:r>
              <a:rPr lang="en-GB" noProof="0"/>
              <a:t> for at </a:t>
            </a:r>
            <a:r>
              <a:rPr lang="en-GB" noProof="0" err="1"/>
              <a:t>indsætte</a:t>
            </a:r>
            <a:r>
              <a:rPr lang="en-GB" noProof="0"/>
              <a:t> </a:t>
            </a:r>
            <a:r>
              <a:rPr lang="en-GB" noProof="0" err="1"/>
              <a:t>graf</a:t>
            </a:r>
            <a:r>
              <a:rPr lang="en-GB" noProof="0"/>
              <a:t> </a:t>
            </a:r>
            <a:r>
              <a:rPr lang="en-GB" noProof="0" err="1"/>
              <a:t>eller</a:t>
            </a:r>
            <a:r>
              <a:rPr lang="en-GB" noProof="0"/>
              <a:t> </a:t>
            </a:r>
            <a:r>
              <a:rPr lang="en-GB" noProof="0" err="1"/>
              <a:t>tabel</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3" name="Date_DateCustomA"/>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3485439297"/>
      </p:ext>
    </p:extLst>
  </p:cSld>
  <p:clrMapOvr>
    <a:masterClrMapping/>
  </p:clrMapOvr>
  <p:extLst>
    <p:ext uri="{DCECCB84-F9BA-43D5-87BE-67443E8EF086}">
      <p15:sldGuideLst xmlns:p15="http://schemas.microsoft.com/office/powerpoint/2012/main">
        <p15:guide id="1" orient="horz" pos="2260">
          <p15:clr>
            <a:srgbClr val="FBAE40"/>
          </p15:clr>
        </p15:guide>
        <p15:guide id="2" pos="3963">
          <p15:clr>
            <a:srgbClr val="FBAE40"/>
          </p15:clr>
        </p15:guide>
        <p15:guide id="3" pos="3714">
          <p15:clr>
            <a:srgbClr val="FBAE40"/>
          </p15:clr>
        </p15:guide>
        <p15:guide id="4" orient="horz" pos="204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Proces 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en-GB" err="1"/>
              <a:t>Klik</a:t>
            </a:r>
            <a:r>
              <a:rPr lang="en-GB"/>
              <a:t> for at </a:t>
            </a:r>
            <a:r>
              <a:rPr lang="en-GB" err="1"/>
              <a:t>redigere</a:t>
            </a:r>
            <a:r>
              <a:rPr lang="en-GB"/>
              <a:t> </a:t>
            </a:r>
            <a:r>
              <a:rPr lang="en-GB" err="1"/>
              <a:t>i</a:t>
            </a:r>
            <a:r>
              <a:rPr lang="en-GB"/>
              <a:t>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4000" y="1649412"/>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12" name="Pladsholder til tekst 8">
            <a:extLst>
              <a:ext uri="{FF2B5EF4-FFF2-40B4-BE49-F238E27FC236}">
                <a16:creationId xmlns:a16="http://schemas.microsoft.com/office/drawing/2014/main" id="{15910344-D98F-4088-9E70-777471F87830}"/>
              </a:ext>
            </a:extLst>
          </p:cNvPr>
          <p:cNvSpPr>
            <a:spLocks noGrp="1"/>
          </p:cNvSpPr>
          <p:nvPr>
            <p:ph type="body" sz="quarter" idx="27" hasCustomPrompt="1"/>
          </p:nvPr>
        </p:nvSpPr>
        <p:spPr>
          <a:xfrm>
            <a:off x="566737" y="5713200"/>
            <a:ext cx="5328000"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34" name="Pladsholder til tekst 33">
            <a:extLst>
              <a:ext uri="{FF2B5EF4-FFF2-40B4-BE49-F238E27FC236}">
                <a16:creationId xmlns:a16="http://schemas.microsoft.com/office/drawing/2014/main" id="{2D2FB7F4-5650-4CB4-9731-61968703EE58}"/>
              </a:ext>
            </a:extLst>
          </p:cNvPr>
          <p:cNvSpPr>
            <a:spLocks noGrp="1" noChangeAspect="1"/>
          </p:cNvSpPr>
          <p:nvPr>
            <p:ph type="body" sz="quarter" idx="28" hasCustomPrompt="1"/>
          </p:nvPr>
        </p:nvSpPr>
        <p:spPr>
          <a:xfrm>
            <a:off x="535302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
        <p:nvSpPr>
          <p:cNvPr id="35" name="Pladsholder til tekst 34">
            <a:extLst>
              <a:ext uri="{FF2B5EF4-FFF2-40B4-BE49-F238E27FC236}">
                <a16:creationId xmlns:a16="http://schemas.microsoft.com/office/drawing/2014/main" id="{B4A50140-3315-4CCC-A36A-2E63DDDF5EAA}"/>
              </a:ext>
            </a:extLst>
          </p:cNvPr>
          <p:cNvSpPr>
            <a:spLocks noGrp="1" noChangeAspect="1"/>
          </p:cNvSpPr>
          <p:nvPr>
            <p:ph type="body" sz="quarter" idx="30"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4008378068"/>
      </p:ext>
    </p:extLst>
  </p:cSld>
  <p:clrMapOvr>
    <a:masterClrMapping/>
  </p:clrMapOvr>
  <p:extLst>
    <p:ext uri="{DCECCB84-F9BA-43D5-87BE-67443E8EF086}">
      <p15:sldGuideLst xmlns:p15="http://schemas.microsoft.com/office/powerpoint/2012/main">
        <p15:guide id="1" pos="3771">
          <p15:clr>
            <a:srgbClr val="FBAE40"/>
          </p15:clr>
        </p15:guide>
        <p15:guide id="2" pos="3907">
          <p15:clr>
            <a:srgbClr val="FBAE40"/>
          </p15:clr>
        </p15:guide>
        <p15:guide id="3" orient="horz" pos="35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ller 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4108408839"/>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roces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en-GB" err="1"/>
              <a:t>Klik</a:t>
            </a:r>
            <a:r>
              <a:rPr lang="en-GB"/>
              <a:t> for at </a:t>
            </a:r>
            <a:r>
              <a:rPr lang="en-GB" err="1"/>
              <a:t>redigere</a:t>
            </a:r>
            <a:r>
              <a:rPr lang="en-GB"/>
              <a:t> </a:t>
            </a:r>
            <a:r>
              <a:rPr lang="en-GB" err="1"/>
              <a:t>i</a:t>
            </a:r>
            <a:r>
              <a:rPr lang="en-GB"/>
              <a:t>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2419" y="1649412"/>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12" name="Pladsholder til tekst 8">
            <a:extLst>
              <a:ext uri="{FF2B5EF4-FFF2-40B4-BE49-F238E27FC236}">
                <a16:creationId xmlns:a16="http://schemas.microsoft.com/office/drawing/2014/main" id="{0AD91091-22DD-4616-ACAA-F6C0B9D8D193}"/>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3" name="Pladsholder til tekst 12">
            <a:extLst>
              <a:ext uri="{FF2B5EF4-FFF2-40B4-BE49-F238E27FC236}">
                <a16:creationId xmlns:a16="http://schemas.microsoft.com/office/drawing/2014/main" id="{583FCB48-275B-4F14-B7DE-38BA20F227D1}"/>
              </a:ext>
            </a:extLst>
          </p:cNvPr>
          <p:cNvSpPr>
            <a:spLocks noGrp="1" noChangeAspect="1"/>
          </p:cNvSpPr>
          <p:nvPr>
            <p:ph type="body" sz="quarter" idx="28" hasCustomPrompt="1"/>
          </p:nvPr>
        </p:nvSpPr>
        <p:spPr>
          <a:xfrm>
            <a:off x="3472438"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en-GB"/>
              <a:t>.</a:t>
            </a:r>
          </a:p>
        </p:txBody>
      </p:sp>
      <p:sp>
        <p:nvSpPr>
          <p:cNvPr id="14" name="Pladsholder til tekst 13">
            <a:extLst>
              <a:ext uri="{FF2B5EF4-FFF2-40B4-BE49-F238E27FC236}">
                <a16:creationId xmlns:a16="http://schemas.microsoft.com/office/drawing/2014/main" id="{97EB3273-2DEE-4A70-BD65-D1FB5C4D7E0C}"/>
              </a:ext>
            </a:extLst>
          </p:cNvPr>
          <p:cNvSpPr>
            <a:spLocks noGrp="1" noChangeAspect="1"/>
          </p:cNvSpPr>
          <p:nvPr>
            <p:ph type="body" sz="quarter" idx="30" hasCustomPrompt="1"/>
          </p:nvPr>
        </p:nvSpPr>
        <p:spPr>
          <a:xfrm>
            <a:off x="72330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2"/>
          </a:solidFill>
        </p:spPr>
        <p:txBody>
          <a:bodyPr wrap="square">
            <a:noAutofit/>
          </a:bodyPr>
          <a:lstStyle>
            <a:lvl1pPr marL="0" indent="0">
              <a:buNone/>
              <a:defRPr sz="100">
                <a:noFill/>
              </a:defRPr>
            </a:lvl1pPr>
          </a:lstStyle>
          <a:p>
            <a:pPr lvl="0"/>
            <a:r>
              <a:rPr lang="en-GB"/>
              <a:t>.</a:t>
            </a:r>
          </a:p>
        </p:txBody>
      </p:sp>
      <p:sp>
        <p:nvSpPr>
          <p:cNvPr id="24" name="Pladsholder til tekst 23">
            <a:extLst>
              <a:ext uri="{FF2B5EF4-FFF2-40B4-BE49-F238E27FC236}">
                <a16:creationId xmlns:a16="http://schemas.microsoft.com/office/drawing/2014/main" id="{4A92F823-343B-417C-B26C-C3159E538EBE}"/>
              </a:ext>
            </a:extLst>
          </p:cNvPr>
          <p:cNvSpPr>
            <a:spLocks noGrp="1" noChangeAspect="1"/>
          </p:cNvSpPr>
          <p:nvPr>
            <p:ph type="body" sz="quarter" idx="31"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4006961232"/>
      </p:ext>
    </p:extLst>
  </p:cSld>
  <p:clrMapOvr>
    <a:masterClrMapping/>
  </p:clrMapOvr>
  <p:extLst>
    <p:ext uri="{DCECCB84-F9BA-43D5-87BE-67443E8EF086}">
      <p15:sldGuideLst xmlns:p15="http://schemas.microsoft.com/office/powerpoint/2012/main">
        <p15:guide id="1" pos="2723">
          <p15:clr>
            <a:srgbClr val="FBAE40"/>
          </p15:clr>
        </p15:guide>
        <p15:guide id="2" pos="5088">
          <p15:clr>
            <a:srgbClr val="FBAE40"/>
          </p15:clr>
        </p15:guide>
        <p15:guide id="3" orient="horz" pos="3598">
          <p15:clr>
            <a:srgbClr val="FBAE40"/>
          </p15:clr>
        </p15:guide>
        <p15:guide id="4" pos="2587">
          <p15:clr>
            <a:srgbClr val="FBAE40"/>
          </p15:clr>
        </p15:guide>
        <p15:guide id="5" pos="4954">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Proces 1-4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en-GB" err="1"/>
              <a:t>Klik</a:t>
            </a:r>
            <a:r>
              <a:rPr lang="en-GB"/>
              <a:t> for at </a:t>
            </a:r>
            <a:r>
              <a:rPr lang="en-GB" err="1"/>
              <a:t>redigere</a:t>
            </a:r>
            <a:r>
              <a:rPr lang="en-GB"/>
              <a:t> </a:t>
            </a:r>
            <a:r>
              <a:rPr lang="en-GB" err="1"/>
              <a:t>i</a:t>
            </a:r>
            <a:r>
              <a:rPr lang="en-GB"/>
              <a:t>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3383725"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6200712"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9017700"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13" name="Pladsholder til tekst 8">
            <a:extLst>
              <a:ext uri="{FF2B5EF4-FFF2-40B4-BE49-F238E27FC236}">
                <a16:creationId xmlns:a16="http://schemas.microsoft.com/office/drawing/2014/main" id="{0998B08E-A57F-4272-8EF7-59109E6456BC}"/>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26" name="Pladsholder til tekst 25">
            <a:extLst>
              <a:ext uri="{FF2B5EF4-FFF2-40B4-BE49-F238E27FC236}">
                <a16:creationId xmlns:a16="http://schemas.microsoft.com/office/drawing/2014/main" id="{DD1C6141-65FD-4EF8-AC05-D4269B38A457}"/>
              </a:ext>
            </a:extLst>
          </p:cNvPr>
          <p:cNvSpPr>
            <a:spLocks noGrp="1" noChangeAspect="1"/>
          </p:cNvSpPr>
          <p:nvPr>
            <p:ph type="body" sz="quarter" idx="28" hasCustomPrompt="1"/>
          </p:nvPr>
        </p:nvSpPr>
        <p:spPr>
          <a:xfrm>
            <a:off x="253656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
        <p:nvSpPr>
          <p:cNvPr id="27" name="Pladsholder til tekst 26">
            <a:extLst>
              <a:ext uri="{FF2B5EF4-FFF2-40B4-BE49-F238E27FC236}">
                <a16:creationId xmlns:a16="http://schemas.microsoft.com/office/drawing/2014/main" id="{B5630A30-E48E-4D26-8EBC-774C63A0A017}"/>
              </a:ext>
            </a:extLst>
          </p:cNvPr>
          <p:cNvSpPr>
            <a:spLocks noGrp="1" noChangeAspect="1"/>
          </p:cNvSpPr>
          <p:nvPr>
            <p:ph type="body" sz="quarter" idx="30" hasCustomPrompt="1"/>
          </p:nvPr>
        </p:nvSpPr>
        <p:spPr>
          <a:xfrm>
            <a:off x="535623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
        <p:nvSpPr>
          <p:cNvPr id="28" name="Pladsholder til tekst 27">
            <a:extLst>
              <a:ext uri="{FF2B5EF4-FFF2-40B4-BE49-F238E27FC236}">
                <a16:creationId xmlns:a16="http://schemas.microsoft.com/office/drawing/2014/main" id="{BBADA127-AD9F-448D-80DA-7DF9F1DA487F}"/>
              </a:ext>
            </a:extLst>
          </p:cNvPr>
          <p:cNvSpPr>
            <a:spLocks noGrp="1" noChangeAspect="1"/>
          </p:cNvSpPr>
          <p:nvPr>
            <p:ph type="body" sz="quarter" idx="31" hasCustomPrompt="1"/>
          </p:nvPr>
        </p:nvSpPr>
        <p:spPr>
          <a:xfrm>
            <a:off x="817068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
        <p:nvSpPr>
          <p:cNvPr id="29" name="Pladsholder til tekst 28">
            <a:extLst>
              <a:ext uri="{FF2B5EF4-FFF2-40B4-BE49-F238E27FC236}">
                <a16:creationId xmlns:a16="http://schemas.microsoft.com/office/drawing/2014/main" id="{7322669D-E733-4B18-80C7-DA86AA3F31C7}"/>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1576641989"/>
      </p:ext>
    </p:extLst>
  </p:cSld>
  <p:clrMapOvr>
    <a:masterClrMapping/>
  </p:clrMapOvr>
  <p:extLst>
    <p:ext uri="{DCECCB84-F9BA-43D5-87BE-67443E8EF086}">
      <p15:sldGuideLst xmlns:p15="http://schemas.microsoft.com/office/powerpoint/2012/main">
        <p15:guide id="1" pos="2131">
          <p15:clr>
            <a:srgbClr val="FBAE40"/>
          </p15:clr>
        </p15:guide>
        <p15:guide id="2" pos="3905">
          <p15:clr>
            <a:srgbClr val="FBAE40"/>
          </p15:clr>
        </p15:guide>
        <p15:guide id="3" pos="5680">
          <p15:clr>
            <a:srgbClr val="FBAE40"/>
          </p15:clr>
        </p15:guide>
        <p15:guide id="4" orient="horz" pos="3598">
          <p15:clr>
            <a:srgbClr val="FBAE40"/>
          </p15:clr>
        </p15:guide>
        <p15:guide id="5" pos="1995">
          <p15:clr>
            <a:srgbClr val="FBAE40"/>
          </p15:clr>
        </p15:guide>
        <p15:guide id="6" pos="3771">
          <p15:clr>
            <a:srgbClr val="FBAE40"/>
          </p15:clr>
        </p15:guide>
        <p15:guide id="7" pos="5544">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Proces 1-4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en-GB" err="1"/>
              <a:t>Klik</a:t>
            </a:r>
            <a:r>
              <a:rPr lang="en-GB"/>
              <a:t> for at </a:t>
            </a:r>
            <a:r>
              <a:rPr lang="en-GB" err="1"/>
              <a:t>redigere</a:t>
            </a:r>
            <a:r>
              <a:rPr lang="en-GB"/>
              <a:t> </a:t>
            </a:r>
            <a:r>
              <a:rPr lang="en-GB" err="1"/>
              <a:t>i</a:t>
            </a:r>
            <a:r>
              <a:rPr lang="en-GB"/>
              <a:t>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2800" y="1649412"/>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6202800"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13" name="Pladsholder til tekst 8">
            <a:extLst>
              <a:ext uri="{FF2B5EF4-FFF2-40B4-BE49-F238E27FC236}">
                <a16:creationId xmlns:a16="http://schemas.microsoft.com/office/drawing/2014/main" id="{294E631B-40AB-4F4A-BE9F-58783B980A61}"/>
              </a:ext>
            </a:extLst>
          </p:cNvPr>
          <p:cNvSpPr>
            <a:spLocks noGrp="1"/>
          </p:cNvSpPr>
          <p:nvPr>
            <p:ph type="body" sz="quarter" idx="27" hasCustomPrompt="1"/>
          </p:nvPr>
        </p:nvSpPr>
        <p:spPr>
          <a:xfrm>
            <a:off x="566736" y="5713200"/>
            <a:ext cx="11052177"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14" name="Pladsholder til tekst 13">
            <a:extLst>
              <a:ext uri="{FF2B5EF4-FFF2-40B4-BE49-F238E27FC236}">
                <a16:creationId xmlns:a16="http://schemas.microsoft.com/office/drawing/2014/main" id="{F7E83A30-A7EF-463C-B0A3-70034B2D2C20}"/>
              </a:ext>
            </a:extLst>
          </p:cNvPr>
          <p:cNvSpPr>
            <a:spLocks noGrp="1" noChangeAspect="1"/>
          </p:cNvSpPr>
          <p:nvPr>
            <p:ph type="body" sz="quarter" idx="28" hasCustomPrompt="1"/>
          </p:nvPr>
        </p:nvSpPr>
        <p:spPr>
          <a:xfrm>
            <a:off x="5353200"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
        <p:nvSpPr>
          <p:cNvPr id="15" name="Pladsholder til tekst 14">
            <a:extLst>
              <a:ext uri="{FF2B5EF4-FFF2-40B4-BE49-F238E27FC236}">
                <a16:creationId xmlns:a16="http://schemas.microsoft.com/office/drawing/2014/main" id="{56524D4E-ECCA-48C7-9B43-1BE4E1CCE2E2}"/>
              </a:ext>
            </a:extLst>
          </p:cNvPr>
          <p:cNvSpPr>
            <a:spLocks noGrp="1" noChangeAspect="1"/>
          </p:cNvSpPr>
          <p:nvPr>
            <p:ph type="body" sz="quarter" idx="30" hasCustomPrompt="1"/>
          </p:nvPr>
        </p:nvSpPr>
        <p:spPr>
          <a:xfrm>
            <a:off x="10986433"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
        <p:nvSpPr>
          <p:cNvPr id="16" name="Pladsholder til tekst 15">
            <a:extLst>
              <a:ext uri="{FF2B5EF4-FFF2-40B4-BE49-F238E27FC236}">
                <a16:creationId xmlns:a16="http://schemas.microsoft.com/office/drawing/2014/main" id="{1821E93E-B7B8-4CBB-BA1D-5AE31077ACD3}"/>
              </a:ext>
            </a:extLst>
          </p:cNvPr>
          <p:cNvSpPr>
            <a:spLocks noGrp="1" noChangeAspect="1"/>
          </p:cNvSpPr>
          <p:nvPr>
            <p:ph type="body" sz="quarter" idx="31" hasCustomPrompt="1"/>
          </p:nvPr>
        </p:nvSpPr>
        <p:spPr>
          <a:xfrm>
            <a:off x="53532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
        <p:nvSpPr>
          <p:cNvPr id="17" name="Pladsholder til tekst 16">
            <a:extLst>
              <a:ext uri="{FF2B5EF4-FFF2-40B4-BE49-F238E27FC236}">
                <a16:creationId xmlns:a16="http://schemas.microsoft.com/office/drawing/2014/main" id="{1B6910BC-27A1-49F4-A508-FC0A33D54923}"/>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2671546636"/>
      </p:ext>
    </p:extLst>
  </p:cSld>
  <p:clrMapOvr>
    <a:masterClrMapping/>
  </p:clrMapOvr>
  <p:extLst>
    <p:ext uri="{DCECCB84-F9BA-43D5-87BE-67443E8EF086}">
      <p15:sldGuideLst xmlns:p15="http://schemas.microsoft.com/office/powerpoint/2012/main">
        <p15:guide id="2" pos="3773">
          <p15:clr>
            <a:srgbClr val="FBAE40"/>
          </p15:clr>
        </p15:guide>
        <p15:guide id="3" pos="3907">
          <p15:clr>
            <a:srgbClr val="FBAE40"/>
          </p15:clr>
        </p15:guide>
        <p15:guide id="4" orient="horz" pos="2256">
          <p15:clr>
            <a:srgbClr val="FBAE40"/>
          </p15:clr>
        </p15:guide>
        <p15:guide id="5" orient="horz" pos="2376">
          <p15:clr>
            <a:srgbClr val="FBAE40"/>
          </p15:clr>
        </p15:guide>
        <p15:guide id="6" orient="horz" pos="3598">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roces 1-4 (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en-GB" err="1"/>
              <a:t>Klik</a:t>
            </a:r>
            <a:r>
              <a:rPr lang="en-GB"/>
              <a:t> for at </a:t>
            </a:r>
            <a:r>
              <a:rPr lang="en-GB" err="1"/>
              <a:t>redigere</a:t>
            </a:r>
            <a:r>
              <a:rPr lang="en-GB"/>
              <a:t> </a:t>
            </a:r>
            <a:r>
              <a:rPr lang="en-GB" err="1"/>
              <a:t>i</a:t>
            </a:r>
            <a:r>
              <a:rPr lang="en-GB"/>
              <a:t>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rgbClr val="07094A"/>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a:t>3</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566738" y="27432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a:t>3</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8340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a:t>3</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49176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a:t>3</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893200"/>
            <a:ext cx="5328000" cy="45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15" name="Pladsholder til tekst 14">
            <a:extLst>
              <a:ext uri="{FF2B5EF4-FFF2-40B4-BE49-F238E27FC236}">
                <a16:creationId xmlns:a16="http://schemas.microsoft.com/office/drawing/2014/main" id="{0ECE9455-FDBF-41BB-BDEA-83FD5675D9B0}"/>
              </a:ext>
            </a:extLst>
          </p:cNvPr>
          <p:cNvSpPr>
            <a:spLocks noGrp="1" noChangeAspect="1"/>
          </p:cNvSpPr>
          <p:nvPr>
            <p:ph type="body" sz="quarter" idx="28" hasCustomPrompt="1"/>
          </p:nvPr>
        </p:nvSpPr>
        <p:spPr>
          <a:xfrm rot="10800000">
            <a:off x="3619921" y="2241646"/>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
        <p:nvSpPr>
          <p:cNvPr id="17" name="Pladsholder til tekst 16">
            <a:extLst>
              <a:ext uri="{FF2B5EF4-FFF2-40B4-BE49-F238E27FC236}">
                <a16:creationId xmlns:a16="http://schemas.microsoft.com/office/drawing/2014/main" id="{7F564C52-353F-4A12-9E55-78252187EEEB}"/>
              </a:ext>
            </a:extLst>
          </p:cNvPr>
          <p:cNvSpPr>
            <a:spLocks noGrp="1" noChangeAspect="1"/>
          </p:cNvSpPr>
          <p:nvPr>
            <p:ph type="body" sz="quarter" idx="30" hasCustomPrompt="1"/>
          </p:nvPr>
        </p:nvSpPr>
        <p:spPr>
          <a:xfrm rot="5400000">
            <a:off x="3633815" y="3337921"/>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
        <p:nvSpPr>
          <p:cNvPr id="18" name="Pladsholder til tekst 17">
            <a:extLst>
              <a:ext uri="{FF2B5EF4-FFF2-40B4-BE49-F238E27FC236}">
                <a16:creationId xmlns:a16="http://schemas.microsoft.com/office/drawing/2014/main" id="{9C2E12E1-A011-4BF6-B348-EE7E10ED9B1C}"/>
              </a:ext>
            </a:extLst>
          </p:cNvPr>
          <p:cNvSpPr>
            <a:spLocks noGrp="1" noChangeAspect="1"/>
          </p:cNvSpPr>
          <p:nvPr>
            <p:ph type="body" sz="quarter" idx="31" hasCustomPrompt="1"/>
          </p:nvPr>
        </p:nvSpPr>
        <p:spPr>
          <a:xfrm>
            <a:off x="3640162" y="4419734"/>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
        <p:nvSpPr>
          <p:cNvPr id="19" name="Pladsholder til tekst 18">
            <a:extLst>
              <a:ext uri="{FF2B5EF4-FFF2-40B4-BE49-F238E27FC236}">
                <a16:creationId xmlns:a16="http://schemas.microsoft.com/office/drawing/2014/main" id="{E121F1BE-6B59-4441-9D6F-B8C285E6EDD0}"/>
              </a:ext>
            </a:extLst>
          </p:cNvPr>
          <p:cNvSpPr>
            <a:spLocks noGrp="1" noChangeAspect="1"/>
          </p:cNvSpPr>
          <p:nvPr>
            <p:ph type="body" sz="quarter" idx="32" hasCustomPrompt="1"/>
          </p:nvPr>
        </p:nvSpPr>
        <p:spPr>
          <a:xfrm rot="-5400000">
            <a:off x="3633345" y="5493019"/>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4221726105"/>
      </p:ext>
    </p:extLst>
  </p:cSld>
  <p:clrMapOvr>
    <a:masterClrMapping/>
  </p:clrMapOvr>
  <p:extLst>
    <p:ext uri="{DCECCB84-F9BA-43D5-87BE-67443E8EF086}">
      <p15:sldGuideLst xmlns:p15="http://schemas.microsoft.com/office/powerpoint/2012/main">
        <p15:guide id="1" pos="2587">
          <p15:clr>
            <a:srgbClr val="FBAE40"/>
          </p15:clr>
        </p15:guide>
        <p15:guide id="2" orient="horz" pos="1653">
          <p15:clr>
            <a:srgbClr val="FBAE40"/>
          </p15:clr>
        </p15:guide>
        <p15:guide id="3" orient="horz" pos="1726">
          <p15:clr>
            <a:srgbClr val="FBAE40"/>
          </p15:clr>
        </p15:guide>
        <p15:guide id="4" orient="horz" pos="2344">
          <p15:clr>
            <a:srgbClr val="FBAE40"/>
          </p15:clr>
        </p15:guide>
        <p15:guide id="5" orient="horz" pos="2413">
          <p15:clr>
            <a:srgbClr val="FBAE40"/>
          </p15:clr>
        </p15:guide>
        <p15:guide id="6" orient="horz" pos="3030">
          <p15:clr>
            <a:srgbClr val="FBAE40"/>
          </p15:clr>
        </p15:guide>
        <p15:guide id="7" orient="horz" pos="3094">
          <p15:clr>
            <a:srgbClr val="FBAE40"/>
          </p15:clr>
        </p15:guide>
        <p15:guide id="8" orient="horz" pos="3713">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roces 1-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en-GB" err="1"/>
              <a:t>Klik</a:t>
            </a:r>
            <a:r>
              <a:rPr lang="en-GB"/>
              <a:t> for at </a:t>
            </a:r>
            <a:r>
              <a:rPr lang="en-GB" err="1"/>
              <a:t>redigere</a:t>
            </a:r>
            <a:r>
              <a:rPr lang="en-GB"/>
              <a:t> </a:t>
            </a:r>
            <a:r>
              <a:rPr lang="en-GB" err="1"/>
              <a:t>i</a:t>
            </a:r>
            <a:r>
              <a:rPr lang="en-GB"/>
              <a:t>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3600" y="1649412"/>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53101"/>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3" name="Pladsholder til tekst 6">
            <a:extLst>
              <a:ext uri="{FF2B5EF4-FFF2-40B4-BE49-F238E27FC236}">
                <a16:creationId xmlns:a16="http://schemas.microsoft.com/office/drawing/2014/main" id="{AD4D3C8A-F9AA-4F78-9B38-6CDC06AE759D}"/>
              </a:ext>
            </a:extLst>
          </p:cNvPr>
          <p:cNvSpPr>
            <a:spLocks noGrp="1"/>
          </p:cNvSpPr>
          <p:nvPr>
            <p:ph type="body" sz="quarter" idx="25" hasCustomPrompt="1"/>
          </p:nvPr>
        </p:nvSpPr>
        <p:spPr>
          <a:xfrm>
            <a:off x="43236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4" name="Pladsholder til tekst 7">
            <a:extLst>
              <a:ext uri="{FF2B5EF4-FFF2-40B4-BE49-F238E27FC236}">
                <a16:creationId xmlns:a16="http://schemas.microsoft.com/office/drawing/2014/main" id="{0A33F85D-1870-4E2B-AC35-8C5DE60C5081}"/>
              </a:ext>
            </a:extLst>
          </p:cNvPr>
          <p:cNvSpPr>
            <a:spLocks noGrp="1"/>
          </p:cNvSpPr>
          <p:nvPr>
            <p:ph type="body" sz="quarter" idx="26" hasCustomPrompt="1"/>
          </p:nvPr>
        </p:nvSpPr>
        <p:spPr>
          <a:xfrm>
            <a:off x="80781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17" name="Pladsholder til tekst 16">
            <a:extLst>
              <a:ext uri="{FF2B5EF4-FFF2-40B4-BE49-F238E27FC236}">
                <a16:creationId xmlns:a16="http://schemas.microsoft.com/office/drawing/2014/main" id="{75CCD41E-26E3-4E2F-B2C6-AFC8FD2770AA}"/>
              </a:ext>
            </a:extLst>
          </p:cNvPr>
          <p:cNvSpPr>
            <a:spLocks noGrp="1" noChangeAspect="1"/>
          </p:cNvSpPr>
          <p:nvPr>
            <p:ph type="body" sz="quarter" idx="28" hasCustomPrompt="1"/>
          </p:nvPr>
        </p:nvSpPr>
        <p:spPr>
          <a:xfrm>
            <a:off x="34740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
        <p:nvSpPr>
          <p:cNvPr id="18" name="Pladsholder til tekst 17">
            <a:extLst>
              <a:ext uri="{FF2B5EF4-FFF2-40B4-BE49-F238E27FC236}">
                <a16:creationId xmlns:a16="http://schemas.microsoft.com/office/drawing/2014/main" id="{13D8608A-C742-43CF-A402-D506FDFEF03A}"/>
              </a:ext>
            </a:extLst>
          </p:cNvPr>
          <p:cNvSpPr>
            <a:spLocks noGrp="1" noChangeAspect="1"/>
          </p:cNvSpPr>
          <p:nvPr>
            <p:ph type="body" sz="quarter" idx="30" hasCustomPrompt="1"/>
          </p:nvPr>
        </p:nvSpPr>
        <p:spPr>
          <a:xfrm>
            <a:off x="72324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
        <p:nvSpPr>
          <p:cNvPr id="19" name="Pladsholder til tekst 18">
            <a:extLst>
              <a:ext uri="{FF2B5EF4-FFF2-40B4-BE49-F238E27FC236}">
                <a16:creationId xmlns:a16="http://schemas.microsoft.com/office/drawing/2014/main" id="{3C98EF01-737B-4FB1-9552-915C2A2129D2}"/>
              </a:ext>
            </a:extLst>
          </p:cNvPr>
          <p:cNvSpPr>
            <a:spLocks noGrp="1" noChangeAspect="1"/>
          </p:cNvSpPr>
          <p:nvPr>
            <p:ph type="body" sz="quarter" idx="31" hasCustomPrompt="1"/>
          </p:nvPr>
        </p:nvSpPr>
        <p:spPr>
          <a:xfrm>
            <a:off x="10986433"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en-GB"/>
              <a:t>.</a:t>
            </a:r>
          </a:p>
        </p:txBody>
      </p:sp>
      <p:sp>
        <p:nvSpPr>
          <p:cNvPr id="20" name="Pladsholder til tekst 19">
            <a:extLst>
              <a:ext uri="{FF2B5EF4-FFF2-40B4-BE49-F238E27FC236}">
                <a16:creationId xmlns:a16="http://schemas.microsoft.com/office/drawing/2014/main" id="{091985B7-A22D-4817-B59E-B0ADC9EEA680}"/>
              </a:ext>
            </a:extLst>
          </p:cNvPr>
          <p:cNvSpPr>
            <a:spLocks noGrp="1" noChangeAspect="1"/>
          </p:cNvSpPr>
          <p:nvPr>
            <p:ph type="body" sz="quarter" idx="32" hasCustomPrompt="1"/>
          </p:nvPr>
        </p:nvSpPr>
        <p:spPr>
          <a:xfrm>
            <a:off x="3474000" y="5030870"/>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en-GB"/>
              <a:t>.</a:t>
            </a:r>
          </a:p>
        </p:txBody>
      </p:sp>
      <p:sp>
        <p:nvSpPr>
          <p:cNvPr id="21" name="Pladsholder til tekst 20">
            <a:extLst>
              <a:ext uri="{FF2B5EF4-FFF2-40B4-BE49-F238E27FC236}">
                <a16:creationId xmlns:a16="http://schemas.microsoft.com/office/drawing/2014/main" id="{CAB173DE-D870-465F-BDB2-F76CC9AB0663}"/>
              </a:ext>
            </a:extLst>
          </p:cNvPr>
          <p:cNvSpPr>
            <a:spLocks noGrp="1" noChangeAspect="1"/>
          </p:cNvSpPr>
          <p:nvPr>
            <p:ph type="body" sz="quarter" idx="33" hasCustomPrompt="1"/>
          </p:nvPr>
        </p:nvSpPr>
        <p:spPr>
          <a:xfrm>
            <a:off x="72324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en-GB"/>
              <a:t>.</a:t>
            </a:r>
          </a:p>
        </p:txBody>
      </p:sp>
      <p:sp>
        <p:nvSpPr>
          <p:cNvPr id="22" name="Pladsholder til tekst 21">
            <a:extLst>
              <a:ext uri="{FF2B5EF4-FFF2-40B4-BE49-F238E27FC236}">
                <a16:creationId xmlns:a16="http://schemas.microsoft.com/office/drawing/2014/main" id="{82CFF112-3115-409C-B07D-40E2D06AA632}"/>
              </a:ext>
            </a:extLst>
          </p:cNvPr>
          <p:cNvSpPr>
            <a:spLocks noGrp="1" noChangeAspect="1"/>
          </p:cNvSpPr>
          <p:nvPr>
            <p:ph type="body" sz="quarter" idx="34"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2189161042"/>
      </p:ext>
    </p:extLst>
  </p:cSld>
  <p:clrMapOvr>
    <a:masterClrMapping/>
  </p:clrMapOvr>
  <p:extLst>
    <p:ext uri="{DCECCB84-F9BA-43D5-87BE-67443E8EF086}">
      <p15:sldGuideLst xmlns:p15="http://schemas.microsoft.com/office/powerpoint/2012/main">
        <p15:guide id="1" orient="horz" pos="2381">
          <p15:clr>
            <a:srgbClr val="FBAE40"/>
          </p15:clr>
        </p15:guide>
        <p15:guide id="2" pos="2723">
          <p15:clr>
            <a:srgbClr val="FBAE40"/>
          </p15:clr>
        </p15:guide>
        <p15:guide id="3" pos="5088">
          <p15:clr>
            <a:srgbClr val="FBAE40"/>
          </p15:clr>
        </p15:guide>
        <p15:guide id="4" orient="horz" pos="2257">
          <p15:clr>
            <a:srgbClr val="FBAE40"/>
          </p15:clr>
        </p15:guide>
        <p15:guide id="5" pos="2591">
          <p15:clr>
            <a:srgbClr val="FBAE40"/>
          </p15:clr>
        </p15:guide>
        <p15:guide id="6" pos="4956">
          <p15:clr>
            <a:srgbClr val="FBAE40"/>
          </p15:clr>
        </p15:guide>
        <p15:guide id="7" orient="horz" pos="3599">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ED7A6-F659-439D-957B-93F3F0180D36}"/>
              </a:ext>
            </a:extLst>
          </p:cNvPr>
          <p:cNvSpPr>
            <a:spLocks noGrp="1"/>
          </p:cNvSpPr>
          <p:nvPr>
            <p:ph type="title" hasCustomPrompt="1"/>
          </p:nvPr>
        </p:nvSpPr>
        <p:spPr/>
        <p:txBody>
          <a:bodyPr/>
          <a:lstStyle/>
          <a:p>
            <a:r>
              <a:rPr lang="en-GB" err="1"/>
              <a:t>Klik</a:t>
            </a:r>
            <a:r>
              <a:rPr lang="en-GB"/>
              <a:t> for at </a:t>
            </a:r>
            <a:r>
              <a:rPr lang="en-GB" err="1"/>
              <a:t>redigere</a:t>
            </a:r>
            <a:r>
              <a:rPr lang="en-GB"/>
              <a:t> </a:t>
            </a:r>
            <a:r>
              <a:rPr lang="en-GB" err="1"/>
              <a:t>i</a:t>
            </a:r>
            <a:r>
              <a:rPr lang="en-GB"/>
              <a:t> master</a:t>
            </a:r>
          </a:p>
        </p:txBody>
      </p:sp>
      <p:sp>
        <p:nvSpPr>
          <p:cNvPr id="7" name="Pladsholder til tekst 2">
            <a:extLst>
              <a:ext uri="{FF2B5EF4-FFF2-40B4-BE49-F238E27FC236}">
                <a16:creationId xmlns:a16="http://schemas.microsoft.com/office/drawing/2014/main" id="{8BAC0437-7AB5-4062-ADCC-C54F86F3BAF3}"/>
              </a:ext>
            </a:extLst>
          </p:cNvPr>
          <p:cNvSpPr>
            <a:spLocks noGrp="1"/>
          </p:cNvSpPr>
          <p:nvPr>
            <p:ph type="body" sz="quarter" idx="13" hasCustomPrompt="1"/>
          </p:nvPr>
        </p:nvSpPr>
        <p:spPr>
          <a:xfrm>
            <a:off x="566738" y="1659054"/>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9" name="Pladsholder til tekst 3">
            <a:extLst>
              <a:ext uri="{FF2B5EF4-FFF2-40B4-BE49-F238E27FC236}">
                <a16:creationId xmlns:a16="http://schemas.microsoft.com/office/drawing/2014/main" id="{A33A9808-3B41-42AA-B1A6-CBB6630BB77E}"/>
              </a:ext>
            </a:extLst>
          </p:cNvPr>
          <p:cNvSpPr>
            <a:spLocks noGrp="1"/>
          </p:cNvSpPr>
          <p:nvPr>
            <p:ph type="body" sz="quarter" idx="14" hasCustomPrompt="1"/>
          </p:nvPr>
        </p:nvSpPr>
        <p:spPr>
          <a:xfrm>
            <a:off x="2619300" y="1659054"/>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p:txBody>
      </p:sp>
      <p:sp>
        <p:nvSpPr>
          <p:cNvPr id="10" name="Pladsholder til tekst 4">
            <a:extLst>
              <a:ext uri="{FF2B5EF4-FFF2-40B4-BE49-F238E27FC236}">
                <a16:creationId xmlns:a16="http://schemas.microsoft.com/office/drawing/2014/main" id="{8889AF06-006D-4CCD-BA6E-313319D19785}"/>
              </a:ext>
            </a:extLst>
          </p:cNvPr>
          <p:cNvSpPr>
            <a:spLocks noGrp="1"/>
          </p:cNvSpPr>
          <p:nvPr>
            <p:ph type="body" sz="quarter" idx="15" hasCustomPrompt="1"/>
          </p:nvPr>
        </p:nvSpPr>
        <p:spPr>
          <a:xfrm>
            <a:off x="566738" y="3420250"/>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11" name="Pladsholder til tekst 5">
            <a:extLst>
              <a:ext uri="{FF2B5EF4-FFF2-40B4-BE49-F238E27FC236}">
                <a16:creationId xmlns:a16="http://schemas.microsoft.com/office/drawing/2014/main" id="{5BC049EE-1470-4BA6-AFBF-ABEE5D5640A1}"/>
              </a:ext>
            </a:extLst>
          </p:cNvPr>
          <p:cNvSpPr>
            <a:spLocks noGrp="1"/>
          </p:cNvSpPr>
          <p:nvPr>
            <p:ph type="body" sz="quarter" idx="16" hasCustomPrompt="1"/>
          </p:nvPr>
        </p:nvSpPr>
        <p:spPr>
          <a:xfrm>
            <a:off x="2619300" y="3420250"/>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p:txBody>
      </p:sp>
      <p:sp>
        <p:nvSpPr>
          <p:cNvPr id="12" name="Pladsholder til tekst 6">
            <a:extLst>
              <a:ext uri="{FF2B5EF4-FFF2-40B4-BE49-F238E27FC236}">
                <a16:creationId xmlns:a16="http://schemas.microsoft.com/office/drawing/2014/main" id="{3119D79E-CA8F-4343-A86E-01FBC0FFA4E7}"/>
              </a:ext>
            </a:extLst>
          </p:cNvPr>
          <p:cNvSpPr>
            <a:spLocks noGrp="1"/>
          </p:cNvSpPr>
          <p:nvPr>
            <p:ph type="body" sz="quarter" idx="17" hasCustomPrompt="1"/>
          </p:nvPr>
        </p:nvSpPr>
        <p:spPr>
          <a:xfrm>
            <a:off x="566738" y="5181445"/>
            <a:ext cx="2052561" cy="1108230"/>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13" name="Pladsholder til tekst 7">
            <a:extLst>
              <a:ext uri="{FF2B5EF4-FFF2-40B4-BE49-F238E27FC236}">
                <a16:creationId xmlns:a16="http://schemas.microsoft.com/office/drawing/2014/main" id="{B56612E9-9034-4945-A991-2AE79CB7CD43}"/>
              </a:ext>
            </a:extLst>
          </p:cNvPr>
          <p:cNvSpPr>
            <a:spLocks noGrp="1"/>
          </p:cNvSpPr>
          <p:nvPr>
            <p:ph type="body" sz="quarter" idx="18" hasCustomPrompt="1"/>
          </p:nvPr>
        </p:nvSpPr>
        <p:spPr>
          <a:xfrm>
            <a:off x="2619300" y="5181445"/>
            <a:ext cx="9001200" cy="1108230"/>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p:txBody>
      </p:sp>
      <p:sp>
        <p:nvSpPr>
          <p:cNvPr id="15" name="Pladsholder til billede 6">
            <a:extLst>
              <a:ext uri="{FF2B5EF4-FFF2-40B4-BE49-F238E27FC236}">
                <a16:creationId xmlns:a16="http://schemas.microsoft.com/office/drawing/2014/main" id="{EF66DBB0-1E2D-43B5-AF79-5C0BD7A13713}"/>
              </a:ext>
            </a:extLst>
          </p:cNvPr>
          <p:cNvSpPr>
            <a:spLocks noGrp="1"/>
          </p:cNvSpPr>
          <p:nvPr>
            <p:ph type="pic" sz="quarter" idx="19"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6" name="Date_DateCustomA">
            <a:extLst>
              <a:ext uri="{FF2B5EF4-FFF2-40B4-BE49-F238E27FC236}">
                <a16:creationId xmlns:a16="http://schemas.microsoft.com/office/drawing/2014/main" id="{6F742C7A-0AAE-4F4B-BE04-386E798A3F22}"/>
              </a:ext>
            </a:extLst>
          </p:cNvPr>
          <p:cNvSpPr>
            <a:spLocks noGrp="1"/>
          </p:cNvSpPr>
          <p:nvPr>
            <p:ph type="dt" sz="half" idx="20"/>
          </p:nvPr>
        </p:nvSpPr>
        <p:spPr/>
        <p:txBody>
          <a:bodyPr/>
          <a:lstStyle/>
          <a:p>
            <a:endParaRPr lang="en-GB"/>
          </a:p>
        </p:txBody>
      </p:sp>
      <p:sp>
        <p:nvSpPr>
          <p:cNvPr id="8" name="Pladsholder til sidefod 7">
            <a:extLst>
              <a:ext uri="{FF2B5EF4-FFF2-40B4-BE49-F238E27FC236}">
                <a16:creationId xmlns:a16="http://schemas.microsoft.com/office/drawing/2014/main" id="{8DD84ACE-F18C-4085-86CA-E5018A4459FC}"/>
              </a:ext>
            </a:extLst>
          </p:cNvPr>
          <p:cNvSpPr>
            <a:spLocks noGrp="1"/>
          </p:cNvSpPr>
          <p:nvPr>
            <p:ph type="ftr" sz="quarter" idx="21"/>
          </p:nvPr>
        </p:nvSpPr>
        <p:spPr/>
        <p:txBody>
          <a:bodyPr/>
          <a:lstStyle/>
          <a:p>
            <a:endParaRPr lang="en-GB"/>
          </a:p>
        </p:txBody>
      </p:sp>
      <p:sp>
        <p:nvSpPr>
          <p:cNvPr id="16" name="Pladsholder til slidenummer 15">
            <a:extLst>
              <a:ext uri="{FF2B5EF4-FFF2-40B4-BE49-F238E27FC236}">
                <a16:creationId xmlns:a16="http://schemas.microsoft.com/office/drawing/2014/main" id="{CE6F6A10-7FD5-4873-9BD2-BC15F298BC4F}"/>
              </a:ext>
            </a:extLst>
          </p:cNvPr>
          <p:cNvSpPr>
            <a:spLocks noGrp="1"/>
          </p:cNvSpPr>
          <p:nvPr>
            <p:ph type="sldNum" sz="quarter" idx="2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1913368622"/>
      </p:ext>
    </p:extLst>
  </p:cSld>
  <p:clrMapOvr>
    <a:masterClrMapping/>
  </p:clrMapOvr>
  <p:extLst>
    <p:ext uri="{DCECCB84-F9BA-43D5-87BE-67443E8EF086}">
      <p15:sldGuideLst xmlns:p15="http://schemas.microsoft.com/office/powerpoint/2012/main">
        <p15:guide id="1" pos="1648">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erlekæ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en-GB" err="1"/>
              <a:t>Klik</a:t>
            </a:r>
            <a:r>
              <a:rPr lang="en-GB"/>
              <a:t> for at </a:t>
            </a:r>
            <a:r>
              <a:rPr lang="en-GB" err="1"/>
              <a:t>redigere</a:t>
            </a:r>
            <a:r>
              <a:rPr lang="en-GB"/>
              <a:t> </a:t>
            </a:r>
            <a:r>
              <a:rPr lang="en-GB" err="1"/>
              <a:t>i</a:t>
            </a:r>
            <a:r>
              <a:rPr lang="en-GB"/>
              <a:t> master</a:t>
            </a:r>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115209142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erlekæ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en-GB" err="1"/>
              <a:t>Klik</a:t>
            </a:r>
            <a:r>
              <a:rPr lang="en-GB"/>
              <a:t> for at </a:t>
            </a:r>
            <a:r>
              <a:rPr lang="en-GB" err="1"/>
              <a:t>redigere</a:t>
            </a:r>
            <a:r>
              <a:rPr lang="en-GB"/>
              <a:t> </a:t>
            </a:r>
            <a:r>
              <a:rPr lang="en-GB" err="1"/>
              <a:t>i</a:t>
            </a:r>
            <a:r>
              <a:rPr lang="en-GB"/>
              <a:t> master</a:t>
            </a:r>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10464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Overskrift, logo og sidefo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err="1"/>
              <a:t>Klik</a:t>
            </a:r>
            <a:r>
              <a:rPr lang="en-GB"/>
              <a:t> </a:t>
            </a:r>
            <a:r>
              <a:rPr lang="en-GB" err="1"/>
              <a:t>og</a:t>
            </a:r>
            <a:r>
              <a:rPr lang="en-GB"/>
              <a:t> </a:t>
            </a:r>
            <a:r>
              <a:rPr lang="en-GB" err="1"/>
              <a:t>tilføj</a:t>
            </a:r>
            <a:r>
              <a:rPr lang="en-GB"/>
              <a:t> </a:t>
            </a:r>
            <a:r>
              <a:rPr lang="en-GB" err="1"/>
              <a:t>titel</a:t>
            </a:r>
            <a:r>
              <a:rPr lang="en-GB"/>
              <a:t> </a:t>
            </a:r>
            <a:r>
              <a:rPr lang="en-GB" err="1"/>
              <a:t>i</a:t>
            </a:r>
            <a:r>
              <a:rPr lang="en-GB"/>
              <a:t> </a:t>
            </a:r>
            <a:r>
              <a:rPr lang="en-GB" err="1"/>
              <a:t>maks</a:t>
            </a:r>
            <a:r>
              <a:rPr lang="en-GB"/>
              <a:t>. 2 </a:t>
            </a:r>
            <a:r>
              <a:rPr lang="en-GB" err="1"/>
              <a:t>linjer</a:t>
            </a:r>
            <a:endParaRPr lang="en-GB"/>
          </a:p>
        </p:txBody>
      </p:sp>
      <p:sp>
        <p:nvSpPr>
          <p:cNvPr id="11" name="Pladsholder til tekst 8">
            <a:extLst>
              <a:ext uri="{FF2B5EF4-FFF2-40B4-BE49-F238E27FC236}">
                <a16:creationId xmlns:a16="http://schemas.microsoft.com/office/drawing/2014/main" id="{E31D97E5-A119-4CCE-9CC4-F7B4303EA14A}"/>
              </a:ext>
            </a:extLst>
          </p:cNvPr>
          <p:cNvSpPr>
            <a:spLocks noGrp="1"/>
          </p:cNvSpPr>
          <p:nvPr>
            <p:ph type="body" sz="quarter" idx="19" hasCustomPrompt="1"/>
          </p:nvPr>
        </p:nvSpPr>
        <p:spPr>
          <a:xfrm>
            <a:off x="566737" y="5713364"/>
            <a:ext cx="542131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GB" err="1"/>
              <a:t>Klik</a:t>
            </a:r>
            <a:r>
              <a:rPr lang="en-GB"/>
              <a:t> her for at </a:t>
            </a:r>
            <a:r>
              <a:rPr lang="en-GB" err="1"/>
              <a:t>tilføje</a:t>
            </a:r>
            <a:r>
              <a:rPr lang="en-GB"/>
              <a:t> </a:t>
            </a:r>
            <a:r>
              <a:rPr lang="en-GB" err="1"/>
              <a:t>kilder</a:t>
            </a:r>
            <a:r>
              <a:rPr lang="en-GB"/>
              <a:t> / </a:t>
            </a:r>
            <a:r>
              <a:rPr lang="en-GB" err="1"/>
              <a:t>fodnoter</a:t>
            </a:r>
            <a:endParaRPr lang="en-GB"/>
          </a:p>
        </p:txBody>
      </p:sp>
      <p:sp>
        <p:nvSpPr>
          <p:cNvPr id="3" name="Date_DateCustomA"/>
          <p:cNvSpPr>
            <a:spLocks noGrp="1"/>
          </p:cNvSpPr>
          <p:nvPr>
            <p:ph type="dt" sz="half" idx="10"/>
          </p:nvPr>
        </p:nvSpPr>
        <p:spPr/>
        <p:txBody>
          <a:bodyPr/>
          <a:lstStyle/>
          <a:p>
            <a:endParaRPr lang="en-GB"/>
          </a:p>
        </p:txBody>
      </p:sp>
      <p:sp>
        <p:nvSpPr>
          <p:cNvPr id="4" name="FLD_PresentationTitle"/>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8C45C-947F-4981-8B3F-4F32E973C901}" type="slidenum">
              <a:rPr lang="en-GB" smtClean="0"/>
              <a:t>‹#›</a:t>
            </a:fld>
            <a:endParaRPr lang="en-GB"/>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Tree>
    <p:extLst>
      <p:ext uri="{BB962C8B-B14F-4D97-AF65-F5344CB8AC3E}">
        <p14:creationId xmlns:p14="http://schemas.microsoft.com/office/powerpoint/2010/main" val="13582983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Logo og sidefod">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en-GB"/>
          </a:p>
        </p:txBody>
      </p:sp>
      <p:sp>
        <p:nvSpPr>
          <p:cNvPr id="3" name="FLD_PresentationTitle"/>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C8C45C-947F-4981-8B3F-4F32E973C901}" type="slidenum">
              <a:rPr lang="en-GB" smtClean="0"/>
              <a:t>‹#›</a:t>
            </a:fld>
            <a:endParaRPr lang="en-GB"/>
          </a:p>
        </p:txBody>
      </p:sp>
      <p:sp>
        <p:nvSpPr>
          <p:cNvPr id="7"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Tree>
    <p:extLst>
      <p:ext uri="{BB962C8B-B14F-4D97-AF65-F5344CB8AC3E}">
        <p14:creationId xmlns:p14="http://schemas.microsoft.com/office/powerpoint/2010/main" val="2387349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f/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11053763" cy="4626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2300"/>
            <a:ext cx="11053763" cy="351477"/>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6491803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Kontakt rådgiver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en-GB" err="1"/>
              <a:t>Klik</a:t>
            </a:r>
            <a:r>
              <a:rPr lang="en-GB"/>
              <a:t> for at </a:t>
            </a:r>
            <a:r>
              <a:rPr lang="en-GB" err="1"/>
              <a:t>redigere</a:t>
            </a:r>
            <a:r>
              <a:rPr lang="en-GB"/>
              <a:t> </a:t>
            </a:r>
            <a:r>
              <a:rPr lang="en-GB" err="1"/>
              <a:t>i</a:t>
            </a:r>
            <a:r>
              <a:rPr lang="en-GB"/>
              <a:t> master</a:t>
            </a:r>
          </a:p>
        </p:txBody>
      </p:sp>
      <p:sp>
        <p:nvSpPr>
          <p:cNvPr id="10" name="Text Placeholder 2">
            <a:extLst>
              <a:ext uri="{FF2B5EF4-FFF2-40B4-BE49-F238E27FC236}">
                <a16:creationId xmlns:a16="http://schemas.microsoft.com/office/drawing/2014/main" id="{8682A2CD-2C91-4D7A-8FCD-62D8DEEE6D0C}"/>
              </a:ext>
            </a:extLst>
          </p:cNvPr>
          <p:cNvSpPr>
            <a:spLocks noGrp="1"/>
          </p:cNvSpPr>
          <p:nvPr>
            <p:ph type="body" sz="quarter" idx="14" hasCustomPrompt="1"/>
          </p:nvPr>
        </p:nvSpPr>
        <p:spPr>
          <a:xfrm>
            <a:off x="251152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navn</a:t>
            </a:r>
            <a:endParaRPr lang="en-GB"/>
          </a:p>
        </p:txBody>
      </p:sp>
      <p:sp>
        <p:nvSpPr>
          <p:cNvPr id="11" name="Text Placeholder 3">
            <a:extLst>
              <a:ext uri="{FF2B5EF4-FFF2-40B4-BE49-F238E27FC236}">
                <a16:creationId xmlns:a16="http://schemas.microsoft.com/office/drawing/2014/main" id="{94FF3D4E-95F6-4B42-A300-355676E021C4}"/>
              </a:ext>
            </a:extLst>
          </p:cNvPr>
          <p:cNvSpPr>
            <a:spLocks noGrp="1"/>
          </p:cNvSpPr>
          <p:nvPr>
            <p:ph type="body" sz="quarter" idx="15" hasCustomPrompt="1"/>
          </p:nvPr>
        </p:nvSpPr>
        <p:spPr>
          <a:xfrm>
            <a:off x="251152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titel</a:t>
            </a:r>
            <a:endParaRPr lang="en-GB"/>
          </a:p>
        </p:txBody>
      </p:sp>
      <p:sp>
        <p:nvSpPr>
          <p:cNvPr id="12" name="Text Placeholder 4">
            <a:extLst>
              <a:ext uri="{FF2B5EF4-FFF2-40B4-BE49-F238E27FC236}">
                <a16:creationId xmlns:a16="http://schemas.microsoft.com/office/drawing/2014/main" id="{D141DBBC-1A40-47EB-875F-45C903D29781}"/>
              </a:ext>
            </a:extLst>
          </p:cNvPr>
          <p:cNvSpPr>
            <a:spLocks noGrp="1"/>
          </p:cNvSpPr>
          <p:nvPr>
            <p:ph type="body" sz="quarter" idx="16" hasCustomPrompt="1"/>
          </p:nvPr>
        </p:nvSpPr>
        <p:spPr>
          <a:xfrm>
            <a:off x="251152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ansvarlig</a:t>
            </a:r>
            <a:r>
              <a:rPr lang="en-GB"/>
              <a:t> </a:t>
            </a:r>
            <a:r>
              <a:rPr lang="en-GB" err="1"/>
              <a:t>område</a:t>
            </a:r>
            <a:endParaRPr lang="en-GB"/>
          </a:p>
        </p:txBody>
      </p:sp>
      <p:sp>
        <p:nvSpPr>
          <p:cNvPr id="14" name="Text Placeholder 5">
            <a:extLst>
              <a:ext uri="{FF2B5EF4-FFF2-40B4-BE49-F238E27FC236}">
                <a16:creationId xmlns:a16="http://schemas.microsoft.com/office/drawing/2014/main" id="{913D1544-48C5-40C1-825E-6336D435B3C3}"/>
              </a:ext>
            </a:extLst>
          </p:cNvPr>
          <p:cNvSpPr>
            <a:spLocks noGrp="1"/>
          </p:cNvSpPr>
          <p:nvPr>
            <p:ph type="body" sz="quarter" idx="17" hasCustomPrompt="1"/>
          </p:nvPr>
        </p:nvSpPr>
        <p:spPr>
          <a:xfrm>
            <a:off x="151288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en-GB" err="1"/>
              <a:t>Telefon</a:t>
            </a:r>
            <a:r>
              <a:rPr lang="en-GB"/>
              <a:t>:	44 55 xx </a:t>
            </a:r>
            <a:r>
              <a:rPr lang="en-GB" err="1"/>
              <a:t>xx</a:t>
            </a:r>
            <a:r>
              <a:rPr lang="en-GB"/>
              <a:t>	Mobil:	xx </a:t>
            </a:r>
            <a:r>
              <a:rPr lang="en-GB" err="1"/>
              <a:t>xx</a:t>
            </a:r>
            <a:r>
              <a:rPr lang="en-GB"/>
              <a:t> </a:t>
            </a:r>
            <a:r>
              <a:rPr lang="en-GB" err="1"/>
              <a:t>xx</a:t>
            </a:r>
            <a:r>
              <a:rPr lang="en-GB"/>
              <a:t> </a:t>
            </a:r>
            <a:r>
              <a:rPr lang="en-GB" err="1"/>
              <a:t>xx</a:t>
            </a:r>
            <a:endParaRPr lang="en-GB"/>
          </a:p>
          <a:p>
            <a:pPr lvl="0"/>
            <a:r>
              <a:rPr lang="en-GB"/>
              <a:t>E-mail:	xxx@Nykredit.dk</a:t>
            </a:r>
          </a:p>
          <a:p>
            <a:pPr lvl="0"/>
            <a:r>
              <a:rPr lang="en-GB"/>
              <a:t>www:	nykreditprivatebanking.dk</a:t>
            </a:r>
          </a:p>
        </p:txBody>
      </p:sp>
      <p:sp>
        <p:nvSpPr>
          <p:cNvPr id="7" name="Picture Placeholder 6">
            <a:extLst>
              <a:ext uri="{FF2B5EF4-FFF2-40B4-BE49-F238E27FC236}">
                <a16:creationId xmlns:a16="http://schemas.microsoft.com/office/drawing/2014/main" id="{212B8E67-0421-474E-9605-ACC988CF406F}"/>
              </a:ext>
            </a:extLst>
          </p:cNvPr>
          <p:cNvSpPr>
            <a:spLocks noGrp="1"/>
          </p:cNvSpPr>
          <p:nvPr>
            <p:ph type="pic" sz="quarter" idx="13" hasCustomPrompt="1"/>
          </p:nvPr>
        </p:nvSpPr>
        <p:spPr>
          <a:xfrm>
            <a:off x="151345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18" name="Text Placeholder 2">
            <a:extLst>
              <a:ext uri="{FF2B5EF4-FFF2-40B4-BE49-F238E27FC236}">
                <a16:creationId xmlns:a16="http://schemas.microsoft.com/office/drawing/2014/main" id="{42AA3A10-E6AC-49C4-BB31-63FAD8B4823A}"/>
              </a:ext>
            </a:extLst>
          </p:cNvPr>
          <p:cNvSpPr>
            <a:spLocks noGrp="1"/>
          </p:cNvSpPr>
          <p:nvPr>
            <p:ph type="body" sz="quarter" idx="18" hasCustomPrompt="1"/>
          </p:nvPr>
        </p:nvSpPr>
        <p:spPr>
          <a:xfrm>
            <a:off x="6931913" y="1974457"/>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navn</a:t>
            </a:r>
            <a:endParaRPr lang="en-GB"/>
          </a:p>
        </p:txBody>
      </p:sp>
      <p:sp>
        <p:nvSpPr>
          <p:cNvPr id="19" name="Text Placeholder 3">
            <a:extLst>
              <a:ext uri="{FF2B5EF4-FFF2-40B4-BE49-F238E27FC236}">
                <a16:creationId xmlns:a16="http://schemas.microsoft.com/office/drawing/2014/main" id="{D85774B6-51E0-46E1-A6AF-CEF6D5E78CCB}"/>
              </a:ext>
            </a:extLst>
          </p:cNvPr>
          <p:cNvSpPr>
            <a:spLocks noGrp="1"/>
          </p:cNvSpPr>
          <p:nvPr>
            <p:ph type="body" sz="quarter" idx="19" hasCustomPrompt="1"/>
          </p:nvPr>
        </p:nvSpPr>
        <p:spPr>
          <a:xfrm>
            <a:off x="6931913" y="2381094"/>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titel</a:t>
            </a:r>
            <a:endParaRPr lang="en-GB"/>
          </a:p>
        </p:txBody>
      </p:sp>
      <p:sp>
        <p:nvSpPr>
          <p:cNvPr id="20" name="Text Placeholder 4">
            <a:extLst>
              <a:ext uri="{FF2B5EF4-FFF2-40B4-BE49-F238E27FC236}">
                <a16:creationId xmlns:a16="http://schemas.microsoft.com/office/drawing/2014/main" id="{5F361307-9797-4929-B4B6-D18833C1CF1E}"/>
              </a:ext>
            </a:extLst>
          </p:cNvPr>
          <p:cNvSpPr>
            <a:spLocks noGrp="1"/>
          </p:cNvSpPr>
          <p:nvPr>
            <p:ph type="body" sz="quarter" idx="20" hasCustomPrompt="1"/>
          </p:nvPr>
        </p:nvSpPr>
        <p:spPr>
          <a:xfrm>
            <a:off x="6931913" y="2657200"/>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ansvarlig</a:t>
            </a:r>
            <a:r>
              <a:rPr lang="en-GB"/>
              <a:t> </a:t>
            </a:r>
            <a:r>
              <a:rPr lang="en-GB" err="1"/>
              <a:t>område</a:t>
            </a:r>
            <a:endParaRPr lang="en-GB"/>
          </a:p>
        </p:txBody>
      </p:sp>
      <p:sp>
        <p:nvSpPr>
          <p:cNvPr id="21" name="Text Placeholder 5">
            <a:extLst>
              <a:ext uri="{FF2B5EF4-FFF2-40B4-BE49-F238E27FC236}">
                <a16:creationId xmlns:a16="http://schemas.microsoft.com/office/drawing/2014/main" id="{66719085-B787-4BB6-9799-6A50C710F2FB}"/>
              </a:ext>
            </a:extLst>
          </p:cNvPr>
          <p:cNvSpPr>
            <a:spLocks noGrp="1"/>
          </p:cNvSpPr>
          <p:nvPr>
            <p:ph type="body" sz="quarter" idx="21" hasCustomPrompt="1"/>
          </p:nvPr>
        </p:nvSpPr>
        <p:spPr>
          <a:xfrm>
            <a:off x="5933280" y="2982520"/>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en-GB" err="1"/>
              <a:t>Telefon</a:t>
            </a:r>
            <a:r>
              <a:rPr lang="en-GB"/>
              <a:t>:	44 55 xx </a:t>
            </a:r>
            <a:r>
              <a:rPr lang="en-GB" err="1"/>
              <a:t>xx</a:t>
            </a:r>
            <a:r>
              <a:rPr lang="en-GB"/>
              <a:t>	Mobil:	xx </a:t>
            </a:r>
            <a:r>
              <a:rPr lang="en-GB" err="1"/>
              <a:t>xx</a:t>
            </a:r>
            <a:r>
              <a:rPr lang="en-GB"/>
              <a:t> </a:t>
            </a:r>
            <a:r>
              <a:rPr lang="en-GB" err="1"/>
              <a:t>xx</a:t>
            </a:r>
            <a:r>
              <a:rPr lang="en-GB"/>
              <a:t> </a:t>
            </a:r>
            <a:r>
              <a:rPr lang="en-GB" err="1"/>
              <a:t>xx</a:t>
            </a:r>
            <a:endParaRPr lang="en-GB"/>
          </a:p>
          <a:p>
            <a:pPr lvl="0"/>
            <a:r>
              <a:rPr lang="en-GB"/>
              <a:t>E-mail:	xxx@Nykredit.dk</a:t>
            </a:r>
          </a:p>
          <a:p>
            <a:pPr lvl="0"/>
            <a:r>
              <a:rPr lang="en-GB"/>
              <a:t>www:	nykreditprivatebanking.dk</a:t>
            </a:r>
          </a:p>
        </p:txBody>
      </p:sp>
      <p:sp>
        <p:nvSpPr>
          <p:cNvPr id="22" name="Picture Placeholder 6">
            <a:extLst>
              <a:ext uri="{FF2B5EF4-FFF2-40B4-BE49-F238E27FC236}">
                <a16:creationId xmlns:a16="http://schemas.microsoft.com/office/drawing/2014/main" id="{EC63E4CB-FA04-4B13-B561-8EF667946D04}"/>
              </a:ext>
            </a:extLst>
          </p:cNvPr>
          <p:cNvSpPr>
            <a:spLocks noGrp="1"/>
          </p:cNvSpPr>
          <p:nvPr>
            <p:ph type="pic" sz="quarter" idx="22" hasCustomPrompt="1"/>
          </p:nvPr>
        </p:nvSpPr>
        <p:spPr>
          <a:xfrm>
            <a:off x="5933842" y="1974064"/>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23" name="Text Placeholder 2">
            <a:extLst>
              <a:ext uri="{FF2B5EF4-FFF2-40B4-BE49-F238E27FC236}">
                <a16:creationId xmlns:a16="http://schemas.microsoft.com/office/drawing/2014/main" id="{12226200-7D0E-4E89-BB47-BEF385EED160}"/>
              </a:ext>
            </a:extLst>
          </p:cNvPr>
          <p:cNvSpPr>
            <a:spLocks noGrp="1"/>
          </p:cNvSpPr>
          <p:nvPr>
            <p:ph type="body" sz="quarter" idx="23" hasCustomPrompt="1"/>
          </p:nvPr>
        </p:nvSpPr>
        <p:spPr>
          <a:xfrm>
            <a:off x="4723445"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navn</a:t>
            </a:r>
            <a:endParaRPr lang="en-GB"/>
          </a:p>
        </p:txBody>
      </p:sp>
      <p:sp>
        <p:nvSpPr>
          <p:cNvPr id="24" name="Text Placeholder 3">
            <a:extLst>
              <a:ext uri="{FF2B5EF4-FFF2-40B4-BE49-F238E27FC236}">
                <a16:creationId xmlns:a16="http://schemas.microsoft.com/office/drawing/2014/main" id="{3E85F4F3-BEC7-475E-9AE6-24551ED59768}"/>
              </a:ext>
            </a:extLst>
          </p:cNvPr>
          <p:cNvSpPr>
            <a:spLocks noGrp="1"/>
          </p:cNvSpPr>
          <p:nvPr>
            <p:ph type="body" sz="quarter" idx="24" hasCustomPrompt="1"/>
          </p:nvPr>
        </p:nvSpPr>
        <p:spPr>
          <a:xfrm>
            <a:off x="4723445"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titel</a:t>
            </a:r>
            <a:endParaRPr lang="en-GB"/>
          </a:p>
        </p:txBody>
      </p:sp>
      <p:sp>
        <p:nvSpPr>
          <p:cNvPr id="25" name="Text Placeholder 4">
            <a:extLst>
              <a:ext uri="{FF2B5EF4-FFF2-40B4-BE49-F238E27FC236}">
                <a16:creationId xmlns:a16="http://schemas.microsoft.com/office/drawing/2014/main" id="{F1AB4377-59B2-49ED-BD4C-700A6C8A2756}"/>
              </a:ext>
            </a:extLst>
          </p:cNvPr>
          <p:cNvSpPr>
            <a:spLocks noGrp="1"/>
          </p:cNvSpPr>
          <p:nvPr>
            <p:ph type="body" sz="quarter" idx="25" hasCustomPrompt="1"/>
          </p:nvPr>
        </p:nvSpPr>
        <p:spPr>
          <a:xfrm>
            <a:off x="4723445"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ansvarlig</a:t>
            </a:r>
            <a:r>
              <a:rPr lang="en-GB"/>
              <a:t> </a:t>
            </a:r>
            <a:r>
              <a:rPr lang="en-GB" err="1"/>
              <a:t>område</a:t>
            </a:r>
            <a:endParaRPr lang="en-GB"/>
          </a:p>
        </p:txBody>
      </p:sp>
      <p:sp>
        <p:nvSpPr>
          <p:cNvPr id="26" name="Text Placeholder 5">
            <a:extLst>
              <a:ext uri="{FF2B5EF4-FFF2-40B4-BE49-F238E27FC236}">
                <a16:creationId xmlns:a16="http://schemas.microsoft.com/office/drawing/2014/main" id="{F4BE0B1B-2229-4264-8C1B-C5275C0A3A4D}"/>
              </a:ext>
            </a:extLst>
          </p:cNvPr>
          <p:cNvSpPr>
            <a:spLocks noGrp="1"/>
          </p:cNvSpPr>
          <p:nvPr>
            <p:ph type="body" sz="quarter" idx="26" hasCustomPrompt="1"/>
          </p:nvPr>
        </p:nvSpPr>
        <p:spPr>
          <a:xfrm>
            <a:off x="3724812"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en-GB" err="1"/>
              <a:t>Telefon</a:t>
            </a:r>
            <a:r>
              <a:rPr lang="en-GB"/>
              <a:t>:	44 55 xx </a:t>
            </a:r>
            <a:r>
              <a:rPr lang="en-GB" err="1"/>
              <a:t>xx</a:t>
            </a:r>
            <a:r>
              <a:rPr lang="en-GB"/>
              <a:t>	Mobil:	xx </a:t>
            </a:r>
            <a:r>
              <a:rPr lang="en-GB" err="1"/>
              <a:t>xx</a:t>
            </a:r>
            <a:r>
              <a:rPr lang="en-GB"/>
              <a:t> </a:t>
            </a:r>
            <a:r>
              <a:rPr lang="en-GB" err="1"/>
              <a:t>xx</a:t>
            </a:r>
            <a:r>
              <a:rPr lang="en-GB"/>
              <a:t> </a:t>
            </a:r>
            <a:r>
              <a:rPr lang="en-GB" err="1"/>
              <a:t>xx</a:t>
            </a:r>
            <a:endParaRPr lang="en-GB"/>
          </a:p>
          <a:p>
            <a:pPr lvl="0"/>
            <a:r>
              <a:rPr lang="en-GB"/>
              <a:t>E-mail:	xxx@Nykredit.dk</a:t>
            </a:r>
          </a:p>
          <a:p>
            <a:pPr lvl="0"/>
            <a:r>
              <a:rPr lang="en-GB"/>
              <a:t>www:	nykreditprivatebanking.dk</a:t>
            </a:r>
          </a:p>
        </p:txBody>
      </p:sp>
      <p:sp>
        <p:nvSpPr>
          <p:cNvPr id="27" name="Picture Placeholder 6">
            <a:extLst>
              <a:ext uri="{FF2B5EF4-FFF2-40B4-BE49-F238E27FC236}">
                <a16:creationId xmlns:a16="http://schemas.microsoft.com/office/drawing/2014/main" id="{D849BB38-5FC6-4C49-8D27-D5DF5505D74F}"/>
              </a:ext>
            </a:extLst>
          </p:cNvPr>
          <p:cNvSpPr>
            <a:spLocks noGrp="1"/>
          </p:cNvSpPr>
          <p:nvPr>
            <p:ph type="pic" sz="quarter" idx="27" hasCustomPrompt="1"/>
          </p:nvPr>
        </p:nvSpPr>
        <p:spPr>
          <a:xfrm>
            <a:off x="3725374"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318749061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Kontakt rådgi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en-GB" err="1"/>
              <a:t>Klik</a:t>
            </a:r>
            <a:r>
              <a:rPr lang="en-GB"/>
              <a:t> for at </a:t>
            </a:r>
            <a:r>
              <a:rPr lang="en-GB" err="1"/>
              <a:t>redigere</a:t>
            </a:r>
            <a:r>
              <a:rPr lang="en-GB"/>
              <a:t> </a:t>
            </a:r>
            <a:r>
              <a:rPr lang="en-GB" err="1"/>
              <a:t>i</a:t>
            </a:r>
            <a:r>
              <a:rPr lang="en-GB"/>
              <a:t> master</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en-GB" smtClean="0"/>
              <a:pPr/>
              <a:t>‹#›</a:t>
            </a:fld>
            <a:endParaRPr lang="en-GB"/>
          </a:p>
        </p:txBody>
      </p:sp>
      <p:sp>
        <p:nvSpPr>
          <p:cNvPr id="28" name="Text Placeholder 2">
            <a:extLst>
              <a:ext uri="{FF2B5EF4-FFF2-40B4-BE49-F238E27FC236}">
                <a16:creationId xmlns:a16="http://schemas.microsoft.com/office/drawing/2014/main" id="{20D3F947-597C-493E-9EC8-224CBA5B6C06}"/>
              </a:ext>
            </a:extLst>
          </p:cNvPr>
          <p:cNvSpPr>
            <a:spLocks noGrp="1"/>
          </p:cNvSpPr>
          <p:nvPr>
            <p:ph type="body" sz="quarter" idx="14" hasCustomPrompt="1"/>
          </p:nvPr>
        </p:nvSpPr>
        <p:spPr>
          <a:xfrm>
            <a:off x="473656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navn</a:t>
            </a:r>
            <a:endParaRPr lang="en-GB"/>
          </a:p>
        </p:txBody>
      </p:sp>
      <p:sp>
        <p:nvSpPr>
          <p:cNvPr id="29" name="Text Placeholder 3">
            <a:extLst>
              <a:ext uri="{FF2B5EF4-FFF2-40B4-BE49-F238E27FC236}">
                <a16:creationId xmlns:a16="http://schemas.microsoft.com/office/drawing/2014/main" id="{62308014-FDE1-41AC-A7E4-C7D3CD7316D7}"/>
              </a:ext>
            </a:extLst>
          </p:cNvPr>
          <p:cNvSpPr>
            <a:spLocks noGrp="1"/>
          </p:cNvSpPr>
          <p:nvPr>
            <p:ph type="body" sz="quarter" idx="15" hasCustomPrompt="1"/>
          </p:nvPr>
        </p:nvSpPr>
        <p:spPr>
          <a:xfrm>
            <a:off x="473656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titel</a:t>
            </a:r>
            <a:endParaRPr lang="en-GB"/>
          </a:p>
        </p:txBody>
      </p:sp>
      <p:sp>
        <p:nvSpPr>
          <p:cNvPr id="30" name="Text Placeholder 4">
            <a:extLst>
              <a:ext uri="{FF2B5EF4-FFF2-40B4-BE49-F238E27FC236}">
                <a16:creationId xmlns:a16="http://schemas.microsoft.com/office/drawing/2014/main" id="{171C826D-1823-42E2-9F90-7AB6F8CDA8DB}"/>
              </a:ext>
            </a:extLst>
          </p:cNvPr>
          <p:cNvSpPr>
            <a:spLocks noGrp="1"/>
          </p:cNvSpPr>
          <p:nvPr>
            <p:ph type="body" sz="quarter" idx="16" hasCustomPrompt="1"/>
          </p:nvPr>
        </p:nvSpPr>
        <p:spPr>
          <a:xfrm>
            <a:off x="473656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ansvarlig</a:t>
            </a:r>
            <a:r>
              <a:rPr lang="en-GB"/>
              <a:t> </a:t>
            </a:r>
            <a:r>
              <a:rPr lang="en-GB" err="1"/>
              <a:t>område</a:t>
            </a:r>
            <a:endParaRPr lang="en-GB"/>
          </a:p>
        </p:txBody>
      </p:sp>
      <p:sp>
        <p:nvSpPr>
          <p:cNvPr id="31" name="Text Placeholder 5">
            <a:extLst>
              <a:ext uri="{FF2B5EF4-FFF2-40B4-BE49-F238E27FC236}">
                <a16:creationId xmlns:a16="http://schemas.microsoft.com/office/drawing/2014/main" id="{CED6844E-23D0-4DC5-BFF7-6CD4E330E45D}"/>
              </a:ext>
            </a:extLst>
          </p:cNvPr>
          <p:cNvSpPr>
            <a:spLocks noGrp="1"/>
          </p:cNvSpPr>
          <p:nvPr>
            <p:ph type="body" sz="quarter" idx="17" hasCustomPrompt="1"/>
          </p:nvPr>
        </p:nvSpPr>
        <p:spPr>
          <a:xfrm>
            <a:off x="373792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en-GB" err="1"/>
              <a:t>Telefon</a:t>
            </a:r>
            <a:r>
              <a:rPr lang="en-GB"/>
              <a:t>:	44 55 xx </a:t>
            </a:r>
            <a:r>
              <a:rPr lang="en-GB" err="1"/>
              <a:t>xx</a:t>
            </a:r>
            <a:r>
              <a:rPr lang="en-GB"/>
              <a:t>	Mobil:	xx </a:t>
            </a:r>
            <a:r>
              <a:rPr lang="en-GB" err="1"/>
              <a:t>xx</a:t>
            </a:r>
            <a:r>
              <a:rPr lang="en-GB"/>
              <a:t> </a:t>
            </a:r>
            <a:r>
              <a:rPr lang="en-GB" err="1"/>
              <a:t>xx</a:t>
            </a:r>
            <a:r>
              <a:rPr lang="en-GB"/>
              <a:t> </a:t>
            </a:r>
            <a:r>
              <a:rPr lang="en-GB" err="1"/>
              <a:t>xx</a:t>
            </a:r>
            <a:endParaRPr lang="en-GB"/>
          </a:p>
          <a:p>
            <a:pPr lvl="0"/>
            <a:r>
              <a:rPr lang="en-GB"/>
              <a:t>E-mail:	xxx@Nykredit.dk</a:t>
            </a:r>
          </a:p>
          <a:p>
            <a:pPr lvl="0"/>
            <a:r>
              <a:rPr lang="en-GB"/>
              <a:t>www:	nykreditprivatebanking.dk</a:t>
            </a:r>
          </a:p>
        </p:txBody>
      </p:sp>
      <p:sp>
        <p:nvSpPr>
          <p:cNvPr id="32" name="Picture Placeholder 6">
            <a:extLst>
              <a:ext uri="{FF2B5EF4-FFF2-40B4-BE49-F238E27FC236}">
                <a16:creationId xmlns:a16="http://schemas.microsoft.com/office/drawing/2014/main" id="{8922F614-DDD7-411B-96E9-EDAA6C03E41F}"/>
              </a:ext>
            </a:extLst>
          </p:cNvPr>
          <p:cNvSpPr>
            <a:spLocks noGrp="1"/>
          </p:cNvSpPr>
          <p:nvPr>
            <p:ph type="pic" sz="quarter" idx="13" hasCustomPrompt="1"/>
          </p:nvPr>
        </p:nvSpPr>
        <p:spPr>
          <a:xfrm>
            <a:off x="373849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33" name="Text Placeholder 2">
            <a:extLst>
              <a:ext uri="{FF2B5EF4-FFF2-40B4-BE49-F238E27FC236}">
                <a16:creationId xmlns:a16="http://schemas.microsoft.com/office/drawing/2014/main" id="{2D92932D-107F-4447-A328-BA2B7E96E387}"/>
              </a:ext>
            </a:extLst>
          </p:cNvPr>
          <p:cNvSpPr>
            <a:spLocks noGrp="1"/>
          </p:cNvSpPr>
          <p:nvPr>
            <p:ph type="body" sz="quarter" idx="18" hasCustomPrompt="1"/>
          </p:nvPr>
        </p:nvSpPr>
        <p:spPr>
          <a:xfrm>
            <a:off x="2511521" y="410464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navn</a:t>
            </a:r>
            <a:endParaRPr lang="en-GB"/>
          </a:p>
        </p:txBody>
      </p:sp>
      <p:sp>
        <p:nvSpPr>
          <p:cNvPr id="34" name="Text Placeholder 3">
            <a:extLst>
              <a:ext uri="{FF2B5EF4-FFF2-40B4-BE49-F238E27FC236}">
                <a16:creationId xmlns:a16="http://schemas.microsoft.com/office/drawing/2014/main" id="{C68D2EDD-F6BC-4C87-B8FD-B6BEC807DE25}"/>
              </a:ext>
            </a:extLst>
          </p:cNvPr>
          <p:cNvSpPr>
            <a:spLocks noGrp="1"/>
          </p:cNvSpPr>
          <p:nvPr>
            <p:ph type="body" sz="quarter" idx="19" hasCustomPrompt="1"/>
          </p:nvPr>
        </p:nvSpPr>
        <p:spPr>
          <a:xfrm>
            <a:off x="2511521" y="451127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titel</a:t>
            </a:r>
            <a:endParaRPr lang="en-GB"/>
          </a:p>
        </p:txBody>
      </p:sp>
      <p:sp>
        <p:nvSpPr>
          <p:cNvPr id="35" name="Text Placeholder 4">
            <a:extLst>
              <a:ext uri="{FF2B5EF4-FFF2-40B4-BE49-F238E27FC236}">
                <a16:creationId xmlns:a16="http://schemas.microsoft.com/office/drawing/2014/main" id="{599780DD-E7D7-4F7E-80B2-0DD526D228D6}"/>
              </a:ext>
            </a:extLst>
          </p:cNvPr>
          <p:cNvSpPr>
            <a:spLocks noGrp="1"/>
          </p:cNvSpPr>
          <p:nvPr>
            <p:ph type="body" sz="quarter" idx="20" hasCustomPrompt="1"/>
          </p:nvPr>
        </p:nvSpPr>
        <p:spPr>
          <a:xfrm>
            <a:off x="2511521" y="478738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ansvarlig</a:t>
            </a:r>
            <a:r>
              <a:rPr lang="en-GB"/>
              <a:t> </a:t>
            </a:r>
            <a:r>
              <a:rPr lang="en-GB" err="1"/>
              <a:t>område</a:t>
            </a:r>
            <a:endParaRPr lang="en-GB"/>
          </a:p>
        </p:txBody>
      </p:sp>
      <p:sp>
        <p:nvSpPr>
          <p:cNvPr id="36" name="Text Placeholder 5">
            <a:extLst>
              <a:ext uri="{FF2B5EF4-FFF2-40B4-BE49-F238E27FC236}">
                <a16:creationId xmlns:a16="http://schemas.microsoft.com/office/drawing/2014/main" id="{911548C4-85E9-4543-9D7A-0CD58CB14051}"/>
              </a:ext>
            </a:extLst>
          </p:cNvPr>
          <p:cNvSpPr>
            <a:spLocks noGrp="1"/>
          </p:cNvSpPr>
          <p:nvPr>
            <p:ph type="body" sz="quarter" idx="21" hasCustomPrompt="1"/>
          </p:nvPr>
        </p:nvSpPr>
        <p:spPr>
          <a:xfrm>
            <a:off x="1512888" y="511270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en-GB" err="1"/>
              <a:t>Telefon</a:t>
            </a:r>
            <a:r>
              <a:rPr lang="en-GB"/>
              <a:t>:	44 55 xx </a:t>
            </a:r>
            <a:r>
              <a:rPr lang="en-GB" err="1"/>
              <a:t>xx</a:t>
            </a:r>
            <a:r>
              <a:rPr lang="en-GB"/>
              <a:t>	Mobil:	xx </a:t>
            </a:r>
            <a:r>
              <a:rPr lang="en-GB" err="1"/>
              <a:t>xx</a:t>
            </a:r>
            <a:r>
              <a:rPr lang="en-GB"/>
              <a:t> </a:t>
            </a:r>
            <a:r>
              <a:rPr lang="en-GB" err="1"/>
              <a:t>xx</a:t>
            </a:r>
            <a:r>
              <a:rPr lang="en-GB"/>
              <a:t> </a:t>
            </a:r>
            <a:r>
              <a:rPr lang="en-GB" err="1"/>
              <a:t>xx</a:t>
            </a:r>
            <a:endParaRPr lang="en-GB"/>
          </a:p>
          <a:p>
            <a:pPr lvl="0"/>
            <a:r>
              <a:rPr lang="en-GB"/>
              <a:t>E-mail:	xxx@Nykredit.dk</a:t>
            </a:r>
          </a:p>
          <a:p>
            <a:pPr lvl="0"/>
            <a:r>
              <a:rPr lang="en-GB"/>
              <a:t>www:	nykreditprivatebanking.dk</a:t>
            </a:r>
          </a:p>
        </p:txBody>
      </p:sp>
      <p:sp>
        <p:nvSpPr>
          <p:cNvPr id="37" name="Picture Placeholder 6">
            <a:extLst>
              <a:ext uri="{FF2B5EF4-FFF2-40B4-BE49-F238E27FC236}">
                <a16:creationId xmlns:a16="http://schemas.microsoft.com/office/drawing/2014/main" id="{A211BB14-F05E-416F-BEED-A614B0EC4232}"/>
              </a:ext>
            </a:extLst>
          </p:cNvPr>
          <p:cNvSpPr>
            <a:spLocks noGrp="1"/>
          </p:cNvSpPr>
          <p:nvPr>
            <p:ph type="pic" sz="quarter" idx="22" hasCustomPrompt="1"/>
          </p:nvPr>
        </p:nvSpPr>
        <p:spPr>
          <a:xfrm>
            <a:off x="1513450" y="410424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38" name="Text Placeholder 2">
            <a:extLst>
              <a:ext uri="{FF2B5EF4-FFF2-40B4-BE49-F238E27FC236}">
                <a16:creationId xmlns:a16="http://schemas.microsoft.com/office/drawing/2014/main" id="{49E428A6-BF76-464F-8ED7-1D821CE80F19}"/>
              </a:ext>
            </a:extLst>
          </p:cNvPr>
          <p:cNvSpPr>
            <a:spLocks noGrp="1"/>
          </p:cNvSpPr>
          <p:nvPr>
            <p:ph type="body" sz="quarter" idx="23" hasCustomPrompt="1"/>
          </p:nvPr>
        </p:nvSpPr>
        <p:spPr>
          <a:xfrm>
            <a:off x="6934931"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navn</a:t>
            </a:r>
            <a:endParaRPr lang="en-GB"/>
          </a:p>
        </p:txBody>
      </p:sp>
      <p:sp>
        <p:nvSpPr>
          <p:cNvPr id="39" name="Text Placeholder 3">
            <a:extLst>
              <a:ext uri="{FF2B5EF4-FFF2-40B4-BE49-F238E27FC236}">
                <a16:creationId xmlns:a16="http://schemas.microsoft.com/office/drawing/2014/main" id="{1F1B23FE-CA38-4C73-B19C-9C89D3929AA9}"/>
              </a:ext>
            </a:extLst>
          </p:cNvPr>
          <p:cNvSpPr>
            <a:spLocks noGrp="1"/>
          </p:cNvSpPr>
          <p:nvPr>
            <p:ph type="body" sz="quarter" idx="24" hasCustomPrompt="1"/>
          </p:nvPr>
        </p:nvSpPr>
        <p:spPr>
          <a:xfrm>
            <a:off x="6934931"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titel</a:t>
            </a:r>
            <a:endParaRPr lang="en-GB"/>
          </a:p>
        </p:txBody>
      </p:sp>
      <p:sp>
        <p:nvSpPr>
          <p:cNvPr id="40" name="Text Placeholder 4">
            <a:extLst>
              <a:ext uri="{FF2B5EF4-FFF2-40B4-BE49-F238E27FC236}">
                <a16:creationId xmlns:a16="http://schemas.microsoft.com/office/drawing/2014/main" id="{D119D660-6531-4662-9860-9E0E8C4EF071}"/>
              </a:ext>
            </a:extLst>
          </p:cNvPr>
          <p:cNvSpPr>
            <a:spLocks noGrp="1"/>
          </p:cNvSpPr>
          <p:nvPr>
            <p:ph type="body" sz="quarter" idx="25" hasCustomPrompt="1"/>
          </p:nvPr>
        </p:nvSpPr>
        <p:spPr>
          <a:xfrm>
            <a:off x="6934931"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en-GB" err="1"/>
              <a:t>Indsæt</a:t>
            </a:r>
            <a:r>
              <a:rPr lang="en-GB"/>
              <a:t> </a:t>
            </a:r>
            <a:r>
              <a:rPr lang="en-GB" err="1"/>
              <a:t>ansvarlig</a:t>
            </a:r>
            <a:r>
              <a:rPr lang="en-GB"/>
              <a:t> </a:t>
            </a:r>
            <a:r>
              <a:rPr lang="en-GB" err="1"/>
              <a:t>område</a:t>
            </a:r>
            <a:endParaRPr lang="en-GB"/>
          </a:p>
        </p:txBody>
      </p:sp>
      <p:sp>
        <p:nvSpPr>
          <p:cNvPr id="41" name="Text Placeholder 5">
            <a:extLst>
              <a:ext uri="{FF2B5EF4-FFF2-40B4-BE49-F238E27FC236}">
                <a16:creationId xmlns:a16="http://schemas.microsoft.com/office/drawing/2014/main" id="{D6518E2C-C688-4EA7-95DA-F1C6CAFEF12B}"/>
              </a:ext>
            </a:extLst>
          </p:cNvPr>
          <p:cNvSpPr>
            <a:spLocks noGrp="1"/>
          </p:cNvSpPr>
          <p:nvPr>
            <p:ph type="body" sz="quarter" idx="26" hasCustomPrompt="1"/>
          </p:nvPr>
        </p:nvSpPr>
        <p:spPr>
          <a:xfrm>
            <a:off x="5936298"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en-GB" err="1"/>
              <a:t>Telefon</a:t>
            </a:r>
            <a:r>
              <a:rPr lang="en-GB"/>
              <a:t>:	44 55 xx </a:t>
            </a:r>
            <a:r>
              <a:rPr lang="en-GB" err="1"/>
              <a:t>xx</a:t>
            </a:r>
            <a:r>
              <a:rPr lang="en-GB"/>
              <a:t>	Mobil:	xx </a:t>
            </a:r>
            <a:r>
              <a:rPr lang="en-GB" err="1"/>
              <a:t>xx</a:t>
            </a:r>
            <a:r>
              <a:rPr lang="en-GB"/>
              <a:t> </a:t>
            </a:r>
            <a:r>
              <a:rPr lang="en-GB" err="1"/>
              <a:t>xx</a:t>
            </a:r>
            <a:r>
              <a:rPr lang="en-GB"/>
              <a:t> </a:t>
            </a:r>
            <a:r>
              <a:rPr lang="en-GB" err="1"/>
              <a:t>xx</a:t>
            </a:r>
            <a:endParaRPr lang="en-GB"/>
          </a:p>
          <a:p>
            <a:pPr lvl="0"/>
            <a:r>
              <a:rPr lang="en-GB"/>
              <a:t>E-mail:	xxx@Nykredit.dk</a:t>
            </a:r>
          </a:p>
          <a:p>
            <a:pPr lvl="0"/>
            <a:r>
              <a:rPr lang="en-GB"/>
              <a:t>www:	nykreditprivatebanking.dk</a:t>
            </a:r>
          </a:p>
        </p:txBody>
      </p:sp>
      <p:sp>
        <p:nvSpPr>
          <p:cNvPr id="42" name="Picture Placeholder 6">
            <a:extLst>
              <a:ext uri="{FF2B5EF4-FFF2-40B4-BE49-F238E27FC236}">
                <a16:creationId xmlns:a16="http://schemas.microsoft.com/office/drawing/2014/main" id="{0670AEA0-F795-4792-92CA-F9F4D9ABD3BF}"/>
              </a:ext>
            </a:extLst>
          </p:cNvPr>
          <p:cNvSpPr>
            <a:spLocks noGrp="1"/>
          </p:cNvSpPr>
          <p:nvPr>
            <p:ph type="pic" sz="quarter" idx="27" hasCustomPrompt="1"/>
          </p:nvPr>
        </p:nvSpPr>
        <p:spPr>
          <a:xfrm>
            <a:off x="5936860"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Tree>
    <p:extLst>
      <p:ext uri="{BB962C8B-B14F-4D97-AF65-F5344CB8AC3E}">
        <p14:creationId xmlns:p14="http://schemas.microsoft.com/office/powerpoint/2010/main" val="286934972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rgbClr val="EDE8E6"/>
          </a:solidFill>
        </p:spPr>
        <p:txBody>
          <a:bodyPr lIns="0" tIns="108000"/>
          <a:lstStyle>
            <a:lvl1pPr marL="0" indent="0" algn="ctr">
              <a:buNone/>
              <a:defRPr sz="1600" baseline="0">
                <a:solidFill>
                  <a:schemeClr val="tx1"/>
                </a:solidFill>
              </a:defRPr>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a:t>
            </a:r>
          </a:p>
        </p:txBody>
      </p:sp>
      <p:sp>
        <p:nvSpPr>
          <p:cNvPr id="2" name="Title 1"/>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en-GB" err="1"/>
              <a:t>Klik</a:t>
            </a:r>
            <a:r>
              <a:rPr lang="en-GB"/>
              <a:t> </a:t>
            </a:r>
            <a:r>
              <a:rPr lang="en-GB" err="1"/>
              <a:t>og</a:t>
            </a:r>
            <a:r>
              <a:rPr lang="en-GB"/>
              <a:t> </a:t>
            </a:r>
            <a:r>
              <a:rPr lang="en-GB" err="1"/>
              <a:t>tilføj</a:t>
            </a:r>
            <a:r>
              <a:rPr lang="en-GB"/>
              <a:t> </a:t>
            </a:r>
            <a:r>
              <a:rPr lang="en-GB" err="1"/>
              <a:t>titel</a:t>
            </a:r>
            <a:endParaRPr lang="en-GB"/>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600" b="1" baseline="0">
                <a:solidFill>
                  <a:schemeClr val="bg1"/>
                </a:solidFill>
                <a:latin typeface="+mn-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en-GB" err="1"/>
              <a:t>Klik</a:t>
            </a:r>
            <a:r>
              <a:rPr lang="en-GB"/>
              <a:t> </a:t>
            </a:r>
            <a:r>
              <a:rPr lang="en-GB" err="1"/>
              <a:t>og</a:t>
            </a:r>
            <a:r>
              <a:rPr lang="en-GB"/>
              <a:t> </a:t>
            </a:r>
            <a:r>
              <a:rPr lang="en-GB" err="1"/>
              <a:t>tilføj</a:t>
            </a:r>
            <a:r>
              <a:rPr lang="en-GB"/>
              <a:t> </a:t>
            </a:r>
            <a:r>
              <a:rPr lang="en-GB" err="1"/>
              <a:t>undertekst</a:t>
            </a:r>
            <a:r>
              <a:rPr lang="en-GB"/>
              <a:t>, </a:t>
            </a:r>
            <a:r>
              <a:rPr lang="en-GB" err="1"/>
              <a:t>maksimum</a:t>
            </a:r>
            <a:r>
              <a:rPr lang="en-GB"/>
              <a:t> </a:t>
            </a:r>
            <a:r>
              <a:rPr lang="en-GB" err="1"/>
              <a:t>én</a:t>
            </a:r>
            <a:r>
              <a:rPr lang="en-GB"/>
              <a:t> </a:t>
            </a:r>
            <a:r>
              <a:rPr lang="en-GB" err="1"/>
              <a:t>linje</a:t>
            </a:r>
            <a:endParaRPr lang="en-GB"/>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en-GB"/>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en-GB" smtClean="0"/>
              <a:pPr/>
              <a:t>‹#›</a:t>
            </a:fld>
            <a:endParaRPr lang="en-GB"/>
          </a:p>
        </p:txBody>
      </p:sp>
      <p:sp>
        <p:nvSpPr>
          <p:cNvPr id="9" name="Date_DateCustomA" hidden="1"/>
          <p:cNvSpPr>
            <a:spLocks noGrp="1"/>
          </p:cNvSpPr>
          <p:nvPr>
            <p:ph type="dt" sz="half" idx="10"/>
          </p:nvPr>
        </p:nvSpPr>
        <p:spPr>
          <a:xfrm>
            <a:off x="0" y="6912000"/>
            <a:ext cx="0" cy="0"/>
          </a:xfrm>
        </p:spPr>
        <p:txBody>
          <a:bodyPr/>
          <a:lstStyle>
            <a:lvl1pPr>
              <a:defRPr sz="100">
                <a:noFill/>
              </a:defRPr>
            </a:lvl1pPr>
          </a:lstStyle>
          <a:p>
            <a:endParaRPr lang="en-GB"/>
          </a:p>
        </p:txBody>
      </p:sp>
      <p:pic>
        <p:nvPicPr>
          <p:cNvPr id="11" name="Logo_white">
            <a:extLst>
              <a:ext uri="{FF2B5EF4-FFF2-40B4-BE49-F238E27FC236}">
                <a16:creationId xmlns:a16="http://schemas.microsoft.com/office/drawing/2014/main" id="{C30F2145-807F-4C32-8746-6E0EF334600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662298139"/>
      </p:ext>
    </p:extLst>
  </p:cSld>
  <p:clrMapOvr>
    <a:masterClrMapping/>
  </p:clrMapOvr>
  <p:extLst>
    <p:ext uri="{DCECCB84-F9BA-43D5-87BE-67443E8EF086}">
      <p15:sldGuideLst xmlns:p15="http://schemas.microsoft.com/office/powerpoint/2012/main">
        <p15:guide id="1" pos="1360">
          <p15:clr>
            <a:srgbClr val="FBAE40"/>
          </p15:clr>
        </p15:guide>
        <p15:guide id="2" orient="horz" pos="2082">
          <p15:clr>
            <a:srgbClr val="FBAE40"/>
          </p15:clr>
        </p15:guide>
        <p15:guide id="3" orient="horz" pos="2131">
          <p15:clr>
            <a:srgbClr val="FBAE40"/>
          </p15:clr>
        </p15:guide>
        <p15:guide id="4" pos="6317">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Kontaktperson">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en-GB" err="1"/>
              <a:t>Klik</a:t>
            </a:r>
            <a:r>
              <a:rPr lang="en-GB"/>
              <a:t> </a:t>
            </a:r>
            <a:r>
              <a:rPr lang="en-GB" err="1"/>
              <a:t>på</a:t>
            </a:r>
            <a:r>
              <a:rPr lang="en-GB"/>
              <a:t> </a:t>
            </a:r>
            <a:r>
              <a:rPr lang="en-GB" err="1"/>
              <a:t>denne</a:t>
            </a:r>
            <a:r>
              <a:rPr lang="en-GB"/>
              <a:t> </a:t>
            </a:r>
            <a:r>
              <a:rPr lang="en-GB" err="1"/>
              <a:t>pladsholder</a:t>
            </a:r>
            <a:r>
              <a:rPr lang="en-GB"/>
              <a:t> </a:t>
            </a:r>
            <a:r>
              <a:rPr lang="en-GB" err="1"/>
              <a:t>og</a:t>
            </a:r>
            <a:r>
              <a:rPr lang="en-GB"/>
              <a:t> </a:t>
            </a:r>
            <a:r>
              <a:rPr lang="en-GB" err="1"/>
              <a:t>indsæt</a:t>
            </a:r>
            <a:r>
              <a:rPr lang="en-GB"/>
              <a:t> </a:t>
            </a:r>
            <a:r>
              <a:rPr lang="en-GB" err="1"/>
              <a:t>billede</a:t>
            </a:r>
            <a:r>
              <a:rPr lang="en-GB"/>
              <a:t>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en-GB" err="1"/>
              <a:t>Indsæt</a:t>
            </a:r>
            <a:r>
              <a:rPr lang="en-GB"/>
              <a:t> </a:t>
            </a:r>
            <a:r>
              <a:rPr lang="en-GB" err="1"/>
              <a:t>ikon</a:t>
            </a:r>
            <a:r>
              <a:rPr lang="en-GB"/>
              <a:t>: </a:t>
            </a:r>
            <a:r>
              <a:rPr lang="en-GB" err="1"/>
              <a:t>Klik</a:t>
            </a:r>
            <a:r>
              <a:rPr lang="en-GB"/>
              <a:t> </a:t>
            </a:r>
            <a:r>
              <a:rPr lang="en-GB" err="1"/>
              <a:t>på</a:t>
            </a:r>
            <a:r>
              <a:rPr lang="en-GB"/>
              <a:t> </a:t>
            </a:r>
            <a:r>
              <a:rPr lang="en-GB" err="1"/>
              <a:t>blå</a:t>
            </a:r>
            <a:r>
              <a:rPr lang="en-GB"/>
              <a:t> </a:t>
            </a:r>
            <a:r>
              <a:rPr lang="en-GB" err="1"/>
              <a:t>boks</a:t>
            </a:r>
            <a:r>
              <a:rPr lang="en-GB"/>
              <a:t> </a:t>
            </a:r>
            <a:r>
              <a:rPr lang="en-GB" err="1"/>
              <a:t>i</a:t>
            </a:r>
            <a:r>
              <a:rPr lang="en-GB"/>
              <a:t> </a:t>
            </a:r>
            <a:r>
              <a:rPr lang="en-GB" err="1"/>
              <a:t>øverste</a:t>
            </a:r>
            <a:r>
              <a:rPr lang="en-GB"/>
              <a:t> </a:t>
            </a:r>
            <a:r>
              <a:rPr lang="en-GB" err="1"/>
              <a:t>højre</a:t>
            </a:r>
            <a:r>
              <a:rPr lang="en-GB"/>
              <a:t> </a:t>
            </a:r>
            <a:r>
              <a:rPr lang="en-GB" err="1"/>
              <a:t>hjørne</a:t>
            </a:r>
            <a:r>
              <a:rPr lang="en-GB"/>
              <a:t>, </a:t>
            </a:r>
            <a:r>
              <a:rPr lang="en-GB" err="1"/>
              <a:t>indsæt</a:t>
            </a:r>
            <a:r>
              <a:rPr lang="en-GB"/>
              <a:t> </a:t>
            </a:r>
            <a:r>
              <a:rPr lang="en-GB" err="1"/>
              <a:t>ikon</a:t>
            </a:r>
            <a:r>
              <a:rPr lang="en-GB"/>
              <a:t> via </a:t>
            </a:r>
            <a:r>
              <a:rPr lang="en-GB" err="1"/>
              <a:t>Templafy</a:t>
            </a:r>
            <a:r>
              <a:rPr lang="en-GB"/>
              <a:t> </a:t>
            </a:r>
            <a:r>
              <a:rPr lang="en-GB" err="1"/>
              <a:t>fanen</a:t>
            </a:r>
            <a:endParaRPr lang="en-GB"/>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GB"/>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en-GB" sz="1000" b="1" err="1">
                <a:solidFill>
                  <a:schemeClr val="bg1">
                    <a:lumMod val="50000"/>
                  </a:schemeClr>
                </a:solidFill>
              </a:rPr>
              <a:t>Indsætte</a:t>
            </a:r>
            <a:r>
              <a:rPr lang="en-GB" sz="1000" b="1">
                <a:solidFill>
                  <a:schemeClr val="bg1">
                    <a:lumMod val="50000"/>
                  </a:schemeClr>
                </a:solidFill>
              </a:rPr>
              <a:t> </a:t>
            </a:r>
            <a:r>
              <a:rPr lang="en-GB" sz="1000" b="1" err="1">
                <a:solidFill>
                  <a:schemeClr val="bg1">
                    <a:lumMod val="50000"/>
                  </a:schemeClr>
                </a:solidFill>
              </a:rPr>
              <a:t>en</a:t>
            </a:r>
            <a:r>
              <a:rPr lang="en-GB" sz="1000" b="1">
                <a:solidFill>
                  <a:schemeClr val="bg1">
                    <a:lumMod val="50000"/>
                  </a:schemeClr>
                </a:solidFill>
              </a:rPr>
              <a:t> </a:t>
            </a:r>
            <a:r>
              <a:rPr lang="en-GB" sz="1000" b="1" err="1">
                <a:solidFill>
                  <a:schemeClr val="bg1">
                    <a:lumMod val="50000"/>
                  </a:schemeClr>
                </a:solidFill>
              </a:rPr>
              <a:t>nyt</a:t>
            </a:r>
            <a:r>
              <a:rPr lang="en-GB" sz="1000" b="1">
                <a:solidFill>
                  <a:schemeClr val="bg1">
                    <a:lumMod val="50000"/>
                  </a:schemeClr>
                </a:solidFill>
              </a:rPr>
              <a:t> </a:t>
            </a:r>
            <a:r>
              <a:rPr lang="en-GB" sz="1000" b="1" err="1">
                <a:solidFill>
                  <a:schemeClr val="bg1">
                    <a:lumMod val="50000"/>
                  </a:schemeClr>
                </a:solidFill>
              </a:rPr>
              <a:t>billede</a:t>
            </a:r>
            <a:endParaRPr lang="en-GB" sz="1000" b="1">
              <a:solidFill>
                <a:schemeClr val="bg1">
                  <a:lumMod val="50000"/>
                </a:schemeClr>
              </a:solidFill>
            </a:endParaRPr>
          </a:p>
          <a:p>
            <a:pPr algn="r"/>
            <a:r>
              <a:rPr lang="en-GB" sz="1000" err="1">
                <a:solidFill>
                  <a:schemeClr val="bg1">
                    <a:lumMod val="50000"/>
                  </a:schemeClr>
                </a:solidFill>
              </a:rPr>
              <a:t>Efter</a:t>
            </a:r>
            <a:r>
              <a:rPr lang="en-GB" sz="1000">
                <a:solidFill>
                  <a:schemeClr val="bg1">
                    <a:lumMod val="50000"/>
                  </a:schemeClr>
                </a:solidFill>
              </a:rPr>
              <a:t> du </a:t>
            </a:r>
            <a:r>
              <a:rPr lang="en-GB" sz="1000" err="1">
                <a:solidFill>
                  <a:schemeClr val="bg1">
                    <a:lumMod val="50000"/>
                  </a:schemeClr>
                </a:solidFill>
              </a:rPr>
              <a:t>har</a:t>
            </a:r>
            <a:r>
              <a:rPr lang="en-GB" sz="1000">
                <a:solidFill>
                  <a:schemeClr val="bg1">
                    <a:lumMod val="50000"/>
                  </a:schemeClr>
                </a:solidFill>
              </a:rPr>
              <a:t> </a:t>
            </a:r>
            <a:r>
              <a:rPr lang="en-GB" sz="1000" err="1">
                <a:solidFill>
                  <a:schemeClr val="bg1">
                    <a:lumMod val="50000"/>
                  </a:schemeClr>
                </a:solidFill>
              </a:rPr>
              <a:t>indsat</a:t>
            </a:r>
            <a:r>
              <a:rPr lang="en-GB" sz="1000">
                <a:solidFill>
                  <a:schemeClr val="bg1">
                    <a:lumMod val="50000"/>
                  </a:schemeClr>
                </a:solidFill>
              </a:rPr>
              <a:t> et </a:t>
            </a:r>
            <a:r>
              <a:rPr lang="en-GB" sz="1000" err="1">
                <a:solidFill>
                  <a:schemeClr val="bg1">
                    <a:lumMod val="50000"/>
                  </a:schemeClr>
                </a:solidFill>
              </a:rPr>
              <a:t>billede</a:t>
            </a:r>
            <a:r>
              <a:rPr lang="en-GB" sz="1000">
                <a:solidFill>
                  <a:schemeClr val="bg1">
                    <a:lumMod val="50000"/>
                  </a:schemeClr>
                </a:solidFill>
              </a:rPr>
              <a:t>, </a:t>
            </a:r>
            <a:r>
              <a:rPr lang="en-GB" sz="1000" err="1">
                <a:solidFill>
                  <a:schemeClr val="bg1">
                    <a:lumMod val="50000"/>
                  </a:schemeClr>
                </a:solidFill>
              </a:rPr>
              <a:t>skal</a:t>
            </a:r>
            <a:r>
              <a:rPr lang="en-GB" sz="1000">
                <a:solidFill>
                  <a:schemeClr val="bg1">
                    <a:lumMod val="50000"/>
                  </a:schemeClr>
                </a:solidFill>
              </a:rPr>
              <a:t> du </a:t>
            </a:r>
            <a:r>
              <a:rPr lang="en-GB" sz="1000" err="1">
                <a:solidFill>
                  <a:schemeClr val="bg1">
                    <a:lumMod val="50000"/>
                  </a:schemeClr>
                </a:solidFill>
              </a:rPr>
              <a:t>slette</a:t>
            </a:r>
            <a:r>
              <a:rPr lang="en-GB" sz="1000">
                <a:solidFill>
                  <a:schemeClr val="bg1">
                    <a:lumMod val="50000"/>
                  </a:schemeClr>
                </a:solidFill>
              </a:rPr>
              <a:t> </a:t>
            </a:r>
            <a:r>
              <a:rPr lang="en-GB" sz="1000" err="1">
                <a:solidFill>
                  <a:schemeClr val="bg1">
                    <a:lumMod val="50000"/>
                  </a:schemeClr>
                </a:solidFill>
              </a:rPr>
              <a:t>billedet</a:t>
            </a:r>
            <a:r>
              <a:rPr lang="en-GB" sz="1000">
                <a:solidFill>
                  <a:schemeClr val="bg1">
                    <a:lumMod val="50000"/>
                  </a:schemeClr>
                </a:solidFill>
              </a:rPr>
              <a:t>, </a:t>
            </a:r>
            <a:r>
              <a:rPr lang="en-GB" sz="1000" err="1">
                <a:solidFill>
                  <a:schemeClr val="bg1">
                    <a:lumMod val="50000"/>
                  </a:schemeClr>
                </a:solidFill>
              </a:rPr>
              <a:t>hvis</a:t>
            </a:r>
            <a:r>
              <a:rPr lang="en-GB" sz="1000">
                <a:solidFill>
                  <a:schemeClr val="bg1">
                    <a:lumMod val="50000"/>
                  </a:schemeClr>
                </a:solidFill>
              </a:rPr>
              <a:t> du </a:t>
            </a:r>
            <a:r>
              <a:rPr lang="en-GB" sz="1000" err="1">
                <a:solidFill>
                  <a:schemeClr val="bg1">
                    <a:lumMod val="50000"/>
                  </a:schemeClr>
                </a:solidFill>
              </a:rPr>
              <a:t>ønsker</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sat </a:t>
            </a:r>
            <a:r>
              <a:rPr lang="en-GB" sz="1000" err="1">
                <a:solidFill>
                  <a:schemeClr val="bg1">
                    <a:lumMod val="50000"/>
                  </a:schemeClr>
                </a:solidFill>
              </a:rPr>
              <a:t>ind.</a:t>
            </a:r>
            <a:r>
              <a:rPr lang="en-GB" sz="1000">
                <a:solidFill>
                  <a:schemeClr val="bg1">
                    <a:lumMod val="50000"/>
                  </a:schemeClr>
                </a:solidFill>
              </a:rPr>
              <a:t> </a:t>
            </a:r>
            <a:br>
              <a:rPr lang="en-GB" sz="1000">
                <a:solidFill>
                  <a:schemeClr val="bg1">
                    <a:lumMod val="50000"/>
                  </a:schemeClr>
                </a:solidFill>
              </a:rPr>
            </a:br>
            <a:r>
              <a:rPr lang="en-GB" sz="1000" err="1">
                <a:solidFill>
                  <a:schemeClr val="bg1">
                    <a:lumMod val="50000"/>
                  </a:schemeClr>
                </a:solidFill>
              </a:rPr>
              <a:t>Nulstille</a:t>
            </a:r>
            <a:r>
              <a:rPr lang="en-GB" sz="1000">
                <a:solidFill>
                  <a:schemeClr val="bg1">
                    <a:lumMod val="50000"/>
                  </a:schemeClr>
                </a:solidFill>
              </a:rPr>
              <a:t> </a:t>
            </a:r>
            <a:r>
              <a:rPr lang="en-GB" sz="1000" err="1">
                <a:solidFill>
                  <a:schemeClr val="bg1">
                    <a:lumMod val="50000"/>
                  </a:schemeClr>
                </a:solidFill>
              </a:rPr>
              <a:t>siden</a:t>
            </a:r>
            <a:r>
              <a:rPr lang="en-GB" sz="1000">
                <a:solidFill>
                  <a:schemeClr val="bg1">
                    <a:lumMod val="50000"/>
                  </a:schemeClr>
                </a:solidFill>
              </a:rPr>
              <a:t> </a:t>
            </a:r>
            <a:r>
              <a:rPr lang="en-GB" sz="1000" err="1">
                <a:solidFill>
                  <a:schemeClr val="bg1">
                    <a:lumMod val="50000"/>
                  </a:schemeClr>
                </a:solidFill>
              </a:rPr>
              <a:t>og</a:t>
            </a:r>
            <a:r>
              <a:rPr lang="en-GB" sz="1000">
                <a:solidFill>
                  <a:schemeClr val="bg1">
                    <a:lumMod val="50000"/>
                  </a:schemeClr>
                </a:solidFill>
              </a:rPr>
              <a:t> </a:t>
            </a:r>
            <a:r>
              <a:rPr lang="en-GB" sz="1000" err="1">
                <a:solidFill>
                  <a:schemeClr val="bg1">
                    <a:lumMod val="50000"/>
                  </a:schemeClr>
                </a:solidFill>
              </a:rPr>
              <a:t>indsætte</a:t>
            </a:r>
            <a:r>
              <a:rPr lang="en-GB" sz="1000">
                <a:solidFill>
                  <a:schemeClr val="bg1">
                    <a:lumMod val="50000"/>
                  </a:schemeClr>
                </a:solidFill>
              </a:rPr>
              <a:t> et </a:t>
            </a:r>
            <a:r>
              <a:rPr lang="en-GB" sz="1000" err="1">
                <a:solidFill>
                  <a:schemeClr val="bg1">
                    <a:lumMod val="50000"/>
                  </a:schemeClr>
                </a:solidFill>
              </a:rPr>
              <a:t>nyt</a:t>
            </a:r>
            <a:r>
              <a:rPr lang="en-GB" sz="1000">
                <a:solidFill>
                  <a:schemeClr val="bg1">
                    <a:lumMod val="50000"/>
                  </a:schemeClr>
                </a:solidFill>
              </a:rPr>
              <a:t> </a:t>
            </a:r>
            <a:r>
              <a:rPr lang="en-GB" sz="1000" err="1">
                <a:solidFill>
                  <a:schemeClr val="bg1">
                    <a:lumMod val="50000"/>
                  </a:schemeClr>
                </a:solidFill>
              </a:rPr>
              <a:t>billede</a:t>
            </a:r>
            <a:r>
              <a:rPr lang="en-GB" sz="1000">
                <a:solidFill>
                  <a:schemeClr val="bg1">
                    <a:lumMod val="50000"/>
                  </a:schemeClr>
                </a:solidFill>
              </a:rPr>
              <a:t>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
        <p:nvSpPr>
          <p:cNvPr id="11" name="Slide Number Placeholder 10" hidden="1"/>
          <p:cNvSpPr>
            <a:spLocks noGrp="1"/>
          </p:cNvSpPr>
          <p:nvPr>
            <p:ph type="sldNum" sz="quarter" idx="19"/>
          </p:nvPr>
        </p:nvSpPr>
        <p:spPr>
          <a:xfrm>
            <a:off x="0" y="6876000"/>
            <a:ext cx="0" cy="0"/>
          </a:xfrm>
        </p:spPr>
        <p:txBody>
          <a:bodyPr/>
          <a:lstStyle>
            <a:lvl1pPr>
              <a:defRPr sz="100">
                <a:noFill/>
              </a:defRPr>
            </a:lvl1pPr>
          </a:lstStyle>
          <a:p>
            <a:endParaRPr lang="en-GB"/>
          </a:p>
        </p:txBody>
      </p:sp>
      <p:sp>
        <p:nvSpPr>
          <p:cNvPr id="8" name="Date_DateCustomA" hidden="1"/>
          <p:cNvSpPr>
            <a:spLocks noGrp="1"/>
          </p:cNvSpPr>
          <p:nvPr>
            <p:ph type="dt" sz="half" idx="17"/>
          </p:nvPr>
        </p:nvSpPr>
        <p:spPr>
          <a:xfrm>
            <a:off x="0" y="6876000"/>
            <a:ext cx="0" cy="0"/>
          </a:xfrm>
        </p:spPr>
        <p:txBody>
          <a:bodyPr/>
          <a:lstStyle>
            <a:lvl1pPr>
              <a:defRPr sz="100">
                <a:noFill/>
              </a:defRPr>
            </a:lvl1pPr>
          </a:lstStyle>
          <a:p>
            <a:endParaRPr lang="en-GB"/>
          </a:p>
        </p:txBody>
      </p:sp>
      <p:sp>
        <p:nvSpPr>
          <p:cNvPr id="9" name="Footer Placeholder 8" hidden="1"/>
          <p:cNvSpPr>
            <a:spLocks noGrp="1"/>
          </p:cNvSpPr>
          <p:nvPr>
            <p:ph type="ftr" sz="quarter" idx="18"/>
          </p:nvPr>
        </p:nvSpPr>
        <p:spPr>
          <a:xfrm>
            <a:off x="0" y="6876000"/>
            <a:ext cx="0" cy="0"/>
          </a:xfrm>
        </p:spPr>
        <p:txBody>
          <a:bodyPr/>
          <a:lstStyle>
            <a:lvl1pPr>
              <a:defRPr sz="100">
                <a:noFill/>
              </a:defRPr>
            </a:lvl1pPr>
          </a:lstStyle>
          <a:p>
            <a:endParaRPr lang="en-GB"/>
          </a:p>
        </p:txBody>
      </p:sp>
      <p:sp>
        <p:nvSpPr>
          <p:cNvPr id="3" name="USR_Title">
            <a:extLst>
              <a:ext uri="{FF2B5EF4-FFF2-40B4-BE49-F238E27FC236}">
                <a16:creationId xmlns:a16="http://schemas.microsoft.com/office/drawing/2014/main" id="{49FD9FB1-6275-438B-A728-A4490EA66D2D}"/>
              </a:ext>
            </a:extLst>
          </p:cNvPr>
          <p:cNvSpPr txBox="1"/>
          <p:nvPr userDrawn="1"/>
        </p:nvSpPr>
        <p:spPr>
          <a:xfrm>
            <a:off x="5379242" y="2432070"/>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en-GB" sz="1800" err="1">
                <a:solidFill>
                  <a:srgbClr val="07094A"/>
                </a:solidFill>
              </a:rPr>
              <a:t>Titel</a:t>
            </a:r>
            <a:endParaRPr lang="en-GB" sz="1800">
              <a:solidFill>
                <a:srgbClr val="07094A"/>
              </a:solidFill>
            </a:endParaRPr>
          </a:p>
        </p:txBody>
      </p:sp>
      <p:sp>
        <p:nvSpPr>
          <p:cNvPr id="4" name="USR_Name">
            <a:extLst>
              <a:ext uri="{FF2B5EF4-FFF2-40B4-BE49-F238E27FC236}">
                <a16:creationId xmlns:a16="http://schemas.microsoft.com/office/drawing/2014/main" id="{00A3DBFF-58EF-4D68-BFD5-C4D4416911AF}"/>
              </a:ext>
            </a:extLst>
          </p:cNvPr>
          <p:cNvSpPr txBox="1"/>
          <p:nvPr userDrawn="1"/>
        </p:nvSpPr>
        <p:spPr>
          <a:xfrm>
            <a:off x="5379242" y="2830714"/>
            <a:ext cx="3668711"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en-GB" sz="1800" err="1">
                <a:solidFill>
                  <a:srgbClr val="07094A"/>
                </a:solidFill>
              </a:rPr>
              <a:t>Navn</a:t>
            </a:r>
            <a:endParaRPr lang="en-GB" sz="1800">
              <a:solidFill>
                <a:srgbClr val="07094A"/>
              </a:solidFill>
            </a:endParaRPr>
          </a:p>
        </p:txBody>
      </p:sp>
      <p:sp>
        <p:nvSpPr>
          <p:cNvPr id="6" name="USR_DirectPhone">
            <a:extLst>
              <a:ext uri="{FF2B5EF4-FFF2-40B4-BE49-F238E27FC236}">
                <a16:creationId xmlns:a16="http://schemas.microsoft.com/office/drawing/2014/main" id="{9040EACF-93B9-4DD8-8EB4-109A65C22AF5}"/>
              </a:ext>
            </a:extLst>
          </p:cNvPr>
          <p:cNvSpPr txBox="1"/>
          <p:nvPr userDrawn="1"/>
        </p:nvSpPr>
        <p:spPr>
          <a:xfrm>
            <a:off x="5379242" y="3230563"/>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en-GB" sz="1800" err="1">
                <a:solidFill>
                  <a:srgbClr val="07094A"/>
                </a:solidFill>
              </a:rPr>
              <a:t>Tlf</a:t>
            </a:r>
            <a:r>
              <a:rPr lang="en-GB" sz="1800">
                <a:solidFill>
                  <a:srgbClr val="07094A"/>
                </a:solidFill>
              </a:rPr>
              <a:t>.:</a:t>
            </a:r>
          </a:p>
        </p:txBody>
      </p:sp>
      <p:sp>
        <p:nvSpPr>
          <p:cNvPr id="7" name="USR_Email">
            <a:extLst>
              <a:ext uri="{FF2B5EF4-FFF2-40B4-BE49-F238E27FC236}">
                <a16:creationId xmlns:a16="http://schemas.microsoft.com/office/drawing/2014/main" id="{D2F8C8E9-A4E9-4AF2-A53C-B9E10BB16644}"/>
              </a:ext>
            </a:extLst>
          </p:cNvPr>
          <p:cNvSpPr txBox="1"/>
          <p:nvPr userDrawn="1"/>
        </p:nvSpPr>
        <p:spPr>
          <a:xfrm>
            <a:off x="5379242" y="3623862"/>
            <a:ext cx="366395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en-GB" sz="1800">
                <a:solidFill>
                  <a:srgbClr val="07094A"/>
                </a:solidFill>
              </a:rPr>
              <a:t>e-mail</a:t>
            </a:r>
          </a:p>
        </p:txBody>
      </p:sp>
      <p:sp>
        <p:nvSpPr>
          <p:cNvPr id="13" name="TextBox 12">
            <a:extLst>
              <a:ext uri="{FF2B5EF4-FFF2-40B4-BE49-F238E27FC236}">
                <a16:creationId xmlns:a16="http://schemas.microsoft.com/office/drawing/2014/main" id="{67565F83-A45D-46B6-99CB-E67F9DF3879A}"/>
              </a:ext>
            </a:extLst>
          </p:cNvPr>
          <p:cNvSpPr txBox="1"/>
          <p:nvPr userDrawn="1"/>
        </p:nvSpPr>
        <p:spPr>
          <a:xfrm>
            <a:off x="5360192" y="491395"/>
            <a:ext cx="6263553" cy="369332"/>
          </a:xfrm>
          <a:prstGeom prst="rect">
            <a:avLst/>
          </a:prstGeom>
          <a:noFill/>
        </p:spPr>
        <p:txBody>
          <a:bodyPr wrap="square" lIns="0" tIns="0" rIns="0" bIns="0" rtlCol="0">
            <a:spAutoFit/>
          </a:bodyPr>
          <a:lstStyle/>
          <a:p>
            <a:r>
              <a:rPr lang="en-GB" sz="2400" err="1">
                <a:solidFill>
                  <a:srgbClr val="07094A"/>
                </a:solidFill>
                <a:latin typeface="+mj-lt"/>
              </a:rPr>
              <a:t>Kontaktperson</a:t>
            </a:r>
            <a:endParaRPr lang="en-GB" sz="2400">
              <a:solidFill>
                <a:srgbClr val="07094A"/>
              </a:solidFill>
              <a:latin typeface="+mj-lt"/>
            </a:endParaRPr>
          </a:p>
        </p:txBody>
      </p:sp>
      <p:sp>
        <p:nvSpPr>
          <p:cNvPr id="19" name="TextBox 18">
            <a:extLst>
              <a:ext uri="{FF2B5EF4-FFF2-40B4-BE49-F238E27FC236}">
                <a16:creationId xmlns:a16="http://schemas.microsoft.com/office/drawing/2014/main" id="{2D0AD4EF-CDA9-4966-BE85-2AA10BF8FE9D}"/>
              </a:ext>
            </a:extLst>
          </p:cNvPr>
          <p:cNvSpPr txBox="1"/>
          <p:nvPr userDrawn="1"/>
        </p:nvSpPr>
        <p:spPr>
          <a:xfrm>
            <a:off x="5360003" y="1654376"/>
            <a:ext cx="4870450" cy="276999"/>
          </a:xfrm>
          <a:prstGeom prst="rect">
            <a:avLst/>
          </a:prstGeom>
          <a:noFill/>
        </p:spPr>
        <p:txBody>
          <a:bodyPr wrap="square" lIns="0" tIns="0" rIns="0" bIns="0" rtlCol="0">
            <a:spAutoFit/>
          </a:bodyPr>
          <a:lstStyle/>
          <a:p>
            <a:r>
              <a:rPr lang="en-GB" sz="1800" err="1">
                <a:solidFill>
                  <a:srgbClr val="07094A"/>
                </a:solidFill>
              </a:rPr>
              <a:t>Ønsker</a:t>
            </a:r>
            <a:r>
              <a:rPr lang="en-GB" sz="1800">
                <a:solidFill>
                  <a:srgbClr val="07094A"/>
                </a:solidFill>
              </a:rPr>
              <a:t> du </a:t>
            </a:r>
            <a:r>
              <a:rPr lang="en-GB" sz="1800" err="1">
                <a:solidFill>
                  <a:srgbClr val="07094A"/>
                </a:solidFill>
              </a:rPr>
              <a:t>yderligere</a:t>
            </a:r>
            <a:r>
              <a:rPr lang="en-GB" sz="1800">
                <a:solidFill>
                  <a:srgbClr val="07094A"/>
                </a:solidFill>
              </a:rPr>
              <a:t> information </a:t>
            </a:r>
            <a:r>
              <a:rPr lang="en-GB" sz="1800" err="1">
                <a:solidFill>
                  <a:srgbClr val="07094A"/>
                </a:solidFill>
              </a:rPr>
              <a:t>kontakt</a:t>
            </a:r>
            <a:r>
              <a:rPr lang="en-GB" sz="1800">
                <a:solidFill>
                  <a:srgbClr val="07094A"/>
                </a:solidFill>
              </a:rPr>
              <a:t>:</a:t>
            </a:r>
          </a:p>
        </p:txBody>
      </p:sp>
    </p:spTree>
    <p:extLst>
      <p:ext uri="{BB962C8B-B14F-4D97-AF65-F5344CB8AC3E}">
        <p14:creationId xmlns:p14="http://schemas.microsoft.com/office/powerpoint/2010/main" val="3249356403"/>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2562121C-7E79-4645-BB1B-1D3855B3831C}"/>
              </a:ext>
            </a:extLst>
          </p:cNvPr>
          <p:cNvSpPr txBox="1">
            <a:spLocks noChangeArrowheads="1"/>
          </p:cNvSpPr>
          <p:nvPr userDrawn="1"/>
        </p:nvSpPr>
        <p:spPr bwMode="auto">
          <a:xfrm>
            <a:off x="558800" y="1479519"/>
            <a:ext cx="228036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latin typeface="Arial" panose="020B0604020202020204" pitchFamily="34" charset="0"/>
                <a:cs typeface="Arial" panose="020B0604020202020204" pitchFamily="34" charset="0"/>
              </a:rPr>
              <a:t>Brug</a:t>
            </a:r>
            <a:r>
              <a:rPr lang="en-GB" sz="900" b="1" baseline="0" noProof="1">
                <a:latin typeface="Arial" panose="020B0604020202020204" pitchFamily="34" charset="0"/>
                <a:cs typeface="Arial" panose="020B0604020202020204" pitchFamily="34" charset="0"/>
              </a:rPr>
              <a:t> tekst typografier</a:t>
            </a:r>
            <a:endParaRPr lang="en-GB" sz="900" b="1" noProof="1">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Brug</a:t>
            </a:r>
            <a:r>
              <a:rPr lang="en-GB" altLang="da-DK" sz="900" b="1" noProof="1">
                <a:solidFill>
                  <a:schemeClr val="tx1"/>
                </a:solidFill>
                <a:latin typeface="Arial" panose="020B0604020202020204" pitchFamily="34" charset="0"/>
                <a:cs typeface="Arial" panose="020B0604020202020204" pitchFamily="34" charset="0"/>
              </a:rPr>
              <a:t> TAB </a:t>
            </a:r>
            <a:r>
              <a:rPr lang="en-GB" altLang="da-DK" sz="900" b="0" noProof="1">
                <a:solidFill>
                  <a:schemeClr val="tx1"/>
                </a:solidFill>
                <a:latin typeface="Arial" panose="020B0604020202020204" pitchFamily="34" charset="0"/>
                <a:cs typeface="Arial" panose="020B0604020202020204" pitchFamily="34" charset="0"/>
              </a:rPr>
              <a:t>for at gå frem i tekst-niveauer. Klik </a:t>
            </a:r>
            <a:r>
              <a:rPr lang="en-GB" altLang="da-DK" sz="900" b="1" noProof="1">
                <a:solidFill>
                  <a:schemeClr val="tx1"/>
                </a:solidFill>
                <a:latin typeface="Arial" panose="020B0604020202020204" pitchFamily="34" charset="0"/>
                <a:cs typeface="Arial" panose="020B0604020202020204" pitchFamily="34" charset="0"/>
              </a:rPr>
              <a:t>ENTER</a:t>
            </a:r>
            <a:r>
              <a:rPr lang="en-GB" altLang="da-DK" sz="900" b="0" noProof="1">
                <a:solidFill>
                  <a:schemeClr val="tx1"/>
                </a:solidFill>
                <a:latin typeface="Arial" panose="020B0604020202020204" pitchFamily="34" charset="0"/>
                <a:cs typeface="Arial" panose="020B0604020202020204" pitchFamily="34" charset="0"/>
              </a:rPr>
              <a:t>, derefter </a:t>
            </a:r>
            <a:r>
              <a:rPr lang="en-GB" altLang="da-DK" sz="900" b="1" noProof="1">
                <a:solidFill>
                  <a:schemeClr val="tx1"/>
                </a:solidFill>
                <a:latin typeface="Arial" panose="020B0604020202020204" pitchFamily="34" charset="0"/>
                <a:cs typeface="Arial" panose="020B0604020202020204" pitchFamily="34" charset="0"/>
              </a:rPr>
              <a:t>TAB</a:t>
            </a:r>
            <a:r>
              <a:rPr lang="en-GB"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For at gå tilbage i tekst-niveauer,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brug </a:t>
            </a:r>
            <a:r>
              <a:rPr lang="en-GB" altLang="da-DK" sz="900" b="1" noProof="1">
                <a:solidFill>
                  <a:schemeClr val="tx1"/>
                </a:solidFill>
                <a:latin typeface="Arial" panose="020B0604020202020204" pitchFamily="34" charset="0"/>
                <a:cs typeface="Arial" panose="020B0604020202020204" pitchFamily="34" charset="0"/>
              </a:rPr>
              <a:t>SHIFT+TAB</a:t>
            </a: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Alternativt kan </a:t>
            </a:r>
            <a:br>
              <a:rPr lang="en-GB" altLang="da-DK" sz="900" b="0" noProof="1">
                <a:solidFill>
                  <a:schemeClr val="tx1"/>
                </a:solidFill>
                <a:latin typeface="Arial" panose="020B0604020202020204" pitchFamily="34" charset="0"/>
                <a:cs typeface="Arial" panose="020B0604020202020204" pitchFamily="34" charset="0"/>
              </a:rPr>
            </a:br>
            <a:r>
              <a:rPr lang="en-GB" altLang="da-DK" sz="900" b="1" noProof="1">
                <a:solidFill>
                  <a:schemeClr val="tx1"/>
                </a:solidFill>
                <a:latin typeface="Arial" panose="020B0604020202020204" pitchFamily="34" charset="0"/>
                <a:cs typeface="Arial" panose="020B0604020202020204" pitchFamily="34" charset="0"/>
              </a:rPr>
              <a:t>Forøg</a:t>
            </a:r>
            <a:r>
              <a:rPr lang="en-GB" altLang="da-DK" sz="900" b="0" noProof="1">
                <a:solidFill>
                  <a:schemeClr val="tx1"/>
                </a:solidFill>
                <a:latin typeface="Arial" panose="020B0604020202020204" pitchFamily="34" charset="0"/>
                <a:cs typeface="Arial" panose="020B0604020202020204" pitchFamily="34" charset="0"/>
              </a:rPr>
              <a:t> og </a:t>
            </a:r>
            <a:r>
              <a:rPr lang="en-GB" altLang="da-DK" sz="900" b="1" noProof="1">
                <a:solidFill>
                  <a:schemeClr val="tx1"/>
                </a:solidFill>
                <a:latin typeface="Arial" panose="020B0604020202020204" pitchFamily="34" charset="0"/>
                <a:cs typeface="Arial" panose="020B0604020202020204" pitchFamily="34" charset="0"/>
              </a:rPr>
              <a:t>Formindsk</a:t>
            </a:r>
            <a:r>
              <a:rPr lang="en-GB"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en-GB"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Klik på fanen </a:t>
            </a:r>
            <a:r>
              <a:rPr lang="en-GB"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2. </a:t>
            </a:r>
            <a:r>
              <a:rPr lang="en-GB" altLang="da-DK" sz="900" b="0" noProof="1">
                <a:solidFill>
                  <a:schemeClr val="tx1"/>
                </a:solidFill>
                <a:latin typeface="Arial" panose="020B0604020202020204" pitchFamily="34" charset="0"/>
                <a:cs typeface="Arial" panose="020B0604020202020204" pitchFamily="34" charset="0"/>
              </a:rPr>
              <a:t>Klik på menupunktet </a:t>
            </a:r>
            <a:r>
              <a:rPr lang="en-GB" altLang="da-DK" sz="900" b="1" noProof="1">
                <a:solidFill>
                  <a:schemeClr val="tx1"/>
                </a:solidFill>
                <a:latin typeface="Arial" panose="020B0604020202020204" pitchFamily="34" charset="0"/>
                <a:cs typeface="Arial" panose="020B0604020202020204" pitchFamily="34" charset="0"/>
              </a:rPr>
              <a:t>Nyt Slide </a:t>
            </a:r>
            <a:r>
              <a:rPr lang="en-GB" altLang="da-DK" sz="900" b="0" noProof="1">
                <a:solidFill>
                  <a:schemeClr val="tx1"/>
                </a:solidFill>
                <a:latin typeface="Arial" panose="020B0604020202020204" pitchFamily="34" charset="0"/>
                <a:cs typeface="Arial" panose="020B0604020202020204" pitchFamily="34" charset="0"/>
              </a:rPr>
              <a:t>for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at indsætte et</a:t>
            </a:r>
            <a:r>
              <a:rPr lang="en-GB" altLang="da-DK" sz="900" b="0" baseline="0" noProof="1">
                <a:solidFill>
                  <a:schemeClr val="tx1"/>
                </a:solidFill>
                <a:latin typeface="Arial" panose="020B0604020202020204" pitchFamily="34" charset="0"/>
                <a:cs typeface="Arial" panose="020B0604020202020204" pitchFamily="34" charset="0"/>
              </a:rPr>
              <a:t> </a:t>
            </a:r>
            <a:r>
              <a:rPr lang="en-GB"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en-GB" sz="900" b="1" noProof="1">
                <a:solidFill>
                  <a:schemeClr val="tx1"/>
                </a:solidFill>
                <a:latin typeface="Arial" panose="020B0604020202020204" pitchFamily="34" charset="0"/>
                <a:cs typeface="Arial" panose="020B0604020202020204" pitchFamily="34" charset="0"/>
              </a:rPr>
              <a:t>Ændre slide layouts</a:t>
            </a: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Klik på pilen</a:t>
            </a:r>
            <a:r>
              <a:rPr lang="en-GB" altLang="da-DK" sz="900" b="0" baseline="0" noProof="1">
                <a:solidFill>
                  <a:schemeClr val="tx1"/>
                </a:solidFill>
                <a:latin typeface="Arial" panose="020B0604020202020204" pitchFamily="34" charset="0"/>
                <a:cs typeface="Arial" panose="020B0604020202020204" pitchFamily="34" charset="0"/>
              </a:rPr>
              <a:t> ved siden af </a:t>
            </a:r>
            <a:r>
              <a:rPr lang="en-GB" altLang="da-DK" sz="900" b="1" baseline="0" noProof="1">
                <a:solidFill>
                  <a:schemeClr val="tx1"/>
                </a:solidFill>
                <a:latin typeface="Arial" panose="020B0604020202020204" pitchFamily="34" charset="0"/>
                <a:cs typeface="Arial" panose="020B0604020202020204" pitchFamily="34" charset="0"/>
              </a:rPr>
              <a:t>Layout</a:t>
            </a:r>
            <a:r>
              <a:rPr lang="en-GB" altLang="da-DK" sz="900" b="0" baseline="0" noProof="1">
                <a:solidFill>
                  <a:schemeClr val="tx1"/>
                </a:solidFill>
                <a:latin typeface="Arial" panose="020B0604020202020204" pitchFamily="34" charset="0"/>
                <a:cs typeface="Arial" panose="020B0604020202020204" pitchFamily="34" charset="0"/>
              </a:rPr>
              <a:t> </a:t>
            </a:r>
            <a:br>
              <a:rPr lang="en-GB" altLang="da-DK" sz="900" b="0"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en-GB" altLang="da-DK" sz="900" b="0"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mulige slides layout</a:t>
            </a: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2. </a:t>
            </a:r>
            <a:r>
              <a:rPr lang="en-GB" altLang="da-DK" sz="900" b="0" noProof="1">
                <a:solidFill>
                  <a:schemeClr val="tx1"/>
                </a:solidFill>
                <a:latin typeface="Arial" panose="020B0604020202020204" pitchFamily="34" charset="0"/>
                <a:cs typeface="Arial" panose="020B0604020202020204" pitchFamily="34" charset="0"/>
              </a:rPr>
              <a:t>Vælg </a:t>
            </a:r>
            <a:r>
              <a:rPr lang="en-GB" altLang="da-DK" sz="900" b="1" noProof="1">
                <a:solidFill>
                  <a:schemeClr val="tx1"/>
                </a:solidFill>
                <a:latin typeface="Arial" panose="020B0604020202020204" pitchFamily="34" charset="0"/>
                <a:cs typeface="Arial" panose="020B0604020202020204" pitchFamily="34" charset="0"/>
              </a:rPr>
              <a:t>Layout</a:t>
            </a:r>
            <a:r>
              <a:rPr lang="en-GB" altLang="da-DK" sz="900" b="0" noProof="1">
                <a:solidFill>
                  <a:schemeClr val="tx1"/>
                </a:solidFill>
                <a:latin typeface="Arial" panose="020B0604020202020204" pitchFamily="34" charset="0"/>
                <a:cs typeface="Arial" panose="020B0604020202020204" pitchFamily="34" charset="0"/>
              </a:rPr>
              <a:t> for at ændre dit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en-GB"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Klik på fanen </a:t>
            </a:r>
            <a:r>
              <a:rPr lang="en-GB"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Arial" panose="020B0604020202020204" pitchFamily="34" charset="0"/>
                <a:cs typeface="Arial" panose="020B0604020202020204" pitchFamily="34" charset="0"/>
              </a:rPr>
              <a:t>2. </a:t>
            </a:r>
            <a:r>
              <a:rPr lang="en-GB" altLang="da-DK" sz="900" b="0" noProof="1">
                <a:solidFill>
                  <a:schemeClr val="tx1"/>
                </a:solidFill>
                <a:latin typeface="Arial" panose="020B0604020202020204" pitchFamily="34" charset="0"/>
                <a:cs typeface="Arial" panose="020B0604020202020204" pitchFamily="34" charset="0"/>
              </a:rPr>
              <a:t>Vælg </a:t>
            </a:r>
            <a:r>
              <a:rPr lang="en-GB" altLang="da-DK" sz="900" b="1" noProof="1">
                <a:solidFill>
                  <a:schemeClr val="tx1"/>
                </a:solidFill>
                <a:latin typeface="Arial" panose="020B0604020202020204" pitchFamily="34" charset="0"/>
                <a:cs typeface="Arial" panose="020B0604020202020204" pitchFamily="34" charset="0"/>
              </a:rPr>
              <a:t>Nulstil</a:t>
            </a:r>
            <a:r>
              <a:rPr lang="en-GB"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en-GB"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en-GB" altLang="da-DK" sz="900" b="0" noProof="1">
              <a:solidFill>
                <a:schemeClr val="tx1"/>
              </a:solidFill>
              <a:latin typeface="Arial" panose="020B0604020202020204" pitchFamily="34" charset="0"/>
              <a:cs typeface="Arial" panose="020B0604020202020204" pitchFamily="34" charset="0"/>
            </a:endParaRPr>
          </a:p>
        </p:txBody>
      </p:sp>
      <p:pic>
        <p:nvPicPr>
          <p:cNvPr id="7" name="1 Forøg formindsk">
            <a:extLst>
              <a:ext uri="{FF2B5EF4-FFF2-40B4-BE49-F238E27FC236}">
                <a16:creationId xmlns:a16="http://schemas.microsoft.com/office/drawing/2014/main" id="{82A640AB-9083-4E25-B69C-5615DDD51EFA}"/>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8" name="2 Ny slide">
            <a:extLst>
              <a:ext uri="{FF2B5EF4-FFF2-40B4-BE49-F238E27FC236}">
                <a16:creationId xmlns:a16="http://schemas.microsoft.com/office/drawing/2014/main" id="{C9EFBCCE-8D49-4A73-8762-63E5870B1EC6}"/>
              </a:ext>
            </a:extLst>
          </p:cNvPr>
          <p:cNvPicPr>
            <a:picLocks noChangeAspect="1"/>
          </p:cNvPicPr>
          <p:nvPr userDrawn="1"/>
        </p:nvPicPr>
        <p:blipFill rotWithShape="1">
          <a:blip r:embed="rId3"/>
          <a:srcRect l="2931" r="60888"/>
          <a:stretch/>
        </p:blipFill>
        <p:spPr>
          <a:xfrm>
            <a:off x="2733516" y="3293367"/>
            <a:ext cx="363713" cy="647461"/>
          </a:xfrm>
          <a:prstGeom prst="rect">
            <a:avLst/>
          </a:prstGeom>
        </p:spPr>
      </p:pic>
      <p:pic>
        <p:nvPicPr>
          <p:cNvPr id="9" name="3 Layout">
            <a:extLst>
              <a:ext uri="{FF2B5EF4-FFF2-40B4-BE49-F238E27FC236}">
                <a16:creationId xmlns:a16="http://schemas.microsoft.com/office/drawing/2014/main" id="{00995F18-330D-4742-AD80-E856C91E09A9}"/>
              </a:ext>
            </a:extLst>
          </p:cNvPr>
          <p:cNvPicPr>
            <a:picLocks noChangeAspect="1"/>
          </p:cNvPicPr>
          <p:nvPr userDrawn="1"/>
        </p:nvPicPr>
        <p:blipFill rotWithShape="1">
          <a:blip r:embed="rId3"/>
          <a:srcRect l="36944" r="2272" b="69429"/>
          <a:stretch/>
        </p:blipFill>
        <p:spPr>
          <a:xfrm>
            <a:off x="2748981" y="4147448"/>
            <a:ext cx="593368" cy="192211"/>
          </a:xfrm>
          <a:prstGeom prst="rect">
            <a:avLst/>
          </a:prstGeom>
        </p:spPr>
      </p:pic>
      <p:pic>
        <p:nvPicPr>
          <p:cNvPr id="11" name="4 Nulstil">
            <a:extLst>
              <a:ext uri="{FF2B5EF4-FFF2-40B4-BE49-F238E27FC236}">
                <a16:creationId xmlns:a16="http://schemas.microsoft.com/office/drawing/2014/main" id="{2324BBF6-4E28-4408-B9EF-E9ED5897F24C}"/>
              </a:ext>
            </a:extLst>
          </p:cNvPr>
          <p:cNvPicPr>
            <a:picLocks noChangeAspect="1"/>
          </p:cNvPicPr>
          <p:nvPr userDrawn="1"/>
        </p:nvPicPr>
        <p:blipFill>
          <a:blip r:embed="rId4"/>
          <a:stretch>
            <a:fillRect/>
          </a:stretch>
        </p:blipFill>
        <p:spPr>
          <a:xfrm>
            <a:off x="2748981" y="5595133"/>
            <a:ext cx="547241" cy="197798"/>
          </a:xfrm>
          <a:prstGeom prst="rect">
            <a:avLst/>
          </a:prstGeom>
        </p:spPr>
      </p:pic>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TIP: Hold Shift nede og klik på pladsholderen</a:t>
            </a:r>
            <a:endParaRPr lang="en-GB"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Arial" panose="020B0604020202020204" pitchFamily="34" charset="0"/>
                <a:cs typeface="Arial" panose="020B0604020202020204" pitchFamily="34" charset="0"/>
              </a:rPr>
              <a:t>A. Indsæt firma billede</a:t>
            </a:r>
            <a:endParaRPr lang="en-GB"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Klik på den blå </a:t>
            </a:r>
            <a:r>
              <a:rPr lang="en-GB" altLang="da-DK" sz="900" b="1" baseline="0" noProof="1">
                <a:solidFill>
                  <a:schemeClr val="tx1"/>
                </a:solidFill>
                <a:latin typeface="Arial" panose="020B0604020202020204" pitchFamily="34" charset="0"/>
                <a:cs typeface="Arial" panose="020B0604020202020204" pitchFamily="34" charset="0"/>
              </a:rPr>
              <a:t>Templafy</a:t>
            </a:r>
            <a:r>
              <a:rPr lang="en-GB"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Arial" panose="020B0604020202020204" pitchFamily="34" charset="0"/>
                <a:cs typeface="Arial" panose="020B0604020202020204" pitchFamily="34" charset="0"/>
              </a:rPr>
              <a:t>2. </a:t>
            </a:r>
            <a:r>
              <a:rPr lang="en-GB" altLang="da-DK" sz="900" b="0" baseline="0" noProof="1">
                <a:solidFill>
                  <a:schemeClr val="tx1"/>
                </a:solidFill>
                <a:latin typeface="Arial" panose="020B0604020202020204" pitchFamily="34" charset="0"/>
                <a:cs typeface="Arial" panose="020B0604020202020204" pitchFamily="34" charset="0"/>
              </a:rPr>
              <a:t>I drop ned menuen, vælg </a:t>
            </a:r>
            <a:r>
              <a:rPr lang="en-GB" altLang="da-DK" sz="900" b="1" baseline="0" noProof="1">
                <a:solidFill>
                  <a:schemeClr val="tx1"/>
                </a:solidFill>
                <a:latin typeface="Arial" panose="020B0604020202020204" pitchFamily="34" charset="0"/>
                <a:cs typeface="Arial" panose="020B0604020202020204" pitchFamily="34" charset="0"/>
              </a:rPr>
              <a:t>Images</a:t>
            </a:r>
            <a:r>
              <a:rPr lang="en-GB" altLang="da-DK" sz="900" b="0" baseline="0" noProof="1">
                <a:solidFill>
                  <a:schemeClr val="tx1"/>
                </a:solidFill>
                <a:latin typeface="Arial" panose="020B0604020202020204" pitchFamily="34" charset="0"/>
                <a:cs typeface="Arial" panose="020B0604020202020204" pitchFamily="34" charset="0"/>
              </a:rPr>
              <a:t>, </a:t>
            </a:r>
            <a:br>
              <a:rPr lang="en-GB" altLang="da-DK" sz="900" b="0"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eller klik på </a:t>
            </a:r>
            <a:r>
              <a:rPr lang="en-GB" altLang="da-DK" sz="900" b="1" baseline="0" noProof="1">
                <a:solidFill>
                  <a:schemeClr val="tx1"/>
                </a:solidFill>
                <a:latin typeface="Arial" panose="020B0604020202020204" pitchFamily="34" charset="0"/>
                <a:cs typeface="Arial" panose="020B0604020202020204" pitchFamily="34" charset="0"/>
              </a:rPr>
              <a:t>Images</a:t>
            </a:r>
            <a:r>
              <a:rPr lang="en-GB" altLang="da-DK" sz="900" b="0" i="0" baseline="0" noProof="1">
                <a:solidFill>
                  <a:schemeClr val="tx1"/>
                </a:solidFill>
                <a:latin typeface="Arial" panose="020B0604020202020204" pitchFamily="34" charset="0"/>
                <a:cs typeface="Arial" panose="020B0604020202020204" pitchFamily="34" charset="0"/>
              </a:rPr>
              <a:t>-knappen</a:t>
            </a:r>
            <a:r>
              <a:rPr lang="en-GB"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en-GB"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Klik</a:t>
            </a:r>
            <a:r>
              <a:rPr lang="en-GB" altLang="da-DK" sz="900" b="0" baseline="0" noProof="1">
                <a:solidFill>
                  <a:schemeClr val="tx1"/>
                </a:solidFill>
                <a:latin typeface="Arial" panose="020B0604020202020204" pitchFamily="34" charset="0"/>
                <a:cs typeface="Arial" panose="020B0604020202020204" pitchFamily="34" charset="0"/>
              </a:rPr>
              <a:t> på </a:t>
            </a:r>
            <a:r>
              <a:rPr lang="en-GB" altLang="da-DK" sz="900" b="1" baseline="0" noProof="1">
                <a:solidFill>
                  <a:schemeClr val="tx1"/>
                </a:solidFill>
                <a:latin typeface="Arial" panose="020B0604020202020204" pitchFamily="34" charset="0"/>
                <a:cs typeface="Arial" panose="020B0604020202020204" pitchFamily="34" charset="0"/>
              </a:rPr>
              <a:t>Image Tools-</a:t>
            </a:r>
            <a:r>
              <a:rPr lang="en-GB" altLang="da-DK" sz="900" b="0" baseline="0" noProof="1">
                <a:solidFill>
                  <a:schemeClr val="tx1"/>
                </a:solidFill>
                <a:latin typeface="Arial" panose="020B0604020202020204" pitchFamily="34" charset="0"/>
                <a:cs typeface="Arial" panose="020B0604020202020204" pitchFamily="34" charset="0"/>
              </a:rPr>
              <a:t>knappen</a:t>
            </a:r>
            <a:br>
              <a:rPr lang="en-GB" altLang="da-DK" sz="900" b="0"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en-GB" altLang="da-DK" sz="900" b="1" baseline="0" noProof="1">
                <a:solidFill>
                  <a:schemeClr val="tx1"/>
                </a:solidFill>
                <a:latin typeface="Arial" panose="020B0604020202020204" pitchFamily="34" charset="0"/>
                <a:cs typeface="Arial" panose="020B0604020202020204" pitchFamily="34" charset="0"/>
              </a:rPr>
              <a:t>2. </a:t>
            </a:r>
            <a:r>
              <a:rPr lang="en-GB" altLang="da-DK" sz="900" b="0" baseline="0" noProof="1">
                <a:solidFill>
                  <a:schemeClr val="tx1"/>
                </a:solidFill>
                <a:latin typeface="Arial" panose="020B0604020202020204" pitchFamily="34" charset="0"/>
                <a:cs typeface="Arial" panose="020B0604020202020204" pitchFamily="34" charset="0"/>
              </a:rPr>
              <a:t>Klik på </a:t>
            </a:r>
            <a:r>
              <a:rPr lang="en-GB" altLang="da-DK" sz="900" b="1" baseline="0" noProof="1">
                <a:solidFill>
                  <a:schemeClr val="tx1"/>
                </a:solidFill>
                <a:latin typeface="Arial" panose="020B0604020202020204" pitchFamily="34" charset="0"/>
                <a:cs typeface="Arial" panose="020B0604020202020204" pitchFamily="34" charset="0"/>
              </a:rPr>
              <a:t>Indsæt</a:t>
            </a:r>
            <a:r>
              <a:rPr lang="en-GB" altLang="da-DK" sz="900" b="0" baseline="0" noProof="1">
                <a:solidFill>
                  <a:schemeClr val="tx1"/>
                </a:solidFill>
                <a:latin typeface="Arial" panose="020B0604020202020204" pitchFamily="34" charset="0"/>
                <a:cs typeface="Arial" panose="020B0604020202020204" pitchFamily="34" charset="0"/>
              </a:rPr>
              <a:t> for at browse </a:t>
            </a:r>
            <a:br>
              <a:rPr lang="en-GB" altLang="da-DK" sz="900" b="0"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efter et billede</a:t>
            </a:r>
            <a:endParaRPr lang="en-GB"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en-GB" sz="900" b="1">
                <a:solidFill>
                  <a:srgbClr val="000000"/>
                </a:solidFill>
                <a:latin typeface="Arial" panose="020B0604020202020204" pitchFamily="34" charset="0"/>
                <a:ea typeface="Times New Roman" panose="02020603050405020304" pitchFamily="18" charset="0"/>
              </a:rPr>
              <a:t>C. </a:t>
            </a:r>
            <a:r>
              <a:rPr lang="en-GB" sz="900" b="1" err="1">
                <a:solidFill>
                  <a:srgbClr val="000000"/>
                </a:solidFill>
                <a:latin typeface="Arial" panose="020B0604020202020204" pitchFamily="34" charset="0"/>
                <a:ea typeface="Times New Roman" panose="02020603050405020304" pitchFamily="18" charset="0"/>
              </a:rPr>
              <a:t>Indsæt</a:t>
            </a:r>
            <a:r>
              <a:rPr lang="en-GB" sz="900" b="1">
                <a:solidFill>
                  <a:srgbClr val="000000"/>
                </a:solidFill>
                <a:latin typeface="Arial" panose="020B0604020202020204" pitchFamily="34" charset="0"/>
                <a:ea typeface="Times New Roman" panose="02020603050405020304" pitchFamily="18" charset="0"/>
              </a:rPr>
              <a:t> et </a:t>
            </a:r>
            <a:r>
              <a:rPr lang="en-GB" sz="900" b="1" err="1">
                <a:solidFill>
                  <a:srgbClr val="000000"/>
                </a:solidFill>
                <a:latin typeface="Arial" panose="020B0604020202020204" pitchFamily="34" charset="0"/>
                <a:ea typeface="Times New Roman" panose="02020603050405020304" pitchFamily="18" charset="0"/>
              </a:rPr>
              <a:t>kopieret</a:t>
            </a:r>
            <a:r>
              <a:rPr lang="en-GB" sz="900" b="1">
                <a:solidFill>
                  <a:srgbClr val="000000"/>
                </a:solidFill>
                <a:latin typeface="Arial" panose="020B0604020202020204" pitchFamily="34" charset="0"/>
                <a:ea typeface="Times New Roman" panose="02020603050405020304" pitchFamily="18" charset="0"/>
              </a:rPr>
              <a:t> </a:t>
            </a:r>
            <a:r>
              <a:rPr lang="en-GB" sz="900" b="1" err="1">
                <a:solidFill>
                  <a:srgbClr val="000000"/>
                </a:solidFill>
                <a:latin typeface="Arial" panose="020B0604020202020204" pitchFamily="34" charset="0"/>
                <a:ea typeface="Times New Roman" panose="02020603050405020304" pitchFamily="18" charset="0"/>
              </a:rPr>
              <a:t>billede</a:t>
            </a:r>
            <a:endParaRPr lang="en-GB"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Klik på </a:t>
            </a:r>
            <a:r>
              <a:rPr lang="en-GB" altLang="da-DK" sz="900" b="1" baseline="0" noProof="1">
                <a:solidFill>
                  <a:schemeClr val="tx1"/>
                </a:solidFill>
                <a:latin typeface="Arial" panose="020B0604020202020204" pitchFamily="34" charset="0"/>
                <a:cs typeface="Arial" panose="020B0604020202020204" pitchFamily="34" charset="0"/>
              </a:rPr>
              <a:t>Image Tools-</a:t>
            </a:r>
            <a:r>
              <a:rPr lang="en-GB" altLang="da-DK" sz="900" b="0" baseline="0" noProof="1">
                <a:solidFill>
                  <a:schemeClr val="tx1"/>
                </a:solidFill>
                <a:latin typeface="Arial" panose="020B0604020202020204" pitchFamily="34" charset="0"/>
                <a:cs typeface="Arial" panose="020B0604020202020204" pitchFamily="34" charset="0"/>
              </a:rPr>
              <a:t>knappen</a:t>
            </a:r>
            <a:r>
              <a:rPr lang="en-GB" altLang="da-DK" sz="900" b="1" baseline="0" noProof="1">
                <a:solidFill>
                  <a:schemeClr val="tx1"/>
                </a:solidFill>
                <a:latin typeface="Arial" panose="020B0604020202020204" pitchFamily="34" charset="0"/>
                <a:cs typeface="Arial" panose="020B0604020202020204" pitchFamily="34" charset="0"/>
              </a:rPr>
              <a:t> </a:t>
            </a:r>
            <a:br>
              <a:rPr lang="en-GB" altLang="da-DK" sz="900" b="1"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600"/>
              </a:spcAft>
              <a:defRPr/>
            </a:pPr>
            <a:r>
              <a:rPr lang="en-GB" altLang="da-DK" sz="900" b="1" baseline="0" noProof="1">
                <a:solidFill>
                  <a:schemeClr val="tx1"/>
                </a:solidFill>
                <a:latin typeface="Arial" panose="020B0604020202020204" pitchFamily="34" charset="0"/>
                <a:cs typeface="Arial" panose="020B0604020202020204" pitchFamily="34" charset="0"/>
              </a:rPr>
              <a:t>2. </a:t>
            </a:r>
            <a:r>
              <a:rPr lang="en-GB" altLang="da-DK" sz="900" b="0" baseline="0" noProof="1">
                <a:solidFill>
                  <a:schemeClr val="tx1"/>
                </a:solidFill>
                <a:latin typeface="Arial" panose="020B0604020202020204" pitchFamily="34" charset="0"/>
                <a:cs typeface="Arial" panose="020B0604020202020204" pitchFamily="34" charset="0"/>
              </a:rPr>
              <a:t>Klik på </a:t>
            </a:r>
            <a:r>
              <a:rPr lang="en-GB" altLang="da-DK" sz="900" b="1" baseline="0" noProof="1">
                <a:solidFill>
                  <a:schemeClr val="tx1"/>
                </a:solidFill>
                <a:latin typeface="Arial" panose="020B0604020202020204" pitchFamily="34" charset="0"/>
                <a:cs typeface="Arial" panose="020B0604020202020204" pitchFamily="34" charset="0"/>
              </a:rPr>
              <a:t>Paste</a:t>
            </a:r>
            <a:r>
              <a:rPr lang="en-GB" altLang="da-DK" sz="900" b="0" baseline="0" noProof="1">
                <a:solidFill>
                  <a:schemeClr val="tx1"/>
                </a:solidFill>
                <a:latin typeface="Arial" panose="020B0604020202020204" pitchFamily="34" charset="0"/>
                <a:cs typeface="Arial" panose="020B0604020202020204" pitchFamily="34" charset="0"/>
              </a:rPr>
              <a:t> for at indsætte det kopierede billede</a:t>
            </a:r>
            <a:endParaRPr lang="en-GB"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en-GB" altLang="da-DK" sz="900" b="1" noProof="1">
              <a:solidFill>
                <a:schemeClr val="tx1"/>
              </a:solidFill>
              <a:latin typeface="Arial" panose="020B0604020202020204" pitchFamily="34" charset="0"/>
              <a:cs typeface="Arial" panose="020B0604020202020204" pitchFamily="34" charset="0"/>
            </a:endParaRPr>
          </a:p>
        </p:txBody>
      </p:sp>
      <p:grpSp>
        <p:nvGrpSpPr>
          <p:cNvPr id="13" name="Gruppe 12">
            <a:extLst>
              <a:ext uri="{FF2B5EF4-FFF2-40B4-BE49-F238E27FC236}">
                <a16:creationId xmlns:a16="http://schemas.microsoft.com/office/drawing/2014/main" id="{D2C9FB0D-88F7-4914-B163-2A32B5C36395}"/>
              </a:ext>
            </a:extLst>
          </p:cNvPr>
          <p:cNvGrpSpPr/>
          <p:nvPr userDrawn="1"/>
        </p:nvGrpSpPr>
        <p:grpSpPr>
          <a:xfrm>
            <a:off x="6241457" y="3795144"/>
            <a:ext cx="740398" cy="934814"/>
            <a:chOff x="6398620" y="3815586"/>
            <a:chExt cx="740398" cy="934814"/>
          </a:xfrm>
        </p:grpSpPr>
        <p:pic>
          <p:nvPicPr>
            <p:cNvPr id="14" name="6 Crop">
              <a:extLst>
                <a:ext uri="{FF2B5EF4-FFF2-40B4-BE49-F238E27FC236}">
                  <a16:creationId xmlns:a16="http://schemas.microsoft.com/office/drawing/2014/main" id="{9CA7B9C2-7E56-410A-971E-5C2DB12375FC}"/>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15" name="Billede 14">
              <a:extLst>
                <a:ext uri="{FF2B5EF4-FFF2-40B4-BE49-F238E27FC236}">
                  <a16:creationId xmlns:a16="http://schemas.microsoft.com/office/drawing/2014/main" id="{8279CECF-FAFA-4219-B5CE-3A3FD849884C}"/>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16" name="Gruppe 15">
            <a:extLst>
              <a:ext uri="{FF2B5EF4-FFF2-40B4-BE49-F238E27FC236}">
                <a16:creationId xmlns:a16="http://schemas.microsoft.com/office/drawing/2014/main" id="{5BA528D8-8864-41DB-9710-AE4685B9A20B}"/>
              </a:ext>
            </a:extLst>
          </p:cNvPr>
          <p:cNvGrpSpPr/>
          <p:nvPr userDrawn="1"/>
        </p:nvGrpSpPr>
        <p:grpSpPr>
          <a:xfrm>
            <a:off x="6234489" y="4863338"/>
            <a:ext cx="740397" cy="929593"/>
            <a:chOff x="6391652" y="4854581"/>
            <a:chExt cx="740397" cy="929593"/>
          </a:xfrm>
        </p:grpSpPr>
        <p:pic>
          <p:nvPicPr>
            <p:cNvPr id="17" name="6 Crop">
              <a:extLst>
                <a:ext uri="{FF2B5EF4-FFF2-40B4-BE49-F238E27FC236}">
                  <a16:creationId xmlns:a16="http://schemas.microsoft.com/office/drawing/2014/main" id="{31C0B22E-AE96-4B47-B9E5-0C6BF3DDFBD1}"/>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18" name="Billede 17">
              <a:extLst>
                <a:ext uri="{FF2B5EF4-FFF2-40B4-BE49-F238E27FC236}">
                  <a16:creationId xmlns:a16="http://schemas.microsoft.com/office/drawing/2014/main" id="{7DEA374A-1857-4DBB-B628-7924724B194C}"/>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6285608" y="2633221"/>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7982683" y="1479519"/>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Klik </a:t>
            </a:r>
            <a:r>
              <a:rPr lang="en-GB" altLang="da-DK" sz="900" b="1" noProof="1">
                <a:solidFill>
                  <a:schemeClr val="tx1"/>
                </a:solidFill>
                <a:latin typeface="Arial" panose="020B0604020202020204" pitchFamily="34" charset="0"/>
                <a:cs typeface="Arial" panose="020B0604020202020204" pitchFamily="34" charset="0"/>
              </a:rPr>
              <a:t>Beskær</a:t>
            </a:r>
            <a:r>
              <a:rPr lang="en-GB" altLang="da-DK" sz="900" b="0" noProof="1">
                <a:solidFill>
                  <a:schemeClr val="tx1"/>
                </a:solidFill>
                <a:latin typeface="Arial" panose="020B0604020202020204" pitchFamily="34" charset="0"/>
                <a:cs typeface="Arial" panose="020B0604020202020204" pitchFamily="34" charset="0"/>
              </a:rPr>
              <a:t> for at ændre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2. </a:t>
            </a:r>
            <a:r>
              <a:rPr lang="en-GB" altLang="da-DK" sz="900" b="0" noProof="1">
                <a:solidFill>
                  <a:schemeClr val="tx1"/>
                </a:solidFill>
                <a:latin typeface="Arial" panose="020B0604020202020204" pitchFamily="34" charset="0"/>
                <a:cs typeface="Arial" panose="020B0604020202020204" pitchFamily="34" charset="0"/>
              </a:rPr>
              <a:t>Ønsker du at skalere billedet, så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hold </a:t>
            </a:r>
            <a:r>
              <a:rPr lang="en-GB" altLang="da-DK" sz="900" b="1" noProof="1">
                <a:solidFill>
                  <a:schemeClr val="tx1"/>
                </a:solidFill>
                <a:latin typeface="Arial" panose="020B0604020202020204" pitchFamily="34" charset="0"/>
                <a:cs typeface="Arial" panose="020B0604020202020204" pitchFamily="34" charset="0"/>
              </a:rPr>
              <a:t>SHIFT</a:t>
            </a:r>
            <a:r>
              <a:rPr lang="en-GB" altLang="da-DK" sz="900" b="0" noProof="1">
                <a:solidFill>
                  <a:schemeClr val="tx1"/>
                </a:solidFill>
                <a:latin typeface="Arial" panose="020B0604020202020204" pitchFamily="34" charset="0"/>
                <a:cs typeface="Arial" panose="020B0604020202020204" pitchFamily="34" charset="0"/>
              </a:rPr>
              <a:t>-knappen nede, mens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Tips: </a:t>
            </a:r>
            <a:r>
              <a:rPr lang="en-GB" altLang="da-DK" sz="900" b="0" noProof="1">
                <a:solidFill>
                  <a:schemeClr val="tx1"/>
                </a:solidFill>
                <a:latin typeface="Arial" panose="020B0604020202020204" pitchFamily="34" charset="0"/>
                <a:cs typeface="Arial" panose="020B0604020202020204" pitchFamily="34" charset="0"/>
              </a:rPr>
              <a:t>Hvis du sletter billedet og indsætter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og vælg </a:t>
            </a:r>
            <a:r>
              <a:rPr lang="en-GB"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600"/>
              </a:spcAft>
              <a:defRPr/>
            </a:pPr>
            <a:r>
              <a:rPr lang="en-GB" sz="900" b="1" noProof="1">
                <a:solidFill>
                  <a:schemeClr val="tx1"/>
                </a:solidFill>
                <a:latin typeface="Arial" panose="020B0604020202020204" pitchFamily="34" charset="0"/>
                <a:cs typeface="Arial" panose="020B0604020202020204" pitchFamily="34" charset="0"/>
              </a:rPr>
              <a:t>For at justere sidenummerering, </a:t>
            </a:r>
            <a:br>
              <a:rPr lang="en-GB" sz="900" b="1" noProof="1">
                <a:solidFill>
                  <a:schemeClr val="tx1"/>
                </a:solidFill>
                <a:latin typeface="Arial" panose="020B0604020202020204" pitchFamily="34" charset="0"/>
                <a:cs typeface="Arial" panose="020B0604020202020204" pitchFamily="34" charset="0"/>
              </a:rPr>
            </a:br>
            <a:r>
              <a:rPr lang="en-GB"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Arial" panose="020B0604020202020204" pitchFamily="34" charset="0"/>
                <a:cs typeface="Arial" panose="020B0604020202020204" pitchFamily="34" charset="0"/>
              </a:rPr>
              <a:t>Gør dette som</a:t>
            </a:r>
            <a:r>
              <a:rPr lang="en-GB" altLang="da-DK" sz="900" b="0" baseline="0" noProof="1">
                <a:solidFill>
                  <a:schemeClr val="tx1"/>
                </a:solidFill>
                <a:latin typeface="Arial" panose="020B0604020202020204" pitchFamily="34" charset="0"/>
                <a:cs typeface="Arial" panose="020B0604020202020204" pitchFamily="34" charset="0"/>
              </a:rPr>
              <a:t> det sidste i din præsentation, </a:t>
            </a:r>
            <a:br>
              <a:rPr lang="en-GB" altLang="da-DK" sz="900" b="0"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en-GB"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Klik på fanen </a:t>
            </a:r>
            <a:r>
              <a:rPr lang="en-GB"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2. </a:t>
            </a:r>
            <a:r>
              <a:rPr lang="en-GB" altLang="da-DK" sz="900" b="0" noProof="1">
                <a:solidFill>
                  <a:schemeClr val="tx1"/>
                </a:solidFill>
                <a:latin typeface="Arial" panose="020B0604020202020204" pitchFamily="34" charset="0"/>
                <a:cs typeface="Arial" panose="020B0604020202020204" pitchFamily="34" charset="0"/>
              </a:rPr>
              <a:t>Klik </a:t>
            </a:r>
            <a:r>
              <a:rPr lang="en-GB" altLang="da-DK" sz="900" b="1" noProof="1">
                <a:solidFill>
                  <a:schemeClr val="tx1"/>
                </a:solidFill>
                <a:latin typeface="Arial" panose="020B0604020202020204" pitchFamily="34" charset="0"/>
                <a:cs typeface="Arial" panose="020B0604020202020204" pitchFamily="34" charset="0"/>
              </a:rPr>
              <a:t>Sidehoved og Sidefod</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Vælg </a:t>
            </a:r>
            <a:r>
              <a:rPr lang="en-GB" altLang="da-DK" sz="900" b="1" noProof="1">
                <a:solidFill>
                  <a:schemeClr val="tx1"/>
                </a:solidFill>
                <a:latin typeface="Arial" panose="020B0604020202020204" pitchFamily="34" charset="0"/>
                <a:cs typeface="Arial" panose="020B0604020202020204" pitchFamily="34" charset="0"/>
              </a:rPr>
              <a:t>Anvend på alle </a:t>
            </a:r>
            <a:r>
              <a:rPr lang="en-GB" altLang="da-DK" sz="900" b="0" noProof="1">
                <a:solidFill>
                  <a:schemeClr val="tx1"/>
                </a:solidFill>
                <a:latin typeface="Arial" panose="020B0604020202020204" pitchFamily="34" charset="0"/>
                <a:cs typeface="Arial" panose="020B0604020202020204" pitchFamily="34" charset="0"/>
              </a:rPr>
              <a:t>eller </a:t>
            </a:r>
            <a:r>
              <a:rPr lang="en-GB" altLang="da-DK" sz="900" b="1" noProof="1">
                <a:solidFill>
                  <a:schemeClr val="tx1"/>
                </a:solidFill>
                <a:latin typeface="Arial" panose="020B0604020202020204" pitchFamily="34" charset="0"/>
                <a:cs typeface="Arial" panose="020B0604020202020204" pitchFamily="34" charset="0"/>
              </a:rPr>
              <a:t>Anvend</a:t>
            </a:r>
            <a:r>
              <a:rPr lang="en-GB"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en-GB"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Klik på fanen </a:t>
            </a:r>
            <a:r>
              <a:rPr lang="en-GB" altLang="da-DK" sz="900" b="1" noProof="1">
                <a:solidFill>
                  <a:schemeClr val="tx1"/>
                </a:solidFill>
                <a:latin typeface="Arial" panose="020B0604020202020204" pitchFamily="34" charset="0"/>
                <a:cs typeface="Arial" panose="020B0604020202020204" pitchFamily="34" charset="0"/>
              </a:rPr>
              <a:t>Vis </a:t>
            </a:r>
            <a:r>
              <a:rPr lang="en-GB" altLang="da-DK" sz="900" b="0" noProof="1">
                <a:solidFill>
                  <a:schemeClr val="tx1"/>
                </a:solidFill>
                <a:latin typeface="Arial" panose="020B0604020202020204" pitchFamily="34" charset="0"/>
                <a:cs typeface="Arial" panose="020B0604020202020204" pitchFamily="34" charset="0"/>
              </a:rPr>
              <a:t>og sæt hak ved </a:t>
            </a:r>
            <a:r>
              <a:rPr lang="en-GB"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Tips: Alt + F9 </a:t>
            </a:r>
            <a:r>
              <a:rPr lang="en-GB" altLang="da-DK" sz="900" b="0" noProof="1">
                <a:solidFill>
                  <a:schemeClr val="tx1"/>
                </a:solidFill>
                <a:latin typeface="Arial" panose="020B0604020202020204" pitchFamily="34" charset="0"/>
                <a:cs typeface="Arial" panose="020B0604020202020204" pitchFamily="34" charset="0"/>
              </a:rPr>
              <a:t>for hurtig visning af hjælpelinjer</a:t>
            </a:r>
          </a:p>
        </p:txBody>
      </p:sp>
      <p:pic>
        <p:nvPicPr>
          <p:cNvPr id="24" name="6 Beskær">
            <a:extLst>
              <a:ext uri="{FF2B5EF4-FFF2-40B4-BE49-F238E27FC236}">
                <a16:creationId xmlns:a16="http://schemas.microsoft.com/office/drawing/2014/main" id="{73BFC9C5-9F8B-479D-9F8C-258E445B7163}"/>
              </a:ext>
            </a:extLst>
          </p:cNvPr>
          <p:cNvPicPr>
            <a:picLocks noChangeAspect="1"/>
          </p:cNvPicPr>
          <p:nvPr userDrawn="1"/>
        </p:nvPicPr>
        <p:blipFill>
          <a:blip r:embed="rId5"/>
          <a:stretch>
            <a:fillRect/>
          </a:stretch>
        </p:blipFill>
        <p:spPr>
          <a:xfrm>
            <a:off x="10085312" y="1658669"/>
            <a:ext cx="337400" cy="321707"/>
          </a:xfrm>
          <a:prstGeom prst="rect">
            <a:avLst/>
          </a:prstGeom>
        </p:spPr>
      </p:pic>
      <p:pic>
        <p:nvPicPr>
          <p:cNvPr id="25" name="7 Skalér billede">
            <a:extLst>
              <a:ext uri="{FF2B5EF4-FFF2-40B4-BE49-F238E27FC236}">
                <a16:creationId xmlns:a16="http://schemas.microsoft.com/office/drawing/2014/main" id="{BC0CFA26-138E-416A-95E9-B8BD373116B3}"/>
              </a:ext>
            </a:extLst>
          </p:cNvPr>
          <p:cNvPicPr>
            <a:picLocks noChangeAspect="1"/>
          </p:cNvPicPr>
          <p:nvPr userDrawn="1"/>
        </p:nvPicPr>
        <p:blipFill>
          <a:blip r:embed="rId10"/>
          <a:stretch>
            <a:fillRect/>
          </a:stretch>
        </p:blipFill>
        <p:spPr>
          <a:xfrm>
            <a:off x="10085312" y="2019309"/>
            <a:ext cx="359695" cy="335309"/>
          </a:xfrm>
          <a:prstGeom prst="rect">
            <a:avLst/>
          </a:prstGeom>
        </p:spPr>
      </p:pic>
      <p:sp>
        <p:nvSpPr>
          <p:cNvPr id="26" name="Fast overskrift">
            <a:extLst>
              <a:ext uri="{FF2B5EF4-FFF2-40B4-BE49-F238E27FC236}">
                <a16:creationId xmlns:a16="http://schemas.microsoft.com/office/drawing/2014/main" id="{70228264-0252-44FF-B3C8-4CBFA6043ED3}"/>
              </a:ext>
            </a:extLst>
          </p:cNvPr>
          <p:cNvSpPr txBox="1"/>
          <p:nvPr userDrawn="1"/>
        </p:nvSpPr>
        <p:spPr>
          <a:xfrm>
            <a:off x="539750" y="720000"/>
            <a:ext cx="10752137" cy="611331"/>
          </a:xfrm>
          <a:prstGeom prst="rect">
            <a:avLst/>
          </a:prstGeom>
          <a:noFill/>
        </p:spPr>
        <p:txBody>
          <a:bodyPr wrap="square" lIns="0" tIns="0" rIns="0" bIns="0" rtlCol="0" anchor="t" anchorCtr="0">
            <a:noAutofit/>
          </a:bodyPr>
          <a:lstStyle/>
          <a:p>
            <a:pPr>
              <a:lnSpc>
                <a:spcPct val="83000"/>
              </a:lnSpc>
            </a:pPr>
            <a:r>
              <a:rPr lang="en-GB" sz="3200" b="0" cap="none" baseline="0" noProof="1">
                <a:solidFill>
                  <a:schemeClr val="tx1"/>
                </a:solidFill>
                <a:latin typeface="Arial" panose="020B0604020202020204" pitchFamily="34" charset="0"/>
                <a:cs typeface="Arial" panose="020B0604020202020204" pitchFamily="34" charset="0"/>
              </a:rPr>
              <a:t>Brugerguide - Slet før anvendelse</a:t>
            </a:r>
          </a:p>
        </p:txBody>
      </p:sp>
    </p:spTree>
    <p:extLst>
      <p:ext uri="{BB962C8B-B14F-4D97-AF65-F5344CB8AC3E}">
        <p14:creationId xmlns:p14="http://schemas.microsoft.com/office/powerpoint/2010/main" val="28601831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sp>
        <p:nvSpPr>
          <p:cNvPr id="11" name="Rektangel 10"/>
          <p:cNvSpPr/>
          <p:nvPr userDrawn="1"/>
        </p:nvSpPr>
        <p:spPr>
          <a:xfrm>
            <a:off x="2484000"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9" name="Rektangel 8"/>
          <p:cNvSpPr/>
          <p:nvPr userDrawn="1"/>
        </p:nvSpPr>
        <p:spPr>
          <a:xfrm>
            <a:off x="1764000" y="28908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PresentationTitle"/>
          <p:cNvSpPr>
            <a:spLocks noGrp="1"/>
          </p:cNvSpPr>
          <p:nvPr>
            <p:ph type="ctrTitle" hasCustomPrompt="1"/>
          </p:nvPr>
        </p:nvSpPr>
        <p:spPr>
          <a:xfrm>
            <a:off x="2479868" y="7685"/>
            <a:ext cx="3614400" cy="1283512"/>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735432" y="1451574"/>
            <a:ext cx="3103273" cy="1273697"/>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1764000" y="3685487"/>
            <a:ext cx="1440000" cy="643055"/>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1764000" y="3531600"/>
            <a:ext cx="1439999" cy="153888"/>
          </a:xfrm>
        </p:spPr>
        <p:txBody>
          <a:bodyPr lIns="241200" rIns="241200">
            <a:spAutoFit/>
          </a:bodyPr>
          <a:lstStyle>
            <a:lvl1pPr algn="ctr">
              <a:defRPr sz="1000" baseline="0">
                <a:solidFill>
                  <a:schemeClr val="bg1"/>
                </a:solidFill>
              </a:defRPr>
            </a:lvl1pPr>
          </a:lstStyle>
          <a:p>
            <a:endParaRPr lang="da-DK"/>
          </a:p>
        </p:txBody>
      </p:sp>
      <p:sp>
        <p:nvSpPr>
          <p:cNvPr id="10" name="Picture Placeholder 9"/>
          <p:cNvSpPr>
            <a:spLocks noGrp="1"/>
          </p:cNvSpPr>
          <p:nvPr>
            <p:ph type="pic" sz="quarter" idx="13" hasCustomPrompt="1"/>
          </p:nvPr>
        </p:nvSpPr>
        <p:spPr>
          <a:xfrm>
            <a:off x="6094799" y="-2"/>
            <a:ext cx="6095873" cy="6865200"/>
          </a:xfrm>
          <a:blipFill>
            <a:blip r:embed="rId2"/>
            <a:stretch>
              <a:fillRect/>
            </a:stretch>
          </a:blipFill>
        </p:spPr>
        <p:txBody>
          <a:bodyPr tIns="0" bIns="108000" anchor="b" anchorCtr="0"/>
          <a:lstStyle>
            <a:lvl1pPr marL="0" indent="0" algn="ctr">
              <a:buNone/>
              <a:defRPr sz="1600">
                <a:solidFill>
                  <a:schemeClr val="tx1"/>
                </a:solidFill>
              </a:defRPr>
            </a:lvl1pPr>
          </a:lstStyle>
          <a:p>
            <a:r>
              <a:rPr lang="da-DK"/>
              <a:t>Klik på denne pladsholder og indsæt billede via Images Library </a:t>
            </a:r>
          </a:p>
        </p:txBody>
      </p:sp>
      <p:sp>
        <p:nvSpPr>
          <p:cNvPr id="13" name="Tekstfelt 12">
            <a:extLst>
              <a:ext uri="{FF2B5EF4-FFF2-40B4-BE49-F238E27FC236}">
                <a16:creationId xmlns:a16="http://schemas.microsoft.com/office/drawing/2014/main" id="{01A24D03-C26F-4DA9-852C-EAC82865748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BAA50C1E-A0E5-4A0E-925C-BEF46564B6A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15" name="Sikkerhed">
            <a:extLst>
              <a:ext uri="{FF2B5EF4-FFF2-40B4-BE49-F238E27FC236}">
                <a16:creationId xmlns:a16="http://schemas.microsoft.com/office/drawing/2014/main" id="{EA6793A1-F144-445F-BFB8-4FFA21EC27A9}"/>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7813414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Forside B">
    <p:spTree>
      <p:nvGrpSpPr>
        <p:cNvPr id="1" name=""/>
        <p:cNvGrpSpPr/>
        <p:nvPr/>
      </p:nvGrpSpPr>
      <p:grpSpPr>
        <a:xfrm>
          <a:off x="0" y="0"/>
          <a:ext cx="0" cy="0"/>
          <a:chOff x="0" y="0"/>
          <a:chExt cx="0" cy="0"/>
        </a:xfrm>
      </p:grpSpPr>
      <p:sp>
        <p:nvSpPr>
          <p:cNvPr id="14" name="Rektangel 13"/>
          <p:cNvSpPr/>
          <p:nvPr userDrawn="1"/>
        </p:nvSpPr>
        <p:spPr>
          <a:xfrm>
            <a:off x="5416062"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3" name="Rektangel 12"/>
          <p:cNvSpPr/>
          <p:nvPr userDrawn="1"/>
        </p:nvSpPr>
        <p:spPr>
          <a:xfrm>
            <a:off x="8290800" y="28836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icture Placeholder 9"/>
          <p:cNvSpPr>
            <a:spLocks noGrp="1"/>
          </p:cNvSpPr>
          <p:nvPr>
            <p:ph type="pic" sz="quarter" idx="13" hasCustomPrompt="1"/>
          </p:nvPr>
        </p:nvSpPr>
        <p:spPr>
          <a:xfrm>
            <a:off x="-1073" y="1458000"/>
            <a:ext cx="5417135" cy="5408212"/>
          </a:xfrm>
          <a:blipFill>
            <a:blip r:embed="rId2"/>
            <a:stretch>
              <a:fillRect/>
            </a:stretch>
          </a:blipFill>
        </p:spPr>
        <p:txBody>
          <a:bodyPr tIns="108000" anchor="t" anchorCtr="0"/>
          <a:lstStyle>
            <a:lvl1pPr marL="0" indent="0" algn="ctr">
              <a:buNone/>
              <a:defRPr sz="1400">
                <a:solidFill>
                  <a:schemeClr val="tx1"/>
                </a:solidFill>
              </a:defRPr>
            </a:lvl1pPr>
          </a:lstStyle>
          <a:p>
            <a:r>
              <a:rPr lang="da-DK"/>
              <a:t>Klik på denne pladsholder og indsæt billede via Images Library</a:t>
            </a:r>
          </a:p>
        </p:txBody>
      </p:sp>
      <p:sp>
        <p:nvSpPr>
          <p:cNvPr id="2" name="PresentationTitle"/>
          <p:cNvSpPr>
            <a:spLocks noGrp="1"/>
          </p:cNvSpPr>
          <p:nvPr>
            <p:ph type="ctrTitle" hasCustomPrompt="1"/>
          </p:nvPr>
        </p:nvSpPr>
        <p:spPr>
          <a:xfrm>
            <a:off x="5416062" y="0"/>
            <a:ext cx="3614400" cy="1274764"/>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5657555" y="1443600"/>
            <a:ext cx="3103273" cy="1280939"/>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8290800" y="3674876"/>
            <a:ext cx="1440000" cy="644212"/>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8290800" y="3524400"/>
            <a:ext cx="1439999" cy="153888"/>
          </a:xfrm>
        </p:spPr>
        <p:txBody>
          <a:bodyPr lIns="241200" rIns="241200">
            <a:spAutoFit/>
          </a:bodyPr>
          <a:lstStyle>
            <a:lvl1pPr algn="ctr">
              <a:defRPr sz="1000" baseline="0">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6" name="Tekstfelt 15">
            <a:extLst>
              <a:ext uri="{FF2B5EF4-FFF2-40B4-BE49-F238E27FC236}">
                <a16:creationId xmlns:a16="http://schemas.microsoft.com/office/drawing/2014/main" id="{9C0F7C1E-E38C-4A64-BC7C-67D706DFC31D}"/>
              </a:ext>
            </a:extLst>
          </p:cNvPr>
          <p:cNvSpPr txBox="1"/>
          <p:nvPr userDrawn="1"/>
        </p:nvSpPr>
        <p:spPr>
          <a:xfrm>
            <a:off x="-1870996" y="5114971"/>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7" name="Billede 16">
            <a:extLst>
              <a:ext uri="{FF2B5EF4-FFF2-40B4-BE49-F238E27FC236}">
                <a16:creationId xmlns:a16="http://schemas.microsoft.com/office/drawing/2014/main" id="{933C5562-C37A-48F4-9502-0081359BBAB2}"/>
              </a:ext>
            </a:extLst>
          </p:cNvPr>
          <p:cNvPicPr>
            <a:picLocks noChangeAspect="1"/>
          </p:cNvPicPr>
          <p:nvPr userDrawn="1"/>
        </p:nvPicPr>
        <p:blipFill>
          <a:blip r:embed="rId3"/>
          <a:stretch>
            <a:fillRect/>
          </a:stretch>
        </p:blipFill>
        <p:spPr>
          <a:xfrm>
            <a:off x="-1874549" y="6086224"/>
            <a:ext cx="1783466" cy="759744"/>
          </a:xfrm>
          <a:prstGeom prst="rect">
            <a:avLst/>
          </a:prstGeom>
        </p:spPr>
      </p:pic>
      <p:sp>
        <p:nvSpPr>
          <p:cNvPr id="18" name="Sikkerhed">
            <a:extLst>
              <a:ext uri="{FF2B5EF4-FFF2-40B4-BE49-F238E27FC236}">
                <a16:creationId xmlns:a16="http://schemas.microsoft.com/office/drawing/2014/main" id="{BD77C7F1-8E90-415C-B43E-A7E57AACEBF5}"/>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pic>
        <p:nvPicPr>
          <p:cNvPr id="15" name="Logo_white">
            <a:extLst>
              <a:ext uri="{FF2B5EF4-FFF2-40B4-BE49-F238E27FC236}">
                <a16:creationId xmlns:a16="http://schemas.microsoft.com/office/drawing/2014/main" id="{99EF83DE-4E51-4546-AABA-2838AFEAC6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28630919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Forside C">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74" y="1381"/>
            <a:ext cx="12193073" cy="6858000"/>
          </a:xfrm>
          <a:blipFill>
            <a:blip r:embed="rId2"/>
            <a:stretch>
              <a:fillRect/>
            </a:stretch>
          </a:blipFill>
        </p:spPr>
        <p:txBody>
          <a:bodyPr lIns="108000" tIns="0" rIns="0"/>
          <a:lstStyle>
            <a:lvl1pPr marL="0" indent="0" algn="l">
              <a:buNone/>
              <a:defRPr sz="1600"/>
            </a:lvl1pPr>
          </a:lstStyle>
          <a:p>
            <a:r>
              <a:rPr lang="da-DK"/>
              <a:t>Klik på denne pladsholder og indsæt billede via Images Library </a:t>
            </a:r>
          </a:p>
        </p:txBody>
      </p:sp>
      <p:sp>
        <p:nvSpPr>
          <p:cNvPr id="2" name="PresentationTitle"/>
          <p:cNvSpPr>
            <a:spLocks noGrp="1"/>
          </p:cNvSpPr>
          <p:nvPr>
            <p:ph type="ctrTitle" hasCustomPrompt="1"/>
          </p:nvPr>
        </p:nvSpPr>
        <p:spPr>
          <a:xfrm>
            <a:off x="0" y="1296000"/>
            <a:ext cx="3610800" cy="3610800"/>
          </a:xfrm>
          <a:solidFill>
            <a:srgbClr val="FB264E"/>
          </a:solidFill>
        </p:spPr>
        <p:txBody>
          <a:bodyPr lIns="241200" tIns="241200" rIns="241200" bIns="232560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41493" y="2744861"/>
            <a:ext cx="3103273" cy="1911964"/>
          </a:xfrm>
        </p:spPr>
        <p:txBody>
          <a:bodyPr/>
          <a:lstStyle>
            <a:lvl1pPr marL="0" indent="0" algn="l">
              <a:spcBef>
                <a:spcPts val="0"/>
              </a:spcBef>
              <a:buFont typeface="Arial" panose="020B0604020202020204" pitchFamily="34" charset="0"/>
              <a:buChar char="​"/>
              <a:defRPr sz="160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7 linjer</a:t>
            </a:r>
          </a:p>
        </p:txBody>
      </p:sp>
      <p:sp>
        <p:nvSpPr>
          <p:cNvPr id="12" name="Lokation"/>
          <p:cNvSpPr>
            <a:spLocks noGrp="1"/>
          </p:cNvSpPr>
          <p:nvPr>
            <p:ph type="body" sz="quarter" idx="14" hasCustomPrompt="1"/>
          </p:nvPr>
        </p:nvSpPr>
        <p:spPr>
          <a:xfrm>
            <a:off x="3610800" y="4184861"/>
            <a:ext cx="1440000" cy="1440000"/>
          </a:xfrm>
          <a:solidFill>
            <a:srgbClr val="0F1E82"/>
          </a:solidFill>
        </p:spPr>
        <p:txBody>
          <a:bodyPr lIns="241200" tIns="79200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3610800" y="4825661"/>
            <a:ext cx="1439999" cy="153888"/>
          </a:xfrm>
        </p:spPr>
        <p:txBody>
          <a:bodyPr lIns="241200" rIns="241200">
            <a:spAutoFit/>
          </a:bodyPr>
          <a:lstStyle>
            <a:lvl1pPr algn="ctr">
              <a:defRPr sz="1000" baseline="0">
                <a:solidFill>
                  <a:schemeClr val="bg1"/>
                </a:solidFill>
              </a:defRPr>
            </a:lvl1pPr>
          </a:lstStyle>
          <a:p>
            <a:endParaRPr lang="da-DK"/>
          </a:p>
        </p:txBody>
      </p:sp>
      <p:sp>
        <p:nvSpPr>
          <p:cNvPr id="14" name="Tekstfelt 13">
            <a:extLst>
              <a:ext uri="{FF2B5EF4-FFF2-40B4-BE49-F238E27FC236}">
                <a16:creationId xmlns:a16="http://schemas.microsoft.com/office/drawing/2014/main" id="{DD216CFB-ECC7-4146-9E0D-FF6394EEAC9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0E7E91F0-8942-48EB-A0A2-034FE71137AE}"/>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6" name="Logo_white">
            <a:extLst>
              <a:ext uri="{FF2B5EF4-FFF2-40B4-BE49-F238E27FC236}">
                <a16:creationId xmlns:a16="http://schemas.microsoft.com/office/drawing/2014/main" id="{95FB0D1B-4AC0-4460-BE86-AD2BB95092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29117061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Forside 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blipFill>
            <a:blip r:embed="rId2"/>
            <a:stretch>
              <a:fillRect/>
            </a:stretch>
          </a:blipFill>
        </p:spPr>
        <p:txBody>
          <a:bodyPr lIns="108000" tIns="0"/>
          <a:lstStyle>
            <a:lvl1pPr marL="0" indent="0" algn="l">
              <a:buNone/>
              <a:defRPr sz="1600" baseline="0">
                <a:solidFill>
                  <a:schemeClr val="tx1"/>
                </a:solidFill>
              </a:defRPr>
            </a:lvl1pPr>
          </a:lstStyle>
          <a:p>
            <a:r>
              <a:rPr lang="da-DK"/>
              <a:t>Klik på denne pladsholder og indsæt billede via Images Library </a:t>
            </a:r>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13" name="Tekstfelt 12">
            <a:extLst>
              <a:ext uri="{FF2B5EF4-FFF2-40B4-BE49-F238E27FC236}">
                <a16:creationId xmlns:a16="http://schemas.microsoft.com/office/drawing/2014/main" id="{FCEE42A0-3201-4831-A2D0-9873D3745694}"/>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D322DD-B3C8-4516-A4DA-946DF60BFAF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4035610650"/>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Forside E">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D3E24A80-6896-46FE-97D2-388D5985C627}"/>
              </a:ext>
            </a:extLst>
          </p:cNvPr>
          <p:cNvSpPr/>
          <p:nvPr userDrawn="1"/>
        </p:nvSpPr>
        <p:spPr>
          <a:xfrm>
            <a:off x="0" y="0"/>
            <a:ext cx="12189600" cy="6858000"/>
          </a:xfrm>
          <a:prstGeom prst="rect">
            <a:avLst/>
          </a:prstGeom>
          <a:solidFill>
            <a:srgbClr val="0F1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439613149"/>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og graf/tabel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30062"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491395"/>
            <a:ext cx="5328000" cy="231848"/>
          </a:xfrm>
        </p:spPr>
        <p:txBody>
          <a:bodyPr tIns="576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116000"/>
            <a:ext cx="5328000" cy="5173675"/>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3333517650"/>
      </p:ext>
    </p:extLst>
  </p:cSld>
  <p:clrMapOvr>
    <a:masterClrMapping/>
  </p:clrMapOvr>
  <p:extLst>
    <p:ext uri="{DCECCB84-F9BA-43D5-87BE-67443E8EF086}">
      <p15:sldGuideLst xmlns:p15="http://schemas.microsoft.com/office/powerpoint/2012/main">
        <p15:guide id="1" orient="horz" pos="702" userDrawn="1">
          <p15:clr>
            <a:srgbClr val="FBAE40"/>
          </p15:clr>
        </p15:guide>
        <p15:guide id="2" pos="3714" userDrawn="1">
          <p15:clr>
            <a:srgbClr val="FBAE40"/>
          </p15:clr>
        </p15:guide>
        <p15:guide id="3" pos="3963"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491395"/>
            <a:ext cx="6254976" cy="959717"/>
          </a:xfrm>
        </p:spPr>
        <p:txBody>
          <a:bodyPr/>
          <a:lstStyle/>
          <a:p>
            <a:r>
              <a:rPr lang="da-DK"/>
              <a:t>Klik for at redigere i master</a:t>
            </a:r>
          </a:p>
        </p:txBody>
      </p:sp>
      <p:sp>
        <p:nvSpPr>
          <p:cNvPr id="3" name="Date_DateCustomA"/>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4C8C45C-947F-4981-8B3F-4F32E973C901}" type="slidenum">
              <a:rPr lang="da-DK" smtClean="0"/>
              <a:pPr/>
              <a:t>‹#›</a:t>
            </a:fld>
            <a:endParaRPr lang="da-DK"/>
          </a:p>
        </p:txBody>
      </p:sp>
      <p:sp>
        <p:nvSpPr>
          <p:cNvPr id="8" name="Pladsholder til tekst 7"/>
          <p:cNvSpPr>
            <a:spLocks noGrp="1"/>
          </p:cNvSpPr>
          <p:nvPr>
            <p:ph type="body" sz="quarter" idx="13" hasCustomPrompt="1"/>
          </p:nvPr>
        </p:nvSpPr>
        <p:spPr>
          <a:xfrm>
            <a:off x="566738" y="1659600"/>
            <a:ext cx="6254976" cy="4626000"/>
          </a:xfrm>
        </p:spPr>
        <p:txBody>
          <a:bodyPr/>
          <a:lstStyle>
            <a:lvl1pPr marL="324000" indent="-324000">
              <a:spcBef>
                <a:spcPts val="1200"/>
              </a:spcBef>
              <a:buClrTx/>
              <a:buFont typeface="+mj-lt"/>
              <a:buAutoNum type="arabicPeriod"/>
              <a:tabLst>
                <a:tab pos="6256800" algn="r"/>
              </a:tabLst>
              <a:defRPr sz="1800" baseline="0"/>
            </a:lvl1pPr>
            <a:lvl2pPr marL="547200">
              <a:defRPr/>
            </a:lvl2pPr>
            <a:lvl3pPr marL="752400">
              <a:defRPr/>
            </a:lvl3pPr>
            <a:lvl4pPr marL="957600">
              <a:defRPr/>
            </a:lvl4pPr>
            <a:lvl5pPr marL="1162800">
              <a:defRPr/>
            </a:lvl5pPr>
          </a:lstStyle>
          <a:p>
            <a:pPr lvl="0"/>
            <a:r>
              <a:rPr lang="da-DK"/>
              <a:t>Klik for at tilføje tekst, klik tabuleringstasten for at indsætte </a:t>
            </a:r>
            <a:r>
              <a:rPr lang="da-DK" err="1"/>
              <a:t>højrestillet</a:t>
            </a:r>
            <a:r>
              <a:rPr lang="da-DK"/>
              <a:t> sidetal </a:t>
            </a:r>
          </a:p>
          <a:p>
            <a:pPr lvl="1"/>
            <a:r>
              <a:rPr lang="da-DK"/>
              <a:t>Andet niveau</a:t>
            </a:r>
          </a:p>
          <a:p>
            <a:pPr lvl="2"/>
            <a:r>
              <a:rPr lang="da-DK"/>
              <a:t>Tredje niveau</a:t>
            </a:r>
          </a:p>
          <a:p>
            <a:pPr lvl="3"/>
            <a:r>
              <a:rPr lang="da-DK"/>
              <a:t>Fjerde niveau</a:t>
            </a:r>
          </a:p>
          <a:p>
            <a:pPr lvl="4"/>
            <a:r>
              <a:rPr lang="da-DK"/>
              <a:t>Femte niveau</a:t>
            </a:r>
          </a:p>
        </p:txBody>
      </p:sp>
      <p:sp>
        <p:nvSpPr>
          <p:cNvPr id="9" name="Rektangel 8"/>
          <p:cNvSpPr/>
          <p:nvPr userDrawn="1"/>
        </p:nvSpPr>
        <p:spPr>
          <a:xfrm>
            <a:off x="10180501" y="569913"/>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1"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Tree>
    <p:extLst>
      <p:ext uri="{BB962C8B-B14F-4D97-AF65-F5344CB8AC3E}">
        <p14:creationId xmlns:p14="http://schemas.microsoft.com/office/powerpoint/2010/main" val="4162776210"/>
      </p:ext>
    </p:extLst>
  </p:cSld>
  <p:clrMapOvr>
    <a:masterClrMapping/>
  </p:clrMapOvr>
  <p:extLst>
    <p:ext uri="{DCECCB84-F9BA-43D5-87BE-67443E8EF086}">
      <p15:sldGuideLst xmlns:p15="http://schemas.microsoft.com/office/powerpoint/2012/main">
        <p15:guide id="1" pos="4297">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5" name="Pladsholder til billede 14">
            <a:extLst>
              <a:ext uri="{FF2B5EF4-FFF2-40B4-BE49-F238E27FC236}">
                <a16:creationId xmlns:a16="http://schemas.microsoft.com/office/drawing/2014/main" id="{E554143C-F994-4082-871E-C3D921E55BD6}"/>
              </a:ext>
            </a:extLst>
          </p:cNvPr>
          <p:cNvSpPr>
            <a:spLocks noGrp="1"/>
          </p:cNvSpPr>
          <p:nvPr>
            <p:ph type="pic" sz="quarter" idx="13" hasCustomPrompt="1"/>
          </p:nvPr>
        </p:nvSpPr>
        <p:spPr>
          <a:xfrm>
            <a:off x="7507288" y="291222"/>
            <a:ext cx="4389159" cy="5470941"/>
          </a:xfrm>
          <a:prstGeom prst="rect">
            <a:avLst/>
          </a:prstGeom>
          <a:blipFill>
            <a:blip r:embed="rId2"/>
            <a:stretch>
              <a:fillRect/>
            </a:stretch>
          </a:blipFill>
        </p:spPr>
        <p:txBody>
          <a:bodyPr wrap="square" lIns="72000" tIns="252000" rIns="72000" anchor="t" anchorCtr="0">
            <a:noAutofit/>
          </a:bodyPr>
          <a:lstStyle>
            <a:lvl1pPr marL="0" marR="0" indent="0" algn="ctr" defTabSz="914400" rtl="0" eaLnBrk="1" fontAlgn="auto" latinLnBrk="0" hangingPunct="1">
              <a:lnSpc>
                <a:spcPct val="100000"/>
              </a:lnSpc>
              <a:spcBef>
                <a:spcPts val="900"/>
              </a:spcBef>
              <a:spcAft>
                <a:spcPts val="0"/>
              </a:spcAft>
              <a:buClr>
                <a:schemeClr val="accent2"/>
              </a:buClr>
              <a:buSzTx/>
              <a:buFont typeface="Arial" panose="020B0604020202020204" pitchFamily="34" charset="0"/>
              <a:buNone/>
              <a:tabLst/>
              <a:defRPr sz="1400"/>
            </a:lvl1pPr>
          </a:lstStyle>
          <a:p>
            <a:r>
              <a:rPr lang="da-DK"/>
              <a:t>Klik på denne pladsholder og indsæt billede via Images Library </a:t>
            </a:r>
          </a:p>
        </p:txBody>
      </p:sp>
      <p:sp>
        <p:nvSpPr>
          <p:cNvPr id="12"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lvl1pPr>
              <a:defRPr/>
            </a:lvl1p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8707967" y="6443249"/>
            <a:ext cx="1833034"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3" name="Text Placeholder 16">
            <a:extLst>
              <a:ext uri="{FF2B5EF4-FFF2-40B4-BE49-F238E27FC236}">
                <a16:creationId xmlns:a16="http://schemas.microsoft.com/office/drawing/2014/main" id="{D4B45C69-BB34-4AE8-8157-D7C28BE81B92}"/>
              </a:ext>
            </a:extLst>
          </p:cNvPr>
          <p:cNvSpPr>
            <a:spLocks noGrp="1" noChangeAspect="1"/>
          </p:cNvSpPr>
          <p:nvPr>
            <p:ph type="body" sz="quarter" idx="16" hasCustomPrompt="1"/>
          </p:nvPr>
        </p:nvSpPr>
        <p:spPr>
          <a:xfrm>
            <a:off x="7259512" y="5183153"/>
            <a:ext cx="1404546" cy="140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4" name="Tekstfelt 13">
            <a:extLst>
              <a:ext uri="{FF2B5EF4-FFF2-40B4-BE49-F238E27FC236}">
                <a16:creationId xmlns:a16="http://schemas.microsoft.com/office/drawing/2014/main" id="{CA55C495-3B2E-4A0B-A6FE-B9E47D9A8E0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6" name="Billede 15">
            <a:extLst>
              <a:ext uri="{FF2B5EF4-FFF2-40B4-BE49-F238E27FC236}">
                <a16:creationId xmlns:a16="http://schemas.microsoft.com/office/drawing/2014/main" id="{F864B46F-4D7D-45CD-814A-C7AEBBDE6EFA}"/>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2294151806"/>
      </p:ext>
    </p:extLst>
  </p:cSld>
  <p:clrMapOvr>
    <a:masterClrMapping/>
  </p:clrMapOvr>
  <p:extLst>
    <p:ext uri="{DCECCB84-F9BA-43D5-87BE-67443E8EF086}">
      <p15:sldGuideLst xmlns:p15="http://schemas.microsoft.com/office/powerpoint/2012/main">
        <p15:guide id="3" pos="4297">
          <p15:clr>
            <a:srgbClr val="FBAE40"/>
          </p15:clr>
        </p15:guide>
        <p15:guide id="5" pos="7493">
          <p15:clr>
            <a:srgbClr val="FBAE40"/>
          </p15:clr>
        </p15:guide>
        <p15:guide id="6" pos="4728">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8" y="1659600"/>
            <a:ext cx="6256800" cy="4626000"/>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9" name="Pladsholder til billede 11">
            <a:extLst>
              <a:ext uri="{FF2B5EF4-FFF2-40B4-BE49-F238E27FC236}">
                <a16:creationId xmlns:a16="http://schemas.microsoft.com/office/drawing/2014/main" id="{12430791-DEE4-4F98-AA3B-D5B6DF9604EC}"/>
              </a:ext>
            </a:extLst>
          </p:cNvPr>
          <p:cNvSpPr>
            <a:spLocks noGrp="1"/>
          </p:cNvSpPr>
          <p:nvPr>
            <p:ph type="pic" sz="quarter" idx="13" hasCustomPrompt="1"/>
          </p:nvPr>
        </p:nvSpPr>
        <p:spPr>
          <a:xfrm>
            <a:off x="7256463" y="1"/>
            <a:ext cx="4933137" cy="6285142"/>
          </a:xfrm>
          <a:prstGeom prst="rect">
            <a:avLst/>
          </a:prstGeom>
          <a:blipFill>
            <a:blip r:embed="rId2"/>
            <a:stretch>
              <a:fillRect/>
            </a:stretch>
          </a:blipFill>
        </p:spPr>
        <p:txBody>
          <a:bodyPr wrap="square" lIns="648000" tIns="468000" rIns="648000" anchor="t" anchorCtr="0">
            <a:noAutofit/>
          </a:bodyPr>
          <a:lstStyle>
            <a:lvl1pPr marL="0" indent="0" algn="ctr">
              <a:spcBef>
                <a:spcPts val="0"/>
              </a:spcBef>
              <a:buNone/>
              <a:defRPr sz="1400"/>
            </a:lvl1pPr>
          </a:lstStyle>
          <a:p>
            <a:r>
              <a:rPr lang="da-DK"/>
              <a:t>Klik på denne pladsholder og indsæt billede via Images Library </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spcBef>
                <a:spcPts val="0"/>
              </a:spcBef>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7256464" y="6443249"/>
            <a:ext cx="3284536"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2" name="Tekstfelt 11">
            <a:extLst>
              <a:ext uri="{FF2B5EF4-FFF2-40B4-BE49-F238E27FC236}">
                <a16:creationId xmlns:a16="http://schemas.microsoft.com/office/drawing/2014/main" id="{DB218F4F-A0B3-402C-ABE2-4B9E9C71B91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3" name="Billede 12">
            <a:extLst>
              <a:ext uri="{FF2B5EF4-FFF2-40B4-BE49-F238E27FC236}">
                <a16:creationId xmlns:a16="http://schemas.microsoft.com/office/drawing/2014/main" id="{3C8555EB-13AC-469D-9978-8DC48247DC56}"/>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535664332"/>
      </p:ext>
    </p:extLst>
  </p:cSld>
  <p:clrMapOvr>
    <a:masterClrMapping/>
  </p:clrMapOvr>
  <p:extLst>
    <p:ext uri="{DCECCB84-F9BA-43D5-87BE-67443E8EF086}">
      <p15:sldGuideLst xmlns:p15="http://schemas.microsoft.com/office/powerpoint/2012/main">
        <p15:guide id="3" pos="4297">
          <p15:clr>
            <a:srgbClr val="FBAE40"/>
          </p15:clr>
        </p15:guide>
        <p15:guide id="4" pos="4571">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C18948E6-C6D7-4550-93C5-6FA51A1D3E98}"/>
              </a:ext>
            </a:extLst>
          </p:cNvPr>
          <p:cNvSpPr>
            <a:spLocks noGrp="1"/>
          </p:cNvSpPr>
          <p:nvPr>
            <p:ph type="pic" sz="quarter" idx="13" hasCustomPrompt="1"/>
          </p:nvPr>
        </p:nvSpPr>
        <p:spPr>
          <a:xfrm>
            <a:off x="7509600" y="2174400"/>
            <a:ext cx="4682400" cy="4683600"/>
          </a:xfrm>
          <a:prstGeom prst="rect">
            <a:avLst/>
          </a:prstGeom>
          <a:blipFill>
            <a:blip r:embed="rId2"/>
            <a:stretch>
              <a:fillRect/>
            </a:stretch>
          </a:blipFill>
        </p:spPr>
        <p:txBody>
          <a:bodyPr wrap="square" lIns="216000" tIns="0" rIns="216000" bIns="648000" anchor="b" anchorCtr="0">
            <a:noAutofit/>
          </a:bodyPr>
          <a:lstStyle>
            <a:lvl1pPr marL="0" indent="0" algn="ctr">
              <a:buNone/>
              <a:defRPr sz="1400">
                <a:solidFill>
                  <a:schemeClr val="bg1"/>
                </a:solidFill>
              </a:defRPr>
            </a:lvl1pPr>
          </a:lstStyle>
          <a:p>
            <a:r>
              <a:rPr lang="da-DK"/>
              <a:t>Klik på denne pladsholder og indsæt billede via Images Library </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lvl1pPr>
              <a:defRPr>
                <a:solidFill>
                  <a:schemeClr val="bg1"/>
                </a:solidFill>
              </a:defRPr>
            </a:lvl1pPr>
          </a:lstStyle>
          <a:p>
            <a:endParaRPr lang="da-DK"/>
          </a:p>
        </p:txBody>
      </p:sp>
      <p:sp>
        <p:nvSpPr>
          <p:cNvPr id="5" name="FLD_PresentationTitle"/>
          <p:cNvSpPr>
            <a:spLocks noGrp="1"/>
          </p:cNvSpPr>
          <p:nvPr>
            <p:ph type="ftr" sz="quarter" idx="11"/>
          </p:nvPr>
        </p:nvSpPr>
        <p:spPr>
          <a:xfrm>
            <a:off x="7622177" y="6443249"/>
            <a:ext cx="2918823" cy="180000"/>
          </a:xfrm>
        </p:spPr>
        <p:txBody>
          <a:bodyPr/>
          <a:lstStyle>
            <a:lvl1pPr>
              <a:defRPr>
                <a:solidFill>
                  <a:schemeClr val="bg1"/>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59873C9-BF5D-4A9A-BB31-45BBB7BABAF7}" type="slidenum">
              <a:rPr lang="da-DK" smtClean="0"/>
              <a:pPr/>
              <a:t>‹#›</a:t>
            </a:fld>
            <a:endParaRPr lang="da-DK"/>
          </a:p>
        </p:txBody>
      </p:sp>
      <p:sp>
        <p:nvSpPr>
          <p:cNvPr id="12" name="Text Placeholder 16">
            <a:extLst>
              <a:ext uri="{FF2B5EF4-FFF2-40B4-BE49-F238E27FC236}">
                <a16:creationId xmlns:a16="http://schemas.microsoft.com/office/drawing/2014/main" id="{1BBDF7B6-2BA7-470E-990F-5A9FA3D5F70D}"/>
              </a:ext>
            </a:extLst>
          </p:cNvPr>
          <p:cNvSpPr>
            <a:spLocks noGrp="1" noChangeAspect="1"/>
          </p:cNvSpPr>
          <p:nvPr>
            <p:ph type="body" sz="quarter" idx="16" hasCustomPrompt="1"/>
          </p:nvPr>
        </p:nvSpPr>
        <p:spPr>
          <a:xfrm>
            <a:off x="7257812" y="1615409"/>
            <a:ext cx="1105630" cy="11052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D245799E-9D46-46F6-9436-B83DDDF378E6}"/>
              </a:ext>
            </a:extLst>
          </p:cNvPr>
          <p:cNvSpPr txBox="1"/>
          <p:nvPr userDrawn="1"/>
        </p:nvSpPr>
        <p:spPr>
          <a:xfrm>
            <a:off x="12281307" y="512700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E1027264-7639-483C-8DE8-E7B5881F8697}"/>
              </a:ext>
            </a:extLst>
          </p:cNvPr>
          <p:cNvPicPr>
            <a:picLocks noChangeAspect="1"/>
          </p:cNvPicPr>
          <p:nvPr userDrawn="1"/>
        </p:nvPicPr>
        <p:blipFill>
          <a:blip r:embed="rId3"/>
          <a:stretch>
            <a:fillRect/>
          </a:stretch>
        </p:blipFill>
        <p:spPr>
          <a:xfrm>
            <a:off x="12277754" y="6098256"/>
            <a:ext cx="1783466" cy="759744"/>
          </a:xfrm>
          <a:prstGeom prst="rect">
            <a:avLst/>
          </a:prstGeom>
        </p:spPr>
      </p:pic>
    </p:spTree>
    <p:extLst>
      <p:ext uri="{BB962C8B-B14F-4D97-AF65-F5344CB8AC3E}">
        <p14:creationId xmlns:p14="http://schemas.microsoft.com/office/powerpoint/2010/main" val="2809756018"/>
      </p:ext>
    </p:extLst>
  </p:cSld>
  <p:clrMapOvr>
    <a:masterClrMapping/>
  </p:clrMapOvr>
  <p:extLst>
    <p:ext uri="{DCECCB84-F9BA-43D5-87BE-67443E8EF086}">
      <p15:sldGuideLst xmlns:p15="http://schemas.microsoft.com/office/powerpoint/2012/main">
        <p15:guide id="1" pos="4302">
          <p15:clr>
            <a:srgbClr val="FBAE40"/>
          </p15:clr>
        </p15:guide>
        <p15:guide id="2" pos="473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ekst og billede 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33F86773-B14A-400A-B4A5-828D224396F7}"/>
              </a:ext>
            </a:extLst>
          </p:cNvPr>
          <p:cNvSpPr>
            <a:spLocks noGrp="1" noChangeAspect="1"/>
          </p:cNvSpPr>
          <p:nvPr>
            <p:ph type="pic" sz="quarter" idx="13" hasCustomPrompt="1"/>
          </p:nvPr>
        </p:nvSpPr>
        <p:spPr>
          <a:xfrm>
            <a:off x="7257600" y="284400"/>
            <a:ext cx="4362901" cy="4363200"/>
          </a:xfrm>
          <a:prstGeom prst="rect">
            <a:avLst/>
          </a:prstGeom>
          <a:blipFill>
            <a:blip r:embed="rId2"/>
            <a:stretch>
              <a:fillRect/>
            </a:stretch>
          </a:blipFill>
        </p:spPr>
        <p:txBody>
          <a:bodyPr wrap="square" lIns="108000" tIns="108000" rIns="10800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8" name="Tekstfelt 17">
            <a:extLst>
              <a:ext uri="{FF2B5EF4-FFF2-40B4-BE49-F238E27FC236}">
                <a16:creationId xmlns:a16="http://schemas.microsoft.com/office/drawing/2014/main" id="{E39F1E43-B3C9-4247-B704-ADC505E3180B}"/>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sp>
        <p:nvSpPr>
          <p:cNvPr id="14" name="Text Placeholder 16">
            <a:extLst>
              <a:ext uri="{FF2B5EF4-FFF2-40B4-BE49-F238E27FC236}">
                <a16:creationId xmlns:a16="http://schemas.microsoft.com/office/drawing/2014/main" id="{3B10B024-5C4F-474B-9993-B5085F28EE5E}"/>
              </a:ext>
            </a:extLst>
          </p:cNvPr>
          <p:cNvSpPr>
            <a:spLocks noGrp="1" noChangeAspect="1"/>
          </p:cNvSpPr>
          <p:nvPr>
            <p:ph type="body" sz="quarter" idx="16" hasCustomPrompt="1"/>
          </p:nvPr>
        </p:nvSpPr>
        <p:spPr>
          <a:xfrm>
            <a:off x="7257089" y="399680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pic>
        <p:nvPicPr>
          <p:cNvPr id="15" name="Billede 14">
            <a:extLst>
              <a:ext uri="{FF2B5EF4-FFF2-40B4-BE49-F238E27FC236}">
                <a16:creationId xmlns:a16="http://schemas.microsoft.com/office/drawing/2014/main" id="{227132BC-8F33-4F6F-B55D-D120AFD09CBD}"/>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2037104457"/>
      </p:ext>
    </p:extLst>
  </p:cSld>
  <p:clrMapOvr>
    <a:masterClrMapping/>
  </p:clrMapOvr>
  <p:extLst>
    <p:ext uri="{DCECCB84-F9BA-43D5-87BE-67443E8EF086}">
      <p15:sldGuideLst xmlns:p15="http://schemas.microsoft.com/office/powerpoint/2012/main">
        <p15:guide id="1" pos="4297">
          <p15:clr>
            <a:srgbClr val="FBAE40"/>
          </p15:clr>
        </p15:guide>
        <p15:guide id="3" pos="4571">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ekst og billede E">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2" name="Title 1"/>
          <p:cNvSpPr>
            <a:spLocks noGrp="1"/>
          </p:cNvSpPr>
          <p:nvPr>
            <p:ph type="title" hasCustomPrompt="1"/>
          </p:nvPr>
        </p:nvSpPr>
        <p:spPr>
          <a:xfrm>
            <a:off x="5357097" y="491395"/>
            <a:ext cx="6263553"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356225" y="1657804"/>
            <a:ext cx="6264425"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p:cNvSpPr>
            <a:spLocks noGrp="1"/>
          </p:cNvSpPr>
          <p:nvPr>
            <p:ph type="body" sz="quarter" idx="21" hasCustomPrompt="1"/>
          </p:nvPr>
        </p:nvSpPr>
        <p:spPr>
          <a:xfrm>
            <a:off x="5356225" y="5713364"/>
            <a:ext cx="626427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Tree>
    <p:extLst>
      <p:ext uri="{BB962C8B-B14F-4D97-AF65-F5344CB8AC3E}">
        <p14:creationId xmlns:p14="http://schemas.microsoft.com/office/powerpoint/2010/main" val="300572879"/>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kst og billeder">
    <p:spTree>
      <p:nvGrpSpPr>
        <p:cNvPr id="1" name=""/>
        <p:cNvGrpSpPr/>
        <p:nvPr/>
      </p:nvGrpSpPr>
      <p:grpSpPr>
        <a:xfrm>
          <a:off x="0" y="0"/>
          <a:ext cx="0" cy="0"/>
          <a:chOff x="0" y="0"/>
          <a:chExt cx="0" cy="0"/>
        </a:xfrm>
      </p:grpSpPr>
      <p:sp>
        <p:nvSpPr>
          <p:cNvPr id="4" name="Pladsholder til indhold 3"/>
          <p:cNvSpPr>
            <a:spLocks noGrp="1"/>
          </p:cNvSpPr>
          <p:nvPr>
            <p:ph sz="quarter" idx="23" hasCustomPrompt="1"/>
          </p:nvPr>
        </p:nvSpPr>
        <p:spPr>
          <a:xfrm>
            <a:off x="566737" y="569912"/>
            <a:ext cx="5374801" cy="2707202"/>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24" hasCustomPrompt="1"/>
          </p:nvPr>
        </p:nvSpPr>
        <p:spPr>
          <a:xfrm>
            <a:off x="6246000" y="3584575"/>
            <a:ext cx="5374500" cy="2705100"/>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10" name="Picture Placeholder 9"/>
          <p:cNvSpPr>
            <a:spLocks noGrp="1" noChangeAspect="1"/>
          </p:cNvSpPr>
          <p:nvPr>
            <p:ph type="pic" sz="quarter" idx="13" hasCustomPrompt="1"/>
          </p:nvPr>
        </p:nvSpPr>
        <p:spPr>
          <a:xfrm>
            <a:off x="568800" y="3428694"/>
            <a:ext cx="5527200" cy="2860982"/>
          </a:xfrm>
          <a:noFill/>
        </p:spPr>
        <p:txBody>
          <a:bodyPr tIns="108000"/>
          <a:lstStyle>
            <a:lvl1pPr marL="0" indent="0" algn="ctr">
              <a:buNone/>
              <a:defRPr sz="1600"/>
            </a:lvl1pPr>
          </a:lstStyle>
          <a:p>
            <a:r>
              <a:rPr lang="da-DK"/>
              <a:t>Klik på ikonet for at tilføje et billede</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3" name="Picture Placeholder 9"/>
          <p:cNvSpPr>
            <a:spLocks noGrp="1" noChangeAspect="1"/>
          </p:cNvSpPr>
          <p:nvPr>
            <p:ph type="pic" sz="quarter" idx="21" hasCustomPrompt="1"/>
          </p:nvPr>
        </p:nvSpPr>
        <p:spPr>
          <a:xfrm>
            <a:off x="6096000" y="569914"/>
            <a:ext cx="5524500" cy="2860982"/>
          </a:xfrm>
          <a:noFill/>
        </p:spPr>
        <p:txBody>
          <a:bodyPr tIns="108000"/>
          <a:lstStyle>
            <a:lvl1pPr marL="0" indent="0" algn="ctr">
              <a:buNone/>
              <a:defRPr sz="1600"/>
            </a:lvl1pPr>
          </a:lstStyle>
          <a:p>
            <a:r>
              <a:rPr lang="da-DK"/>
              <a:t>Klik på ikonet for at tilføje et billede</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3465138535"/>
      </p:ext>
    </p:extLst>
  </p:cSld>
  <p:clrMapOvr>
    <a:masterClrMapping/>
  </p:clrMapOvr>
  <p:extLst>
    <p:ext uri="{DCECCB84-F9BA-43D5-87BE-67443E8EF086}">
      <p15:sldGuideLst xmlns:p15="http://schemas.microsoft.com/office/powerpoint/2012/main">
        <p15:guide id="1" pos="3741">
          <p15:clr>
            <a:srgbClr val="FBAE40"/>
          </p15:clr>
        </p15:guide>
        <p15:guide id="3" orient="horz" pos="2063">
          <p15:clr>
            <a:srgbClr val="FBAE40"/>
          </p15:clr>
        </p15:guide>
        <p15:guide id="5" orient="horz" pos="2258">
          <p15:clr>
            <a:srgbClr val="FBAE40"/>
          </p15:clr>
        </p15:guide>
        <p15:guide id="6" pos="3934">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illede med tekst">
    <p:spTree>
      <p:nvGrpSpPr>
        <p:cNvPr id="1" name=""/>
        <p:cNvGrpSpPr/>
        <p:nvPr/>
      </p:nvGrpSpPr>
      <p:grpSpPr>
        <a:xfrm>
          <a:off x="0" y="0"/>
          <a:ext cx="0" cy="0"/>
          <a:chOff x="0" y="0"/>
          <a:chExt cx="0" cy="0"/>
        </a:xfrm>
      </p:grpSpPr>
      <p:sp>
        <p:nvSpPr>
          <p:cNvPr id="8" name="Overlay"/>
          <p:cNvSpPr>
            <a:spLocks noGrp="1"/>
          </p:cNvSpPr>
          <p:nvPr>
            <p:ph type="body" sz="quarter" idx="21" hasCustomPrompt="1"/>
          </p:nvPr>
        </p:nvSpPr>
        <p:spPr>
          <a:xfrm>
            <a:off x="0" y="-2"/>
            <a:ext cx="12193200" cy="6861601"/>
          </a:xfrm>
          <a:solidFill>
            <a:schemeClr val="tx2">
              <a:alpha val="20000"/>
            </a:schemeClr>
          </a:solidFill>
        </p:spPr>
        <p:txBody>
          <a:bodyPr/>
          <a:lstStyle>
            <a:lvl1pPr marL="0" indent="0">
              <a:buNone/>
              <a:defRPr sz="100"/>
            </a:lvl1pPr>
            <a:lvl2pPr marL="266400" indent="0">
              <a:buNone/>
              <a:defRPr sz="100"/>
            </a:lvl2pPr>
            <a:lvl3pPr marL="489600" indent="0">
              <a:buNone/>
              <a:defRPr sz="100"/>
            </a:lvl3pPr>
            <a:lvl4pPr marL="709200" indent="0">
              <a:buNone/>
              <a:defRPr sz="100"/>
            </a:lvl4pPr>
            <a:lvl5pPr marL="914400" indent="0">
              <a:buNone/>
              <a:defRPr sz="100"/>
            </a:lvl5pPr>
          </a:lstStyle>
          <a:p>
            <a:pPr lvl="0"/>
            <a:r>
              <a:rPr lang="da-DK"/>
              <a:t>.</a:t>
            </a:r>
          </a:p>
        </p:txBody>
      </p:sp>
      <p:sp>
        <p:nvSpPr>
          <p:cNvPr id="11" name="Picture Placeholder 7"/>
          <p:cNvSpPr>
            <a:spLocks noGrp="1"/>
          </p:cNvSpPr>
          <p:nvPr>
            <p:ph type="pic" sz="quarter" idx="19" hasCustomPrompt="1"/>
          </p:nvPr>
        </p:nvSpPr>
        <p:spPr>
          <a:xfrm>
            <a:off x="0" y="-1"/>
            <a:ext cx="12193200" cy="6861600"/>
          </a:xfrm>
          <a:noFill/>
        </p:spPr>
        <p:txBody>
          <a:bodyPr lIns="8964000" tIns="0" rIns="324000" anchor="ctr" anchorCtr="0"/>
          <a:lstStyle>
            <a:lvl1pPr marL="0" indent="0" algn="l">
              <a:buNone/>
              <a:defRPr sz="1400" baseline="0">
                <a:solidFill>
                  <a:schemeClr val="tx2"/>
                </a:solidFill>
              </a:defRPr>
            </a:lvl1pPr>
          </a:lstStyle>
          <a:p>
            <a:r>
              <a:rPr lang="da-DK"/>
              <a:t>Klik på denne pladsholder og indsæt billede via Images Library.</a:t>
            </a:r>
          </a:p>
          <a:p>
            <a:r>
              <a:rPr lang="da-DK"/>
              <a:t>Højreklik på indsatte billede og vælg placer bagest for at få transparent farve ovenpå billedet.</a:t>
            </a:r>
          </a:p>
        </p:txBody>
      </p:sp>
      <p:sp>
        <p:nvSpPr>
          <p:cNvPr id="2" name="Titel 1"/>
          <p:cNvSpPr>
            <a:spLocks noGrp="1"/>
          </p:cNvSpPr>
          <p:nvPr>
            <p:ph type="title" hasCustomPrompt="1"/>
          </p:nvPr>
        </p:nvSpPr>
        <p:spPr>
          <a:xfrm>
            <a:off x="566737" y="491395"/>
            <a:ext cx="7667625" cy="959717"/>
          </a:xfrm>
        </p:spPr>
        <p:txBody>
          <a:bodyPr/>
          <a:lstStyle>
            <a:lvl1pPr>
              <a:defRPr>
                <a:solidFill>
                  <a:schemeClr val="bg1"/>
                </a:solidFill>
              </a:defRPr>
            </a:lvl1pPr>
          </a:lstStyle>
          <a:p>
            <a:r>
              <a:rPr lang="da-DK"/>
              <a:t>Klik og tilføj titel i maks. 2 linjer</a:t>
            </a:r>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Text Placeholder 16"/>
          <p:cNvSpPr>
            <a:spLocks noGrp="1" noChangeAspect="1"/>
          </p:cNvSpPr>
          <p:nvPr>
            <p:ph type="body" sz="quarter" idx="16" hasCustomPrompt="1"/>
          </p:nvPr>
        </p:nvSpPr>
        <p:spPr>
          <a:xfrm>
            <a:off x="10179940" y="569913"/>
            <a:ext cx="1440560" cy="1440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7" name="Pladsholder til tekst 6"/>
          <p:cNvSpPr>
            <a:spLocks noGrp="1"/>
          </p:cNvSpPr>
          <p:nvPr>
            <p:ph type="body" sz="quarter" idx="20" hasCustomPrompt="1"/>
          </p:nvPr>
        </p:nvSpPr>
        <p:spPr>
          <a:xfrm>
            <a:off x="566738" y="1920875"/>
            <a:ext cx="7667625" cy="436245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4" name="Tekstfelt 13">
            <a:extLst>
              <a:ext uri="{FF2B5EF4-FFF2-40B4-BE49-F238E27FC236}">
                <a16:creationId xmlns:a16="http://schemas.microsoft.com/office/drawing/2014/main" id="{33FB78A3-2447-450A-9DCF-2D6F248571AA}"/>
              </a:ext>
            </a:extLst>
          </p:cNvPr>
          <p:cNvSpPr txBox="1"/>
          <p:nvPr userDrawn="1"/>
        </p:nvSpPr>
        <p:spPr>
          <a:xfrm>
            <a:off x="12281307" y="0"/>
            <a:ext cx="1779914" cy="2036899"/>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p>
          <a:p>
            <a:br>
              <a:rPr lang="da-DK" sz="1000">
                <a:solidFill>
                  <a:schemeClr val="bg1">
                    <a:lumMod val="50000"/>
                  </a:schemeClr>
                </a:solidFill>
              </a:rPr>
            </a:br>
            <a:r>
              <a:rPr lang="da-DK" sz="1000">
                <a:solidFill>
                  <a:schemeClr val="bg1">
                    <a:lumMod val="50000"/>
                  </a:schemeClr>
                </a:solidFill>
              </a:rPr>
              <a:t>Nulstille siden og indsætte et nyt billede via image Library.</a:t>
            </a:r>
          </a:p>
          <a:p>
            <a:endParaRPr lang="da-DK" sz="1000">
              <a:solidFill>
                <a:schemeClr val="bg1">
                  <a:lumMod val="50000"/>
                </a:schemeClr>
              </a:solidFill>
            </a:endParaRPr>
          </a:p>
          <a:p>
            <a:r>
              <a:rPr lang="da-DK" sz="1000">
                <a:solidFill>
                  <a:schemeClr val="bg1">
                    <a:lumMod val="50000"/>
                  </a:schemeClr>
                </a:solidFill>
              </a:rPr>
              <a:t>Højreklik på indsatte billede og vælg placer bagest for at få transparent farve ovenpå billedet.</a:t>
            </a:r>
          </a:p>
          <a:p>
            <a:r>
              <a:rPr lang="da-DK" sz="1000">
                <a:solidFill>
                  <a:schemeClr val="bg1">
                    <a:lumMod val="50000"/>
                  </a:schemeClr>
                </a:solidFill>
              </a:rPr>
              <a:t> </a:t>
            </a:r>
          </a:p>
        </p:txBody>
      </p:sp>
      <p:pic>
        <p:nvPicPr>
          <p:cNvPr id="16" name="Billede 15">
            <a:extLst>
              <a:ext uri="{FF2B5EF4-FFF2-40B4-BE49-F238E27FC236}">
                <a16:creationId xmlns:a16="http://schemas.microsoft.com/office/drawing/2014/main" id="{25CCBF21-E93A-4E7B-976D-25DAC80082E8}"/>
              </a:ext>
            </a:extLst>
          </p:cNvPr>
          <p:cNvPicPr>
            <a:picLocks noChangeAspect="1"/>
          </p:cNvPicPr>
          <p:nvPr userDrawn="1"/>
        </p:nvPicPr>
        <p:blipFill>
          <a:blip r:embed="rId2"/>
          <a:stretch>
            <a:fillRect/>
          </a:stretch>
        </p:blipFill>
        <p:spPr>
          <a:xfrm>
            <a:off x="12277754" y="1920875"/>
            <a:ext cx="1783466" cy="759744"/>
          </a:xfrm>
          <a:prstGeom prst="rect">
            <a:avLst/>
          </a:prstGeom>
        </p:spPr>
      </p:pic>
      <p:pic>
        <p:nvPicPr>
          <p:cNvPr id="15" name="Logo_white">
            <a:extLst>
              <a:ext uri="{FF2B5EF4-FFF2-40B4-BE49-F238E27FC236}">
                <a16:creationId xmlns:a16="http://schemas.microsoft.com/office/drawing/2014/main" id="{B791E94E-6630-48CB-8E88-4468A9447C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518930271"/>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9" name="Baggrund"/>
          <p:cNvSpPr/>
          <p:nvPr userDrawn="1"/>
        </p:nvSpPr>
        <p:spPr>
          <a:xfrm>
            <a:off x="0" y="0"/>
            <a:ext cx="12189600" cy="6858000"/>
          </a:xfrm>
          <a:prstGeom prst="rect">
            <a:avLst/>
          </a:prstGeom>
          <a:solidFill>
            <a:srgbClr val="0709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Text Placeholder 7"/>
          <p:cNvSpPr>
            <a:spLocks noGrp="1"/>
          </p:cNvSpPr>
          <p:nvPr>
            <p:ph type="body" sz="quarter" idx="13" hasCustomPrompt="1"/>
          </p:nvPr>
        </p:nvSpPr>
        <p:spPr>
          <a:xfrm>
            <a:off x="2160494" y="1440000"/>
            <a:ext cx="7871012" cy="3978000"/>
          </a:xfrm>
        </p:spPr>
        <p:txBody>
          <a:bodyPr anchor="ctr"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4000" baseline="0">
                <a:solidFill>
                  <a:schemeClr val="bg1"/>
                </a:solidFill>
                <a:latin typeface="+mj-lt"/>
              </a:defRPr>
            </a:lvl1pPr>
            <a:lvl2pPr marL="171450" indent="-171450" algn="r">
              <a:spcBef>
                <a:spcPts val="1800"/>
              </a:spcBef>
              <a:buClrTx/>
              <a:buFont typeface="Arial" panose="020B0604020202020204" pitchFamily="34" charset="0"/>
              <a:buChar char="–"/>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Klik her og indsæt citat i flere linjer. </a:t>
            </a:r>
            <a:br>
              <a:rPr lang="da-DK"/>
            </a:br>
            <a:r>
              <a:rPr lang="da-DK"/>
              <a:t>Klik ENTER for ny linje, klik derefter TAB og indsæt kilde tekst i korrekt font og størrelse</a:t>
            </a:r>
            <a:br>
              <a:rPr lang="da-DK"/>
            </a:br>
            <a:r>
              <a:rPr lang="da-DK"/>
              <a:t>Note: Brug ikke dette slide i et lyst lokale med projektor.</a:t>
            </a:r>
          </a:p>
          <a:p>
            <a:pPr lvl="1"/>
            <a:r>
              <a:rPr lang="da-DK"/>
              <a:t>Second </a:t>
            </a:r>
            <a:r>
              <a:rPr lang="da-DK" err="1"/>
              <a:t>level</a:t>
            </a:r>
            <a:endParaRPr lang="da-DK"/>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da-DK"/>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pic>
        <p:nvPicPr>
          <p:cNvPr id="10" name="Logo_white">
            <a:extLst>
              <a:ext uri="{FF2B5EF4-FFF2-40B4-BE49-F238E27FC236}">
                <a16:creationId xmlns:a16="http://schemas.microsoft.com/office/drawing/2014/main" id="{49F31F23-CD95-438F-812F-2F1559D18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482827509"/>
      </p:ext>
    </p:extLst>
  </p:cSld>
  <p:clrMapOvr>
    <a:masterClrMapping/>
  </p:clrMapOvr>
  <p:extLst>
    <p:ext uri="{DCECCB84-F9BA-43D5-87BE-67443E8EF086}">
      <p15:sldGuideLst xmlns:p15="http://schemas.microsoft.com/office/powerpoint/2012/main">
        <p15:guide id="1" pos="1360">
          <p15:clr>
            <a:srgbClr val="FBAE40"/>
          </p15:clr>
        </p15:guide>
        <p15:guide id="2" pos="6317">
          <p15:clr>
            <a:srgbClr val="FBAE40"/>
          </p15:clr>
        </p15:guide>
        <p15:guide id="3" orient="horz" pos="907">
          <p15:clr>
            <a:srgbClr val="FBAE40"/>
          </p15:clr>
        </p15:guide>
        <p15:guide id="4" orient="horz" pos="3412">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738" y="491396"/>
            <a:ext cx="6263553" cy="5793748"/>
          </a:xfrm>
        </p:spPr>
        <p:txBody>
          <a:bodyPr/>
          <a:lstStyle>
            <a:lvl1pPr marL="0" indent="0">
              <a:spcBef>
                <a:spcPts val="0"/>
              </a:spcBef>
              <a:buClrTx/>
              <a:buFont typeface="Arial" panose="020B0604020202020204" pitchFamily="34" charset="0"/>
              <a:buChar char="​"/>
              <a:defRPr sz="2400">
                <a:latin typeface="+mj-lt"/>
              </a:defRPr>
            </a:lvl1pPr>
            <a:lvl2pPr marL="0" indent="0">
              <a:spcBef>
                <a:spcPts val="1800"/>
              </a:spcBef>
              <a:buClrTx/>
              <a:buFont typeface="Arial" panose="020B0604020202020204" pitchFamily="34" charset="0"/>
              <a:buChar char="–"/>
              <a:defRPr sz="1000"/>
            </a:lvl2pPr>
            <a:lvl3pPr marL="0" indent="0">
              <a:spcBef>
                <a:spcPts val="1800"/>
              </a:spcBef>
              <a:buClrTx/>
              <a:buFont typeface="Arial" panose="020B0604020202020204" pitchFamily="34" charset="0"/>
              <a:buChar char="–"/>
              <a:defRPr sz="1000"/>
            </a:lvl3pPr>
            <a:lvl4pPr marL="0" indent="0">
              <a:spcBef>
                <a:spcPts val="1800"/>
              </a:spcBef>
              <a:buClrTx/>
              <a:buFont typeface="Arial" panose="020B0604020202020204" pitchFamily="34" charset="0"/>
              <a:buChar char="–"/>
              <a:defRPr sz="1000"/>
            </a:lvl4pPr>
            <a:lvl5pPr marL="0" indent="0">
              <a:spcBef>
                <a:spcPts val="1800"/>
              </a:spcBef>
              <a:buClrTx/>
              <a:buFont typeface="Arial" panose="020B0604020202020204" pitchFamily="34" charset="0"/>
              <a:buChar char="–"/>
              <a:defRPr sz="1000"/>
            </a:lvl5pPr>
          </a:lstStyle>
          <a:p>
            <a:pPr lvl="0"/>
            <a:r>
              <a:rPr lang="da-DK"/>
              <a:t>”Klik her og indsæt citat i flere linjer. </a:t>
            </a:r>
            <a:br>
              <a:rPr lang="da-DK"/>
            </a:br>
            <a:r>
              <a:rPr lang="da-DK"/>
              <a:t>Klik ENTER for ny linje, klik derefter TAB og indsæt kilde tekst i korrekt font og størrelse eller brug Forøg listeniveau-knap i </a:t>
            </a:r>
            <a:r>
              <a:rPr lang="da-DK" err="1"/>
              <a:t>ribbon</a:t>
            </a:r>
            <a:r>
              <a:rPr lang="da-DK"/>
              <a:t>”</a:t>
            </a:r>
            <a:endParaRPr lang="da-DK" noProof="0"/>
          </a:p>
          <a:p>
            <a:pPr lvl="1"/>
            <a:r>
              <a:rPr lang="da-DK" noProof="0"/>
              <a:t>Second </a:t>
            </a:r>
            <a:r>
              <a:rPr lang="da-DK" noProof="0" err="1"/>
              <a:t>level</a:t>
            </a:r>
            <a:endParaRPr lang="da-DK" noProof="0"/>
          </a:p>
        </p:txBody>
      </p:sp>
      <p:sp>
        <p:nvSpPr>
          <p:cNvPr id="15" name="Pladsholder til billede 14">
            <a:extLst>
              <a:ext uri="{FF2B5EF4-FFF2-40B4-BE49-F238E27FC236}">
                <a16:creationId xmlns:a16="http://schemas.microsoft.com/office/drawing/2014/main" id="{3A00C217-543D-4823-A552-38F554C3A057}"/>
              </a:ext>
            </a:extLst>
          </p:cNvPr>
          <p:cNvSpPr>
            <a:spLocks noGrp="1" noChangeAspect="1"/>
          </p:cNvSpPr>
          <p:nvPr>
            <p:ph type="pic" sz="quarter" idx="13" hasCustomPrompt="1"/>
          </p:nvPr>
        </p:nvSpPr>
        <p:spPr>
          <a:xfrm>
            <a:off x="7257600" y="569210"/>
            <a:ext cx="4362901" cy="4363200"/>
          </a:xfrm>
          <a:prstGeom prst="rect">
            <a:avLst/>
          </a:prstGeom>
          <a:blipFill>
            <a:blip r:embed="rId2"/>
            <a:stretch>
              <a:fillRect/>
            </a:stretch>
          </a:blipFill>
        </p:spPr>
        <p:txBody>
          <a:bodyPr wrap="square" lIns="72000" tIns="108000" rIns="72000" anchor="t" anchorCtr="0">
            <a:noAutofit/>
          </a:bodyPr>
          <a:lstStyle>
            <a:lvl1pPr marL="0" indent="0" algn="ctr">
              <a:buNone/>
              <a:defRPr sz="1400">
                <a:solidFill>
                  <a:schemeClr val="bg1"/>
                </a:solidFill>
              </a:defRPr>
            </a:lvl1pPr>
          </a:lstStyle>
          <a:p>
            <a:r>
              <a:rPr lang="da-DK"/>
              <a:t>Klik på denne pladsholder og indsæt billede via Images Library</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0" name="Text Placeholder 16">
            <a:extLst>
              <a:ext uri="{FF2B5EF4-FFF2-40B4-BE49-F238E27FC236}">
                <a16:creationId xmlns:a16="http://schemas.microsoft.com/office/drawing/2014/main" id="{8B0BED46-9A39-4790-872D-E26EB094EB1F}"/>
              </a:ext>
            </a:extLst>
          </p:cNvPr>
          <p:cNvSpPr>
            <a:spLocks noGrp="1" noChangeAspect="1"/>
          </p:cNvSpPr>
          <p:nvPr>
            <p:ph type="body" sz="quarter" idx="16" hasCustomPrompt="1"/>
          </p:nvPr>
        </p:nvSpPr>
        <p:spPr>
          <a:xfrm>
            <a:off x="7257089" y="428161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AA2FDA8C-4643-430B-ABB6-BC82D5DDBBD0}"/>
              </a:ext>
            </a:extLst>
          </p:cNvPr>
          <p:cNvSpPr txBox="1"/>
          <p:nvPr userDrawn="1"/>
        </p:nvSpPr>
        <p:spPr>
          <a:xfrm>
            <a:off x="12281307" y="56991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F4F8F7-E26A-4F74-9203-BD6D08539EB7}"/>
              </a:ext>
            </a:extLst>
          </p:cNvPr>
          <p:cNvPicPr>
            <a:picLocks noChangeAspect="1"/>
          </p:cNvPicPr>
          <p:nvPr userDrawn="1"/>
        </p:nvPicPr>
        <p:blipFill>
          <a:blip r:embed="rId3"/>
          <a:stretch>
            <a:fillRect/>
          </a:stretch>
        </p:blipFill>
        <p:spPr>
          <a:xfrm>
            <a:off x="12277754" y="1541166"/>
            <a:ext cx="1783466" cy="759744"/>
          </a:xfrm>
          <a:prstGeom prst="rect">
            <a:avLst/>
          </a:prstGeom>
        </p:spPr>
      </p:pic>
    </p:spTree>
    <p:extLst>
      <p:ext uri="{BB962C8B-B14F-4D97-AF65-F5344CB8AC3E}">
        <p14:creationId xmlns:p14="http://schemas.microsoft.com/office/powerpoint/2010/main" val="2579174346"/>
      </p:ext>
    </p:extLst>
  </p:cSld>
  <p:clrMapOvr>
    <a:masterClrMapping/>
  </p:clrMapOvr>
  <p:extLst>
    <p:ext uri="{DCECCB84-F9BA-43D5-87BE-67443E8EF086}">
      <p15:sldGuideLst xmlns:p15="http://schemas.microsoft.com/office/powerpoint/2012/main">
        <p15:guide id="1" pos="4301">
          <p15:clr>
            <a:srgbClr val="FBAE40"/>
          </p15:clr>
        </p15:guide>
        <p15:guide id="2" pos="4571">
          <p15:clr>
            <a:srgbClr val="FBAE40"/>
          </p15:clr>
        </p15:guide>
        <p15:guide id="3" orient="horz" pos="31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B">
    <p:spTree>
      <p:nvGrpSpPr>
        <p:cNvPr id="1" name=""/>
        <p:cNvGrpSpPr/>
        <p:nvPr/>
      </p:nvGrpSpPr>
      <p:grpSpPr>
        <a:xfrm>
          <a:off x="0" y="0"/>
          <a:ext cx="0" cy="0"/>
          <a:chOff x="0" y="0"/>
          <a:chExt cx="0" cy="0"/>
        </a:xfrm>
      </p:grpSpPr>
      <p:sp>
        <p:nvSpPr>
          <p:cNvPr id="14" name="Rektangel 13"/>
          <p:cNvSpPr/>
          <p:nvPr userDrawn="1"/>
        </p:nvSpPr>
        <p:spPr>
          <a:xfrm>
            <a:off x="5416062"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3" name="Rektangel 12"/>
          <p:cNvSpPr/>
          <p:nvPr userDrawn="1"/>
        </p:nvSpPr>
        <p:spPr>
          <a:xfrm>
            <a:off x="8290800" y="28836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icture Placeholder 9"/>
          <p:cNvSpPr>
            <a:spLocks noGrp="1"/>
          </p:cNvSpPr>
          <p:nvPr>
            <p:ph type="pic" sz="quarter" idx="13" hasCustomPrompt="1"/>
          </p:nvPr>
        </p:nvSpPr>
        <p:spPr>
          <a:xfrm>
            <a:off x="-1073" y="1458000"/>
            <a:ext cx="5417135" cy="5408212"/>
          </a:xfrm>
          <a:blipFill>
            <a:blip r:embed="rId2"/>
            <a:stretch>
              <a:fillRect/>
            </a:stretch>
          </a:blipFill>
        </p:spPr>
        <p:txBody>
          <a:bodyPr tIns="108000" anchor="t" anchorCtr="0"/>
          <a:lstStyle>
            <a:lvl1pPr marL="0" indent="0" algn="ctr">
              <a:buNone/>
              <a:defRPr sz="1400">
                <a:solidFill>
                  <a:schemeClr val="tx1"/>
                </a:solidFill>
              </a:defRPr>
            </a:lvl1pPr>
          </a:lstStyle>
          <a:p>
            <a:r>
              <a:rPr lang="da-DK"/>
              <a:t>Klik på denne pladsholder og indsæt billede via Images Library</a:t>
            </a:r>
          </a:p>
        </p:txBody>
      </p:sp>
      <p:sp>
        <p:nvSpPr>
          <p:cNvPr id="2" name="PresentationTitle"/>
          <p:cNvSpPr>
            <a:spLocks noGrp="1"/>
          </p:cNvSpPr>
          <p:nvPr>
            <p:ph type="ctrTitle" hasCustomPrompt="1"/>
          </p:nvPr>
        </p:nvSpPr>
        <p:spPr>
          <a:xfrm>
            <a:off x="5416062" y="0"/>
            <a:ext cx="3614400" cy="1274764"/>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5657555" y="1443600"/>
            <a:ext cx="3103273" cy="1280939"/>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8290800" y="3674876"/>
            <a:ext cx="1440000" cy="644212"/>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8290800" y="3524400"/>
            <a:ext cx="1439999" cy="153888"/>
          </a:xfrm>
        </p:spPr>
        <p:txBody>
          <a:bodyPr lIns="241200" rIns="241200">
            <a:spAutoFit/>
          </a:bodyPr>
          <a:lstStyle>
            <a:lvl1pPr algn="ctr">
              <a:defRPr sz="1000" baseline="0">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6" name="Tekstfelt 15">
            <a:extLst>
              <a:ext uri="{FF2B5EF4-FFF2-40B4-BE49-F238E27FC236}">
                <a16:creationId xmlns:a16="http://schemas.microsoft.com/office/drawing/2014/main" id="{9C0F7C1E-E38C-4A64-BC7C-67D706DFC31D}"/>
              </a:ext>
            </a:extLst>
          </p:cNvPr>
          <p:cNvSpPr txBox="1"/>
          <p:nvPr userDrawn="1"/>
        </p:nvSpPr>
        <p:spPr>
          <a:xfrm>
            <a:off x="-1870996" y="5114971"/>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7" name="Billede 16">
            <a:extLst>
              <a:ext uri="{FF2B5EF4-FFF2-40B4-BE49-F238E27FC236}">
                <a16:creationId xmlns:a16="http://schemas.microsoft.com/office/drawing/2014/main" id="{933C5562-C37A-48F4-9502-0081359BBAB2}"/>
              </a:ext>
            </a:extLst>
          </p:cNvPr>
          <p:cNvPicPr>
            <a:picLocks noChangeAspect="1"/>
          </p:cNvPicPr>
          <p:nvPr userDrawn="1"/>
        </p:nvPicPr>
        <p:blipFill>
          <a:blip r:embed="rId3"/>
          <a:stretch>
            <a:fillRect/>
          </a:stretch>
        </p:blipFill>
        <p:spPr>
          <a:xfrm>
            <a:off x="-1874549" y="6086224"/>
            <a:ext cx="1783466" cy="759744"/>
          </a:xfrm>
          <a:prstGeom prst="rect">
            <a:avLst/>
          </a:prstGeom>
        </p:spPr>
      </p:pic>
      <p:sp>
        <p:nvSpPr>
          <p:cNvPr id="18" name="Sikkerhed">
            <a:extLst>
              <a:ext uri="{FF2B5EF4-FFF2-40B4-BE49-F238E27FC236}">
                <a16:creationId xmlns:a16="http://schemas.microsoft.com/office/drawing/2014/main" id="{BD77C7F1-8E90-415C-B43E-A7E57AACEBF5}"/>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pic>
        <p:nvPicPr>
          <p:cNvPr id="15" name="Logo_white">
            <a:extLst>
              <a:ext uri="{FF2B5EF4-FFF2-40B4-BE49-F238E27FC236}">
                <a16:creationId xmlns:a16="http://schemas.microsoft.com/office/drawing/2014/main" id="{99EF83DE-4E51-4546-AABA-2838AFEAC6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158442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og graf/tabel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1659600"/>
            <a:ext cx="5328000" cy="205200"/>
          </a:xfrm>
        </p:spPr>
        <p:txBody>
          <a:bodyPr tIns="25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886736"/>
            <a:ext cx="5328000" cy="4396589"/>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3239684061"/>
      </p:ext>
    </p:extLst>
  </p:cSld>
  <p:clrMapOvr>
    <a:masterClrMapping/>
  </p:clrMapOvr>
  <p:extLst>
    <p:ext uri="{DCECCB84-F9BA-43D5-87BE-67443E8EF086}">
      <p15:sldGuideLst xmlns:p15="http://schemas.microsoft.com/office/powerpoint/2012/main">
        <p15:guide id="1" pos="3714" userDrawn="1">
          <p15:clr>
            <a:srgbClr val="FBAE40"/>
          </p15:clr>
        </p15:guide>
        <p15:guide id="2" pos="3963" userDrawn="1">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ekst eller indhold">
    <p:spTree>
      <p:nvGrpSpPr>
        <p:cNvPr id="1" name=""/>
        <p:cNvGrpSpPr/>
        <p:nvPr/>
      </p:nvGrpSpPr>
      <p:grpSpPr>
        <a:xfrm>
          <a:off x="0" y="0"/>
          <a:ext cx="0" cy="0"/>
          <a:chOff x="0" y="0"/>
          <a:chExt cx="0" cy="0"/>
        </a:xfrm>
      </p:grpSpPr>
      <p:sp>
        <p:nvSpPr>
          <p:cNvPr id="4" name="Blue box"/>
          <p:cNvSpPr>
            <a:spLocks noChangeAspect="1"/>
          </p:cNvSpPr>
          <p:nvPr userDrawn="1"/>
        </p:nvSpPr>
        <p:spPr>
          <a:xfrm>
            <a:off x="10531796" y="568800"/>
            <a:ext cx="1090800" cy="1090800"/>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94760134"/>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kst eller 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911787535"/>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Graf/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11053763" cy="4626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2300"/>
            <a:ext cx="11053763" cy="351477"/>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7270247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kst og graf/tabel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30062"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491395"/>
            <a:ext cx="5328000" cy="231848"/>
          </a:xfrm>
        </p:spPr>
        <p:txBody>
          <a:bodyPr tIns="576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116000"/>
            <a:ext cx="5328000" cy="5173675"/>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3263767873"/>
      </p:ext>
    </p:extLst>
  </p:cSld>
  <p:clrMapOvr>
    <a:masterClrMapping/>
  </p:clrMapOvr>
  <p:extLst>
    <p:ext uri="{DCECCB84-F9BA-43D5-87BE-67443E8EF086}">
      <p15:sldGuideLst xmlns:p15="http://schemas.microsoft.com/office/powerpoint/2012/main">
        <p15:guide id="1" orient="horz" pos="702">
          <p15:clr>
            <a:srgbClr val="FBAE40"/>
          </p15:clr>
        </p15:guide>
        <p15:guide id="2" pos="3714">
          <p15:clr>
            <a:srgbClr val="FBAE40"/>
          </p15:clr>
        </p15:guide>
        <p15:guide id="3" pos="3963">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kst og graf/tabel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1659600"/>
            <a:ext cx="5328000" cy="205200"/>
          </a:xfrm>
        </p:spPr>
        <p:txBody>
          <a:bodyPr tIns="25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886736"/>
            <a:ext cx="5328000" cy="4396589"/>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538279815"/>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kst og graf/tabel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327999" cy="4623725"/>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599"/>
            <a:ext cx="5329501" cy="462372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482562589"/>
      </p:ext>
    </p:extLst>
  </p:cSld>
  <p:clrMapOvr>
    <a:masterClrMapping/>
  </p:clrMapOvr>
  <p:extLst>
    <p:ext uri="{DCECCB84-F9BA-43D5-87BE-67443E8EF086}">
      <p15:sldGuideLst xmlns:p15="http://schemas.microsoft.com/office/powerpoint/2012/main">
        <p15:guide id="3" pos="3712">
          <p15:clr>
            <a:srgbClr val="FBAE40"/>
          </p15:clr>
        </p15:guide>
        <p15:guide id="4" pos="3963">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ekst og graf/tabel 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526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526000" cy="29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5260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7" y="1659599"/>
            <a:ext cx="5526000" cy="29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097284054"/>
      </p:ext>
    </p:extLst>
  </p:cSld>
  <p:clrMapOvr>
    <a:masterClrMapping/>
  </p:clrMapOvr>
  <p:extLst>
    <p:ext uri="{DCECCB84-F9BA-43D5-87BE-67443E8EF086}">
      <p15:sldGuideLst xmlns:p15="http://schemas.microsoft.com/office/powerpoint/2012/main">
        <p15:guide id="3" pos="3840">
          <p15:clr>
            <a:srgbClr val="FBAE40"/>
          </p15:clr>
        </p15:guide>
        <p15:guide id="4" pos="3963">
          <p15:clr>
            <a:srgbClr val="FBAE40"/>
          </p15:clr>
        </p15:guide>
        <p15:guide id="5" pos="7446">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kst og 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600"/>
            <a:ext cx="5328000" cy="4626000"/>
          </a:xfrm>
        </p:spPr>
        <p:txBody>
          <a:bodyPr/>
          <a:lstStyle>
            <a:lvl1pPr>
              <a:defRPr baseline="0"/>
            </a:lvl1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6292500" y="491395"/>
            <a:ext cx="5328000" cy="231848"/>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397885226"/>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kst og to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896574"/>
            <a:ext cx="5328000" cy="4389025"/>
          </a:xfrm>
        </p:spPr>
        <p:txBody>
          <a:bodyPr/>
          <a:lstStyle>
            <a:lvl1pPr>
              <a:defRPr sz="1200" baseline="0"/>
            </a:lvl1pPr>
            <a:lvl2pPr>
              <a:defRPr sz="1200"/>
            </a:lvl2pPr>
            <a:lvl3pPr>
              <a:defRPr sz="1200"/>
            </a:lvl3pPr>
            <a:lvl4pPr>
              <a:defRPr sz="1200"/>
            </a:lvl4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566738" y="1655763"/>
            <a:ext cx="5328000" cy="240812"/>
          </a:xfrm>
        </p:spPr>
        <p:txBody>
          <a:bodyPr tIns="61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491395"/>
            <a:ext cx="5329199" cy="232205"/>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7" name="Text Placeholder 6"/>
          <p:cNvSpPr>
            <a:spLocks noGrp="1"/>
          </p:cNvSpPr>
          <p:nvPr>
            <p:ph type="body" sz="quarter" idx="30" hasCustomPrompt="1"/>
          </p:nvPr>
        </p:nvSpPr>
        <p:spPr>
          <a:xfrm>
            <a:off x="6292800" y="3589200"/>
            <a:ext cx="5328000" cy="180000"/>
          </a:xfrm>
        </p:spPr>
        <p:txBody>
          <a:bodyPr/>
          <a:lstStyle>
            <a:lvl1pPr marL="0" indent="0">
              <a:buFontTx/>
              <a:buNone/>
              <a:defRPr sz="1200">
                <a:latin typeface="+mj-lt"/>
              </a:defRPr>
            </a:lvl1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5055946"/>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8548"/>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4000"/>
            <a:ext cx="11053763"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501765453"/>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og graf/tabel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327999" cy="4623725"/>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599"/>
            <a:ext cx="5329501" cy="462372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998644593"/>
      </p:ext>
    </p:extLst>
  </p:cSld>
  <p:clrMapOvr>
    <a:masterClrMapping/>
  </p:clrMapOvr>
  <p:extLst>
    <p:ext uri="{DCECCB84-F9BA-43D5-87BE-67443E8EF086}">
      <p15:sldGuideLst xmlns:p15="http://schemas.microsoft.com/office/powerpoint/2012/main">
        <p15:guide id="3" pos="3712">
          <p15:clr>
            <a:srgbClr val="FBAE40"/>
          </p15:clr>
        </p15:guide>
        <p15:guide id="4" pos="3963">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5" name="Pladsholder til tekst 24"/>
          <p:cNvSpPr>
            <a:spLocks noGrp="1"/>
          </p:cNvSpPr>
          <p:nvPr>
            <p:ph type="body" sz="quarter" idx="22" hasCustomPrompt="1"/>
          </p:nvPr>
        </p:nvSpPr>
        <p:spPr>
          <a:xfrm>
            <a:off x="565537" y="4017600"/>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231272089"/>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guide id="3" pos="3712">
          <p15:clr>
            <a:srgbClr val="FBAE40"/>
          </p15:clr>
        </p15:guide>
        <p15:guide id="4" pos="3963">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re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6" y="1479600"/>
            <a:ext cx="11053765"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7" y="4017600"/>
            <a:ext cx="5328884"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7998"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017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534555695"/>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360">
          <p15:clr>
            <a:srgbClr val="FBAE40"/>
          </p15:clr>
        </p15:guide>
        <p15:guide id="4" orient="horz" pos="253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kst og tre grafer/tabell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599"/>
            <a:ext cx="5328000" cy="1583643"/>
          </a:xfrm>
        </p:spPr>
        <p:txBody>
          <a:bodyPr/>
          <a:lstStyle>
            <a:lvl1pPr>
              <a:defRPr baseline="0"/>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2" name="Pladsholder til tekst 8"/>
          <p:cNvSpPr>
            <a:spLocks noGrp="1"/>
          </p:cNvSpPr>
          <p:nvPr>
            <p:ph type="body" sz="quarter" idx="20" hasCustomPrompt="1"/>
          </p:nvPr>
        </p:nvSpPr>
        <p:spPr>
          <a:xfrm>
            <a:off x="566737" y="35892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7" name="Pladsholder til indhold 6"/>
          <p:cNvSpPr>
            <a:spLocks noGrp="1"/>
          </p:cNvSpPr>
          <p:nvPr>
            <p:ph sz="quarter" idx="28" hasCustomPrompt="1"/>
          </p:nvPr>
        </p:nvSpPr>
        <p:spPr>
          <a:xfrm>
            <a:off x="566737" y="3769199"/>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24"/>
          <p:cNvSpPr>
            <a:spLocks noGrp="1"/>
          </p:cNvSpPr>
          <p:nvPr>
            <p:ph type="body" sz="quarter" idx="22" hasCustomPrompt="1"/>
          </p:nvPr>
        </p:nvSpPr>
        <p:spPr>
          <a:xfrm>
            <a:off x="6291300" y="491395"/>
            <a:ext cx="5329199" cy="231848"/>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1" name="Pladsholder til indhold 20"/>
          <p:cNvSpPr>
            <a:spLocks noGrp="1"/>
          </p:cNvSpPr>
          <p:nvPr>
            <p:ph sz="quarter" idx="29" hasCustomPrompt="1"/>
          </p:nvPr>
        </p:nvSpPr>
        <p:spPr>
          <a:xfrm>
            <a:off x="6290999" y="723243"/>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6"/>
          <p:cNvSpPr>
            <a:spLocks noGrp="1"/>
          </p:cNvSpPr>
          <p:nvPr>
            <p:ph type="body" sz="quarter" idx="23" hasCustomPrompt="1"/>
          </p:nvPr>
        </p:nvSpPr>
        <p:spPr>
          <a:xfrm>
            <a:off x="6291300" y="35892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3769199"/>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485912309"/>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260">
          <p15:clr>
            <a:srgbClr val="FBAE40"/>
          </p15:clr>
        </p15:guide>
        <p15:guide id="4" orient="horz" pos="2043">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Fi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7600"/>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4017600"/>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4197600"/>
            <a:ext cx="532950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102337088"/>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530">
          <p15:clr>
            <a:srgbClr val="FBAE40"/>
          </p15:clr>
        </p15:guide>
        <p15:guide id="4" orient="horz" pos="2360">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Fire grafer/tabeller B">
    <p:spTree>
      <p:nvGrpSpPr>
        <p:cNvPr id="1" name=""/>
        <p:cNvGrpSpPr/>
        <p:nvPr/>
      </p:nvGrpSpPr>
      <p:grpSpPr>
        <a:xfrm>
          <a:off x="0" y="0"/>
          <a:ext cx="0" cy="0"/>
          <a:chOff x="0" y="0"/>
          <a:chExt cx="0" cy="0"/>
        </a:xfrm>
      </p:grpSpPr>
      <p:sp>
        <p:nvSpPr>
          <p:cNvPr id="14" name="Pladsholder til tekst 8"/>
          <p:cNvSpPr>
            <a:spLocks noGrp="1"/>
          </p:cNvSpPr>
          <p:nvPr>
            <p:ph type="body" sz="quarter" idx="20" hasCustomPrompt="1"/>
          </p:nvPr>
        </p:nvSpPr>
        <p:spPr>
          <a:xfrm>
            <a:off x="566737" y="490538"/>
            <a:ext cx="5328000" cy="232705"/>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722768"/>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3769675"/>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90538"/>
            <a:ext cx="5329200" cy="233062"/>
          </a:xfrm>
        </p:spPr>
        <p:txBody>
          <a:bodyPr tIns="54000"/>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722700"/>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3589338"/>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3769336"/>
            <a:ext cx="5329502" cy="251399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074927290"/>
      </p:ext>
    </p:extLst>
  </p:cSld>
  <p:clrMapOvr>
    <a:masterClrMapping/>
  </p:clrMapOvr>
  <p:extLst>
    <p:ext uri="{DCECCB84-F9BA-43D5-87BE-67443E8EF086}">
      <p15:sldGuideLst xmlns:p15="http://schemas.microsoft.com/office/powerpoint/2012/main">
        <p15:guide id="1" orient="horz" pos="2260">
          <p15:clr>
            <a:srgbClr val="FBAE40"/>
          </p15:clr>
        </p15:guide>
        <p15:guide id="2" pos="3963">
          <p15:clr>
            <a:srgbClr val="FBAE40"/>
          </p15:clr>
        </p15:guide>
        <p15:guide id="3" pos="3714">
          <p15:clr>
            <a:srgbClr val="FBAE40"/>
          </p15:clr>
        </p15:guide>
        <p15:guide id="4" orient="horz" pos="2044">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Proces 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4000" y="1649412"/>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15910344-D98F-4088-9E70-777471F87830}"/>
              </a:ext>
            </a:extLst>
          </p:cNvPr>
          <p:cNvSpPr>
            <a:spLocks noGrp="1"/>
          </p:cNvSpPr>
          <p:nvPr>
            <p:ph type="body" sz="quarter" idx="27" hasCustomPrompt="1"/>
          </p:nvPr>
        </p:nvSpPr>
        <p:spPr>
          <a:xfrm>
            <a:off x="566737" y="5713200"/>
            <a:ext cx="5328000"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4" name="Pladsholder til tekst 33">
            <a:extLst>
              <a:ext uri="{FF2B5EF4-FFF2-40B4-BE49-F238E27FC236}">
                <a16:creationId xmlns:a16="http://schemas.microsoft.com/office/drawing/2014/main" id="{2D2FB7F4-5650-4CB4-9731-61968703EE58}"/>
              </a:ext>
            </a:extLst>
          </p:cNvPr>
          <p:cNvSpPr>
            <a:spLocks noGrp="1" noChangeAspect="1"/>
          </p:cNvSpPr>
          <p:nvPr>
            <p:ph type="body" sz="quarter" idx="28" hasCustomPrompt="1"/>
          </p:nvPr>
        </p:nvSpPr>
        <p:spPr>
          <a:xfrm>
            <a:off x="535302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35" name="Pladsholder til tekst 34">
            <a:extLst>
              <a:ext uri="{FF2B5EF4-FFF2-40B4-BE49-F238E27FC236}">
                <a16:creationId xmlns:a16="http://schemas.microsoft.com/office/drawing/2014/main" id="{B4A50140-3315-4CCC-A36A-2E63DDDF5EAA}"/>
              </a:ext>
            </a:extLst>
          </p:cNvPr>
          <p:cNvSpPr>
            <a:spLocks noGrp="1" noChangeAspect="1"/>
          </p:cNvSpPr>
          <p:nvPr>
            <p:ph type="body" sz="quarter" idx="30"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1561643129"/>
      </p:ext>
    </p:extLst>
  </p:cSld>
  <p:clrMapOvr>
    <a:masterClrMapping/>
  </p:clrMapOvr>
  <p:extLst>
    <p:ext uri="{DCECCB84-F9BA-43D5-87BE-67443E8EF086}">
      <p15:sldGuideLst xmlns:p15="http://schemas.microsoft.com/office/powerpoint/2012/main">
        <p15:guide id="1" pos="3771">
          <p15:clr>
            <a:srgbClr val="FBAE40"/>
          </p15:clr>
        </p15:guide>
        <p15:guide id="2" pos="3907">
          <p15:clr>
            <a:srgbClr val="FBAE40"/>
          </p15:clr>
        </p15:guide>
        <p15:guide id="3" orient="horz" pos="3598">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Proces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2419" y="1649412"/>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0AD91091-22DD-4616-ACAA-F6C0B9D8D193}"/>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3" name="Pladsholder til tekst 12">
            <a:extLst>
              <a:ext uri="{FF2B5EF4-FFF2-40B4-BE49-F238E27FC236}">
                <a16:creationId xmlns:a16="http://schemas.microsoft.com/office/drawing/2014/main" id="{583FCB48-275B-4F14-B7DE-38BA20F227D1}"/>
              </a:ext>
            </a:extLst>
          </p:cNvPr>
          <p:cNvSpPr>
            <a:spLocks noGrp="1" noChangeAspect="1"/>
          </p:cNvSpPr>
          <p:nvPr>
            <p:ph type="body" sz="quarter" idx="28" hasCustomPrompt="1"/>
          </p:nvPr>
        </p:nvSpPr>
        <p:spPr>
          <a:xfrm>
            <a:off x="3472438"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14" name="Pladsholder til tekst 13">
            <a:extLst>
              <a:ext uri="{FF2B5EF4-FFF2-40B4-BE49-F238E27FC236}">
                <a16:creationId xmlns:a16="http://schemas.microsoft.com/office/drawing/2014/main" id="{97EB3273-2DEE-4A70-BD65-D1FB5C4D7E0C}"/>
              </a:ext>
            </a:extLst>
          </p:cNvPr>
          <p:cNvSpPr>
            <a:spLocks noGrp="1" noChangeAspect="1"/>
          </p:cNvSpPr>
          <p:nvPr>
            <p:ph type="body" sz="quarter" idx="30" hasCustomPrompt="1"/>
          </p:nvPr>
        </p:nvSpPr>
        <p:spPr>
          <a:xfrm>
            <a:off x="72330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2"/>
          </a:solidFill>
        </p:spPr>
        <p:txBody>
          <a:bodyPr wrap="square">
            <a:noAutofit/>
          </a:bodyPr>
          <a:lstStyle>
            <a:lvl1pPr marL="0" indent="0">
              <a:buNone/>
              <a:defRPr sz="100">
                <a:noFill/>
              </a:defRPr>
            </a:lvl1pPr>
          </a:lstStyle>
          <a:p>
            <a:pPr lvl="0"/>
            <a:r>
              <a:rPr lang="da-DK"/>
              <a:t>.</a:t>
            </a:r>
          </a:p>
        </p:txBody>
      </p:sp>
      <p:sp>
        <p:nvSpPr>
          <p:cNvPr id="24" name="Pladsholder til tekst 23">
            <a:extLst>
              <a:ext uri="{FF2B5EF4-FFF2-40B4-BE49-F238E27FC236}">
                <a16:creationId xmlns:a16="http://schemas.microsoft.com/office/drawing/2014/main" id="{4A92F823-343B-417C-B26C-C3159E538EBE}"/>
              </a:ext>
            </a:extLst>
          </p:cNvPr>
          <p:cNvSpPr>
            <a:spLocks noGrp="1" noChangeAspect="1"/>
          </p:cNvSpPr>
          <p:nvPr>
            <p:ph type="body" sz="quarter" idx="31"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4293381792"/>
      </p:ext>
    </p:extLst>
  </p:cSld>
  <p:clrMapOvr>
    <a:masterClrMapping/>
  </p:clrMapOvr>
  <p:extLst>
    <p:ext uri="{DCECCB84-F9BA-43D5-87BE-67443E8EF086}">
      <p15:sldGuideLst xmlns:p15="http://schemas.microsoft.com/office/powerpoint/2012/main">
        <p15:guide id="1" pos="2723">
          <p15:clr>
            <a:srgbClr val="FBAE40"/>
          </p15:clr>
        </p15:guide>
        <p15:guide id="2" pos="5088">
          <p15:clr>
            <a:srgbClr val="FBAE40"/>
          </p15:clr>
        </p15:guide>
        <p15:guide id="3" orient="horz" pos="3598">
          <p15:clr>
            <a:srgbClr val="FBAE40"/>
          </p15:clr>
        </p15:guide>
        <p15:guide id="4" pos="2587">
          <p15:clr>
            <a:srgbClr val="FBAE40"/>
          </p15:clr>
        </p15:guide>
        <p15:guide id="5" pos="4954">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Proces 1-4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3383725"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6200712"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9017700"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0998B08E-A57F-4272-8EF7-59109E6456BC}"/>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26" name="Pladsholder til tekst 25">
            <a:extLst>
              <a:ext uri="{FF2B5EF4-FFF2-40B4-BE49-F238E27FC236}">
                <a16:creationId xmlns:a16="http://schemas.microsoft.com/office/drawing/2014/main" id="{DD1C6141-65FD-4EF8-AC05-D4269B38A457}"/>
              </a:ext>
            </a:extLst>
          </p:cNvPr>
          <p:cNvSpPr>
            <a:spLocks noGrp="1" noChangeAspect="1"/>
          </p:cNvSpPr>
          <p:nvPr>
            <p:ph type="body" sz="quarter" idx="28" hasCustomPrompt="1"/>
          </p:nvPr>
        </p:nvSpPr>
        <p:spPr>
          <a:xfrm>
            <a:off x="253656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7" name="Pladsholder til tekst 26">
            <a:extLst>
              <a:ext uri="{FF2B5EF4-FFF2-40B4-BE49-F238E27FC236}">
                <a16:creationId xmlns:a16="http://schemas.microsoft.com/office/drawing/2014/main" id="{B5630A30-E48E-4D26-8EBC-774C63A0A017}"/>
              </a:ext>
            </a:extLst>
          </p:cNvPr>
          <p:cNvSpPr>
            <a:spLocks noGrp="1" noChangeAspect="1"/>
          </p:cNvSpPr>
          <p:nvPr>
            <p:ph type="body" sz="quarter" idx="30" hasCustomPrompt="1"/>
          </p:nvPr>
        </p:nvSpPr>
        <p:spPr>
          <a:xfrm>
            <a:off x="535623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8" name="Pladsholder til tekst 27">
            <a:extLst>
              <a:ext uri="{FF2B5EF4-FFF2-40B4-BE49-F238E27FC236}">
                <a16:creationId xmlns:a16="http://schemas.microsoft.com/office/drawing/2014/main" id="{BBADA127-AD9F-448D-80DA-7DF9F1DA487F}"/>
              </a:ext>
            </a:extLst>
          </p:cNvPr>
          <p:cNvSpPr>
            <a:spLocks noGrp="1" noChangeAspect="1"/>
          </p:cNvSpPr>
          <p:nvPr>
            <p:ph type="body" sz="quarter" idx="31" hasCustomPrompt="1"/>
          </p:nvPr>
        </p:nvSpPr>
        <p:spPr>
          <a:xfrm>
            <a:off x="817068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9" name="Pladsholder til tekst 28">
            <a:extLst>
              <a:ext uri="{FF2B5EF4-FFF2-40B4-BE49-F238E27FC236}">
                <a16:creationId xmlns:a16="http://schemas.microsoft.com/office/drawing/2014/main" id="{7322669D-E733-4B18-80C7-DA86AA3F31C7}"/>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4209122763"/>
      </p:ext>
    </p:extLst>
  </p:cSld>
  <p:clrMapOvr>
    <a:masterClrMapping/>
  </p:clrMapOvr>
  <p:extLst>
    <p:ext uri="{DCECCB84-F9BA-43D5-87BE-67443E8EF086}">
      <p15:sldGuideLst xmlns:p15="http://schemas.microsoft.com/office/powerpoint/2012/main">
        <p15:guide id="1" pos="2131">
          <p15:clr>
            <a:srgbClr val="FBAE40"/>
          </p15:clr>
        </p15:guide>
        <p15:guide id="2" pos="3905">
          <p15:clr>
            <a:srgbClr val="FBAE40"/>
          </p15:clr>
        </p15:guide>
        <p15:guide id="3" pos="5680">
          <p15:clr>
            <a:srgbClr val="FBAE40"/>
          </p15:clr>
        </p15:guide>
        <p15:guide id="4" orient="horz" pos="3598">
          <p15:clr>
            <a:srgbClr val="FBAE40"/>
          </p15:clr>
        </p15:guide>
        <p15:guide id="5" pos="1995">
          <p15:clr>
            <a:srgbClr val="FBAE40"/>
          </p15:clr>
        </p15:guide>
        <p15:guide id="6" pos="3771">
          <p15:clr>
            <a:srgbClr val="FBAE40"/>
          </p15:clr>
        </p15:guide>
        <p15:guide id="7" pos="5544">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Proces 1-4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2800" y="1649412"/>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6202800"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294E631B-40AB-4F4A-BE9F-58783B980A61}"/>
              </a:ext>
            </a:extLst>
          </p:cNvPr>
          <p:cNvSpPr>
            <a:spLocks noGrp="1"/>
          </p:cNvSpPr>
          <p:nvPr>
            <p:ph type="body" sz="quarter" idx="27" hasCustomPrompt="1"/>
          </p:nvPr>
        </p:nvSpPr>
        <p:spPr>
          <a:xfrm>
            <a:off x="566736" y="5713200"/>
            <a:ext cx="11052177"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4" name="Pladsholder til tekst 13">
            <a:extLst>
              <a:ext uri="{FF2B5EF4-FFF2-40B4-BE49-F238E27FC236}">
                <a16:creationId xmlns:a16="http://schemas.microsoft.com/office/drawing/2014/main" id="{F7E83A30-A7EF-463C-B0A3-70034B2D2C20}"/>
              </a:ext>
            </a:extLst>
          </p:cNvPr>
          <p:cNvSpPr>
            <a:spLocks noGrp="1" noChangeAspect="1"/>
          </p:cNvSpPr>
          <p:nvPr>
            <p:ph type="body" sz="quarter" idx="28" hasCustomPrompt="1"/>
          </p:nvPr>
        </p:nvSpPr>
        <p:spPr>
          <a:xfrm>
            <a:off x="5353200"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5" name="Pladsholder til tekst 14">
            <a:extLst>
              <a:ext uri="{FF2B5EF4-FFF2-40B4-BE49-F238E27FC236}">
                <a16:creationId xmlns:a16="http://schemas.microsoft.com/office/drawing/2014/main" id="{56524D4E-ECCA-48C7-9B43-1BE4E1CCE2E2}"/>
              </a:ext>
            </a:extLst>
          </p:cNvPr>
          <p:cNvSpPr>
            <a:spLocks noGrp="1" noChangeAspect="1"/>
          </p:cNvSpPr>
          <p:nvPr>
            <p:ph type="body" sz="quarter" idx="30" hasCustomPrompt="1"/>
          </p:nvPr>
        </p:nvSpPr>
        <p:spPr>
          <a:xfrm>
            <a:off x="10986433"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6" name="Pladsholder til tekst 15">
            <a:extLst>
              <a:ext uri="{FF2B5EF4-FFF2-40B4-BE49-F238E27FC236}">
                <a16:creationId xmlns:a16="http://schemas.microsoft.com/office/drawing/2014/main" id="{1821E93E-B7B8-4CBB-BA1D-5AE31077ACD3}"/>
              </a:ext>
            </a:extLst>
          </p:cNvPr>
          <p:cNvSpPr>
            <a:spLocks noGrp="1" noChangeAspect="1"/>
          </p:cNvSpPr>
          <p:nvPr>
            <p:ph type="body" sz="quarter" idx="31" hasCustomPrompt="1"/>
          </p:nvPr>
        </p:nvSpPr>
        <p:spPr>
          <a:xfrm>
            <a:off x="53532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1B6910BC-27A1-49F4-A508-FC0A33D54923}"/>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895391301"/>
      </p:ext>
    </p:extLst>
  </p:cSld>
  <p:clrMapOvr>
    <a:masterClrMapping/>
  </p:clrMapOvr>
  <p:extLst>
    <p:ext uri="{DCECCB84-F9BA-43D5-87BE-67443E8EF086}">
      <p15:sldGuideLst xmlns:p15="http://schemas.microsoft.com/office/powerpoint/2012/main">
        <p15:guide id="2" pos="3773">
          <p15:clr>
            <a:srgbClr val="FBAE40"/>
          </p15:clr>
        </p15:guide>
        <p15:guide id="3" pos="3907">
          <p15:clr>
            <a:srgbClr val="FBAE40"/>
          </p15:clr>
        </p15:guide>
        <p15:guide id="4" orient="horz" pos="2256">
          <p15:clr>
            <a:srgbClr val="FBAE40"/>
          </p15:clr>
        </p15:guide>
        <p15:guide id="5" orient="horz" pos="2376">
          <p15:clr>
            <a:srgbClr val="FBAE40"/>
          </p15:clr>
        </p15:guide>
        <p15:guide id="6" orient="horz" pos="3598">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Proces 1-4 (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rgbClr val="07094A"/>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566738" y="27432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8340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49176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893200"/>
            <a:ext cx="5328000" cy="45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Pladsholder til tekst 14">
            <a:extLst>
              <a:ext uri="{FF2B5EF4-FFF2-40B4-BE49-F238E27FC236}">
                <a16:creationId xmlns:a16="http://schemas.microsoft.com/office/drawing/2014/main" id="{0ECE9455-FDBF-41BB-BDEA-83FD5675D9B0}"/>
              </a:ext>
            </a:extLst>
          </p:cNvPr>
          <p:cNvSpPr>
            <a:spLocks noGrp="1" noChangeAspect="1"/>
          </p:cNvSpPr>
          <p:nvPr>
            <p:ph type="body" sz="quarter" idx="28" hasCustomPrompt="1"/>
          </p:nvPr>
        </p:nvSpPr>
        <p:spPr>
          <a:xfrm rot="10800000">
            <a:off x="3619921" y="2241646"/>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7F564C52-353F-4A12-9E55-78252187EEEB}"/>
              </a:ext>
            </a:extLst>
          </p:cNvPr>
          <p:cNvSpPr>
            <a:spLocks noGrp="1" noChangeAspect="1"/>
          </p:cNvSpPr>
          <p:nvPr>
            <p:ph type="body" sz="quarter" idx="30" hasCustomPrompt="1"/>
          </p:nvPr>
        </p:nvSpPr>
        <p:spPr>
          <a:xfrm rot="5400000">
            <a:off x="3633815" y="3337921"/>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9C2E12E1-A011-4BF6-B348-EE7E10ED9B1C}"/>
              </a:ext>
            </a:extLst>
          </p:cNvPr>
          <p:cNvSpPr>
            <a:spLocks noGrp="1" noChangeAspect="1"/>
          </p:cNvSpPr>
          <p:nvPr>
            <p:ph type="body" sz="quarter" idx="31" hasCustomPrompt="1"/>
          </p:nvPr>
        </p:nvSpPr>
        <p:spPr>
          <a:xfrm>
            <a:off x="3640162" y="4419734"/>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E121F1BE-6B59-4441-9D6F-B8C285E6EDD0}"/>
              </a:ext>
            </a:extLst>
          </p:cNvPr>
          <p:cNvSpPr>
            <a:spLocks noGrp="1" noChangeAspect="1"/>
          </p:cNvSpPr>
          <p:nvPr>
            <p:ph type="body" sz="quarter" idx="32" hasCustomPrompt="1"/>
          </p:nvPr>
        </p:nvSpPr>
        <p:spPr>
          <a:xfrm rot="-5400000">
            <a:off x="3633345" y="5493019"/>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271742345"/>
      </p:ext>
    </p:extLst>
  </p:cSld>
  <p:clrMapOvr>
    <a:masterClrMapping/>
  </p:clrMapOvr>
  <p:extLst>
    <p:ext uri="{DCECCB84-F9BA-43D5-87BE-67443E8EF086}">
      <p15:sldGuideLst xmlns:p15="http://schemas.microsoft.com/office/powerpoint/2012/main">
        <p15:guide id="1" pos="2587">
          <p15:clr>
            <a:srgbClr val="FBAE40"/>
          </p15:clr>
        </p15:guide>
        <p15:guide id="2" orient="horz" pos="1653">
          <p15:clr>
            <a:srgbClr val="FBAE40"/>
          </p15:clr>
        </p15:guide>
        <p15:guide id="3" orient="horz" pos="1726">
          <p15:clr>
            <a:srgbClr val="FBAE40"/>
          </p15:clr>
        </p15:guide>
        <p15:guide id="4" orient="horz" pos="2344">
          <p15:clr>
            <a:srgbClr val="FBAE40"/>
          </p15:clr>
        </p15:guide>
        <p15:guide id="5" orient="horz" pos="2413">
          <p15:clr>
            <a:srgbClr val="FBAE40"/>
          </p15:clr>
        </p15:guide>
        <p15:guide id="6" orient="horz" pos="3030">
          <p15:clr>
            <a:srgbClr val="FBAE40"/>
          </p15:clr>
        </p15:guide>
        <p15:guide id="7" orient="horz" pos="3094">
          <p15:clr>
            <a:srgbClr val="FBAE40"/>
          </p15:clr>
        </p15:guide>
        <p15:guide id="8" orient="horz" pos="371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og graf/tabel 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526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526000" cy="29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5260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7" y="1659599"/>
            <a:ext cx="5526000" cy="29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748432976"/>
      </p:ext>
    </p:extLst>
  </p:cSld>
  <p:clrMapOvr>
    <a:masterClrMapping/>
  </p:clrMapOvr>
  <p:extLst>
    <p:ext uri="{DCECCB84-F9BA-43D5-87BE-67443E8EF086}">
      <p15:sldGuideLst xmlns:p15="http://schemas.microsoft.com/office/powerpoint/2012/main">
        <p15:guide id="3" pos="3840" userDrawn="1">
          <p15:clr>
            <a:srgbClr val="FBAE40"/>
          </p15:clr>
        </p15:guide>
        <p15:guide id="4" pos="3963">
          <p15:clr>
            <a:srgbClr val="FBAE40"/>
          </p15:clr>
        </p15:guide>
        <p15:guide id="5" pos="7446" userDrawn="1">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Proces 1-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3600" y="1649412"/>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53101"/>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6">
            <a:extLst>
              <a:ext uri="{FF2B5EF4-FFF2-40B4-BE49-F238E27FC236}">
                <a16:creationId xmlns:a16="http://schemas.microsoft.com/office/drawing/2014/main" id="{AD4D3C8A-F9AA-4F78-9B38-6CDC06AE759D}"/>
              </a:ext>
            </a:extLst>
          </p:cNvPr>
          <p:cNvSpPr>
            <a:spLocks noGrp="1"/>
          </p:cNvSpPr>
          <p:nvPr>
            <p:ph type="body" sz="quarter" idx="25" hasCustomPrompt="1"/>
          </p:nvPr>
        </p:nvSpPr>
        <p:spPr>
          <a:xfrm>
            <a:off x="43236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7">
            <a:extLst>
              <a:ext uri="{FF2B5EF4-FFF2-40B4-BE49-F238E27FC236}">
                <a16:creationId xmlns:a16="http://schemas.microsoft.com/office/drawing/2014/main" id="{0A33F85D-1870-4E2B-AC35-8C5DE60C5081}"/>
              </a:ext>
            </a:extLst>
          </p:cNvPr>
          <p:cNvSpPr>
            <a:spLocks noGrp="1"/>
          </p:cNvSpPr>
          <p:nvPr>
            <p:ph type="body" sz="quarter" idx="26" hasCustomPrompt="1"/>
          </p:nvPr>
        </p:nvSpPr>
        <p:spPr>
          <a:xfrm>
            <a:off x="80781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7" name="Pladsholder til tekst 16">
            <a:extLst>
              <a:ext uri="{FF2B5EF4-FFF2-40B4-BE49-F238E27FC236}">
                <a16:creationId xmlns:a16="http://schemas.microsoft.com/office/drawing/2014/main" id="{75CCD41E-26E3-4E2F-B2C6-AFC8FD2770AA}"/>
              </a:ext>
            </a:extLst>
          </p:cNvPr>
          <p:cNvSpPr>
            <a:spLocks noGrp="1" noChangeAspect="1"/>
          </p:cNvSpPr>
          <p:nvPr>
            <p:ph type="body" sz="quarter" idx="28" hasCustomPrompt="1"/>
          </p:nvPr>
        </p:nvSpPr>
        <p:spPr>
          <a:xfrm>
            <a:off x="34740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13D8608A-C742-43CF-A402-D506FDFEF03A}"/>
              </a:ext>
            </a:extLst>
          </p:cNvPr>
          <p:cNvSpPr>
            <a:spLocks noGrp="1" noChangeAspect="1"/>
          </p:cNvSpPr>
          <p:nvPr>
            <p:ph type="body" sz="quarter" idx="30" hasCustomPrompt="1"/>
          </p:nvPr>
        </p:nvSpPr>
        <p:spPr>
          <a:xfrm>
            <a:off x="72324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3C98EF01-737B-4FB1-9552-915C2A2129D2}"/>
              </a:ext>
            </a:extLst>
          </p:cNvPr>
          <p:cNvSpPr>
            <a:spLocks noGrp="1" noChangeAspect="1"/>
          </p:cNvSpPr>
          <p:nvPr>
            <p:ph type="body" sz="quarter" idx="31" hasCustomPrompt="1"/>
          </p:nvPr>
        </p:nvSpPr>
        <p:spPr>
          <a:xfrm>
            <a:off x="10986433"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0" name="Pladsholder til tekst 19">
            <a:extLst>
              <a:ext uri="{FF2B5EF4-FFF2-40B4-BE49-F238E27FC236}">
                <a16:creationId xmlns:a16="http://schemas.microsoft.com/office/drawing/2014/main" id="{091985B7-A22D-4817-B59E-B0ADC9EEA680}"/>
              </a:ext>
            </a:extLst>
          </p:cNvPr>
          <p:cNvSpPr>
            <a:spLocks noGrp="1" noChangeAspect="1"/>
          </p:cNvSpPr>
          <p:nvPr>
            <p:ph type="body" sz="quarter" idx="32" hasCustomPrompt="1"/>
          </p:nvPr>
        </p:nvSpPr>
        <p:spPr>
          <a:xfrm>
            <a:off x="3474000" y="5030870"/>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1" name="Pladsholder til tekst 20">
            <a:extLst>
              <a:ext uri="{FF2B5EF4-FFF2-40B4-BE49-F238E27FC236}">
                <a16:creationId xmlns:a16="http://schemas.microsoft.com/office/drawing/2014/main" id="{CAB173DE-D870-465F-BDB2-F76CC9AB0663}"/>
              </a:ext>
            </a:extLst>
          </p:cNvPr>
          <p:cNvSpPr>
            <a:spLocks noGrp="1" noChangeAspect="1"/>
          </p:cNvSpPr>
          <p:nvPr>
            <p:ph type="body" sz="quarter" idx="33" hasCustomPrompt="1"/>
          </p:nvPr>
        </p:nvSpPr>
        <p:spPr>
          <a:xfrm>
            <a:off x="72324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2" name="Pladsholder til tekst 21">
            <a:extLst>
              <a:ext uri="{FF2B5EF4-FFF2-40B4-BE49-F238E27FC236}">
                <a16:creationId xmlns:a16="http://schemas.microsoft.com/office/drawing/2014/main" id="{82CFF112-3115-409C-B07D-40E2D06AA632}"/>
              </a:ext>
            </a:extLst>
          </p:cNvPr>
          <p:cNvSpPr>
            <a:spLocks noGrp="1" noChangeAspect="1"/>
          </p:cNvSpPr>
          <p:nvPr>
            <p:ph type="body" sz="quarter" idx="34"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1977983554"/>
      </p:ext>
    </p:extLst>
  </p:cSld>
  <p:clrMapOvr>
    <a:masterClrMapping/>
  </p:clrMapOvr>
  <p:extLst>
    <p:ext uri="{DCECCB84-F9BA-43D5-87BE-67443E8EF086}">
      <p15:sldGuideLst xmlns:p15="http://schemas.microsoft.com/office/powerpoint/2012/main">
        <p15:guide id="1" orient="horz" pos="2381">
          <p15:clr>
            <a:srgbClr val="FBAE40"/>
          </p15:clr>
        </p15:guide>
        <p15:guide id="2" pos="2723">
          <p15:clr>
            <a:srgbClr val="FBAE40"/>
          </p15:clr>
        </p15:guide>
        <p15:guide id="3" pos="5088">
          <p15:clr>
            <a:srgbClr val="FBAE40"/>
          </p15:clr>
        </p15:guide>
        <p15:guide id="4" orient="horz" pos="2257">
          <p15:clr>
            <a:srgbClr val="FBAE40"/>
          </p15:clr>
        </p15:guide>
        <p15:guide id="5" pos="2591">
          <p15:clr>
            <a:srgbClr val="FBAE40"/>
          </p15:clr>
        </p15:guide>
        <p15:guide id="6" pos="4956">
          <p15:clr>
            <a:srgbClr val="FBAE40"/>
          </p15:clr>
        </p15:guide>
        <p15:guide id="7" orient="horz" pos="3599">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ED7A6-F659-439D-957B-93F3F0180D36}"/>
              </a:ext>
            </a:extLst>
          </p:cNvPr>
          <p:cNvSpPr>
            <a:spLocks noGrp="1"/>
          </p:cNvSpPr>
          <p:nvPr>
            <p:ph type="title" hasCustomPrompt="1"/>
          </p:nvPr>
        </p:nvSpPr>
        <p:spPr/>
        <p:txBody>
          <a:bodyPr/>
          <a:lstStyle/>
          <a:p>
            <a:r>
              <a:rPr lang="da-DK"/>
              <a:t>Klik for at redigere i master</a:t>
            </a:r>
          </a:p>
        </p:txBody>
      </p:sp>
      <p:sp>
        <p:nvSpPr>
          <p:cNvPr id="7" name="Pladsholder til tekst 2">
            <a:extLst>
              <a:ext uri="{FF2B5EF4-FFF2-40B4-BE49-F238E27FC236}">
                <a16:creationId xmlns:a16="http://schemas.microsoft.com/office/drawing/2014/main" id="{8BAC0437-7AB5-4062-ADCC-C54F86F3BAF3}"/>
              </a:ext>
            </a:extLst>
          </p:cNvPr>
          <p:cNvSpPr>
            <a:spLocks noGrp="1"/>
          </p:cNvSpPr>
          <p:nvPr>
            <p:ph type="body" sz="quarter" idx="13" hasCustomPrompt="1"/>
          </p:nvPr>
        </p:nvSpPr>
        <p:spPr>
          <a:xfrm>
            <a:off x="566738" y="1659054"/>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9" name="Pladsholder til tekst 3">
            <a:extLst>
              <a:ext uri="{FF2B5EF4-FFF2-40B4-BE49-F238E27FC236}">
                <a16:creationId xmlns:a16="http://schemas.microsoft.com/office/drawing/2014/main" id="{A33A9808-3B41-42AA-B1A6-CBB6630BB77E}"/>
              </a:ext>
            </a:extLst>
          </p:cNvPr>
          <p:cNvSpPr>
            <a:spLocks noGrp="1"/>
          </p:cNvSpPr>
          <p:nvPr>
            <p:ph type="body" sz="quarter" idx="14" hasCustomPrompt="1"/>
          </p:nvPr>
        </p:nvSpPr>
        <p:spPr>
          <a:xfrm>
            <a:off x="2619300" y="1659054"/>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0" name="Pladsholder til tekst 4">
            <a:extLst>
              <a:ext uri="{FF2B5EF4-FFF2-40B4-BE49-F238E27FC236}">
                <a16:creationId xmlns:a16="http://schemas.microsoft.com/office/drawing/2014/main" id="{8889AF06-006D-4CCD-BA6E-313319D19785}"/>
              </a:ext>
            </a:extLst>
          </p:cNvPr>
          <p:cNvSpPr>
            <a:spLocks noGrp="1"/>
          </p:cNvSpPr>
          <p:nvPr>
            <p:ph type="body" sz="quarter" idx="15" hasCustomPrompt="1"/>
          </p:nvPr>
        </p:nvSpPr>
        <p:spPr>
          <a:xfrm>
            <a:off x="566738" y="3420250"/>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1" name="Pladsholder til tekst 5">
            <a:extLst>
              <a:ext uri="{FF2B5EF4-FFF2-40B4-BE49-F238E27FC236}">
                <a16:creationId xmlns:a16="http://schemas.microsoft.com/office/drawing/2014/main" id="{5BC049EE-1470-4BA6-AFBF-ABEE5D5640A1}"/>
              </a:ext>
            </a:extLst>
          </p:cNvPr>
          <p:cNvSpPr>
            <a:spLocks noGrp="1"/>
          </p:cNvSpPr>
          <p:nvPr>
            <p:ph type="body" sz="quarter" idx="16" hasCustomPrompt="1"/>
          </p:nvPr>
        </p:nvSpPr>
        <p:spPr>
          <a:xfrm>
            <a:off x="2619300" y="3420250"/>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2" name="Pladsholder til tekst 6">
            <a:extLst>
              <a:ext uri="{FF2B5EF4-FFF2-40B4-BE49-F238E27FC236}">
                <a16:creationId xmlns:a16="http://schemas.microsoft.com/office/drawing/2014/main" id="{3119D79E-CA8F-4343-A86E-01FBC0FFA4E7}"/>
              </a:ext>
            </a:extLst>
          </p:cNvPr>
          <p:cNvSpPr>
            <a:spLocks noGrp="1"/>
          </p:cNvSpPr>
          <p:nvPr>
            <p:ph type="body" sz="quarter" idx="17" hasCustomPrompt="1"/>
          </p:nvPr>
        </p:nvSpPr>
        <p:spPr>
          <a:xfrm>
            <a:off x="566738" y="5181445"/>
            <a:ext cx="2052561" cy="1108230"/>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3" name="Pladsholder til tekst 7">
            <a:extLst>
              <a:ext uri="{FF2B5EF4-FFF2-40B4-BE49-F238E27FC236}">
                <a16:creationId xmlns:a16="http://schemas.microsoft.com/office/drawing/2014/main" id="{B56612E9-9034-4945-A991-2AE79CB7CD43}"/>
              </a:ext>
            </a:extLst>
          </p:cNvPr>
          <p:cNvSpPr>
            <a:spLocks noGrp="1"/>
          </p:cNvSpPr>
          <p:nvPr>
            <p:ph type="body" sz="quarter" idx="18" hasCustomPrompt="1"/>
          </p:nvPr>
        </p:nvSpPr>
        <p:spPr>
          <a:xfrm>
            <a:off x="2619300" y="5181445"/>
            <a:ext cx="9001200" cy="1108230"/>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5" name="Pladsholder til billede 6">
            <a:extLst>
              <a:ext uri="{FF2B5EF4-FFF2-40B4-BE49-F238E27FC236}">
                <a16:creationId xmlns:a16="http://schemas.microsoft.com/office/drawing/2014/main" id="{EF66DBB0-1E2D-43B5-AF79-5C0BD7A13713}"/>
              </a:ext>
            </a:extLst>
          </p:cNvPr>
          <p:cNvSpPr>
            <a:spLocks noGrp="1"/>
          </p:cNvSpPr>
          <p:nvPr>
            <p:ph type="pic" sz="quarter" idx="19"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6" name="Date_DateCustomA">
            <a:extLst>
              <a:ext uri="{FF2B5EF4-FFF2-40B4-BE49-F238E27FC236}">
                <a16:creationId xmlns:a16="http://schemas.microsoft.com/office/drawing/2014/main" id="{6F742C7A-0AAE-4F4B-BE04-386E798A3F22}"/>
              </a:ext>
            </a:extLst>
          </p:cNvPr>
          <p:cNvSpPr>
            <a:spLocks noGrp="1"/>
          </p:cNvSpPr>
          <p:nvPr>
            <p:ph type="dt" sz="half" idx="20"/>
          </p:nvPr>
        </p:nvSpPr>
        <p:spPr/>
        <p:txBody>
          <a:bodyPr/>
          <a:lstStyle/>
          <a:p>
            <a:endParaRPr lang="da-DK"/>
          </a:p>
        </p:txBody>
      </p:sp>
      <p:sp>
        <p:nvSpPr>
          <p:cNvPr id="8" name="Pladsholder til sidefod 7">
            <a:extLst>
              <a:ext uri="{FF2B5EF4-FFF2-40B4-BE49-F238E27FC236}">
                <a16:creationId xmlns:a16="http://schemas.microsoft.com/office/drawing/2014/main" id="{8DD84ACE-F18C-4085-86CA-E5018A4459FC}"/>
              </a:ext>
            </a:extLst>
          </p:cNvPr>
          <p:cNvSpPr>
            <a:spLocks noGrp="1"/>
          </p:cNvSpPr>
          <p:nvPr>
            <p:ph type="ftr" sz="quarter" idx="21"/>
          </p:nvPr>
        </p:nvSpPr>
        <p:spPr/>
        <p:txBody>
          <a:bodyPr/>
          <a:lstStyle/>
          <a:p>
            <a:endParaRPr lang="da-DK"/>
          </a:p>
        </p:txBody>
      </p:sp>
      <p:sp>
        <p:nvSpPr>
          <p:cNvPr id="16" name="Pladsholder til slidenummer 15">
            <a:extLst>
              <a:ext uri="{FF2B5EF4-FFF2-40B4-BE49-F238E27FC236}">
                <a16:creationId xmlns:a16="http://schemas.microsoft.com/office/drawing/2014/main" id="{CE6F6A10-7FD5-4873-9BD2-BC15F298BC4F}"/>
              </a:ext>
            </a:extLst>
          </p:cNvPr>
          <p:cNvSpPr>
            <a:spLocks noGrp="1"/>
          </p:cNvSpPr>
          <p:nvPr>
            <p:ph type="sldNum" sz="quarter" idx="2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301415095"/>
      </p:ext>
    </p:extLst>
  </p:cSld>
  <p:clrMapOvr>
    <a:masterClrMapping/>
  </p:clrMapOvr>
  <p:extLst>
    <p:ext uri="{DCECCB84-F9BA-43D5-87BE-67443E8EF086}">
      <p15:sldGuideLst xmlns:p15="http://schemas.microsoft.com/office/powerpoint/2012/main">
        <p15:guide id="1" pos="1648">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Perlekæ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en-US"/>
              <a:t>Click to edit Master title style</a:t>
            </a:r>
            <a:endParaRPr lang="da-DK"/>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396267676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Perlekæ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en-US"/>
              <a:t>Click to edit Master title style</a:t>
            </a:r>
            <a:endParaRPr lang="da-DK"/>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2647692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Overskrift, logo og sidefo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1" name="Pladsholder til tekst 8">
            <a:extLst>
              <a:ext uri="{FF2B5EF4-FFF2-40B4-BE49-F238E27FC236}">
                <a16:creationId xmlns:a16="http://schemas.microsoft.com/office/drawing/2014/main" id="{E31D97E5-A119-4CCE-9CC4-F7B4303EA14A}"/>
              </a:ext>
            </a:extLst>
          </p:cNvPr>
          <p:cNvSpPr>
            <a:spLocks noGrp="1"/>
          </p:cNvSpPr>
          <p:nvPr>
            <p:ph type="body" sz="quarter" idx="19" hasCustomPrompt="1"/>
          </p:nvPr>
        </p:nvSpPr>
        <p:spPr>
          <a:xfrm>
            <a:off x="566737" y="5713364"/>
            <a:ext cx="542131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3" name="Date_DateCustomA"/>
          <p:cNvSpPr>
            <a:spLocks noGrp="1"/>
          </p:cNvSpPr>
          <p:nvPr>
            <p:ph type="dt" sz="half" idx="10"/>
          </p:nvPr>
        </p:nvSpPr>
        <p:spPr/>
        <p:txBody>
          <a:bodyPr/>
          <a:lstStyle/>
          <a:p>
            <a:endParaRPr lang="da-DK"/>
          </a:p>
        </p:txBody>
      </p:sp>
      <p:sp>
        <p:nvSpPr>
          <p:cNvPr id="4" name="FLD_PresentationTitle"/>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169283926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Logo og sidefod">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da-DK"/>
          </a:p>
        </p:txBody>
      </p:sp>
      <p:sp>
        <p:nvSpPr>
          <p:cNvPr id="3" name="FLD_PresentationTitle"/>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24C8C45C-947F-4981-8B3F-4F32E973C901}" type="slidenum">
              <a:rPr lang="da-DK" smtClean="0"/>
              <a:t>‹#›</a:t>
            </a:fld>
            <a:endParaRPr lang="da-DK"/>
          </a:p>
        </p:txBody>
      </p:sp>
      <p:sp>
        <p:nvSpPr>
          <p:cNvPr id="7"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172482118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Kontakt rådgiver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en-US"/>
              <a:t>Click to edit Master title style</a:t>
            </a:r>
            <a:endParaRPr lang="da-DK"/>
          </a:p>
        </p:txBody>
      </p:sp>
      <p:sp>
        <p:nvSpPr>
          <p:cNvPr id="10" name="Text Placeholder 2">
            <a:extLst>
              <a:ext uri="{FF2B5EF4-FFF2-40B4-BE49-F238E27FC236}">
                <a16:creationId xmlns:a16="http://schemas.microsoft.com/office/drawing/2014/main" id="{8682A2CD-2C91-4D7A-8FCD-62D8DEEE6D0C}"/>
              </a:ext>
            </a:extLst>
          </p:cNvPr>
          <p:cNvSpPr>
            <a:spLocks noGrp="1"/>
          </p:cNvSpPr>
          <p:nvPr>
            <p:ph type="body" sz="quarter" idx="14" hasCustomPrompt="1"/>
          </p:nvPr>
        </p:nvSpPr>
        <p:spPr>
          <a:xfrm>
            <a:off x="251152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1" name="Text Placeholder 3">
            <a:extLst>
              <a:ext uri="{FF2B5EF4-FFF2-40B4-BE49-F238E27FC236}">
                <a16:creationId xmlns:a16="http://schemas.microsoft.com/office/drawing/2014/main" id="{94FF3D4E-95F6-4B42-A300-355676E021C4}"/>
              </a:ext>
            </a:extLst>
          </p:cNvPr>
          <p:cNvSpPr>
            <a:spLocks noGrp="1"/>
          </p:cNvSpPr>
          <p:nvPr>
            <p:ph type="body" sz="quarter" idx="15" hasCustomPrompt="1"/>
          </p:nvPr>
        </p:nvSpPr>
        <p:spPr>
          <a:xfrm>
            <a:off x="251152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12" name="Text Placeholder 4">
            <a:extLst>
              <a:ext uri="{FF2B5EF4-FFF2-40B4-BE49-F238E27FC236}">
                <a16:creationId xmlns:a16="http://schemas.microsoft.com/office/drawing/2014/main" id="{D141DBBC-1A40-47EB-875F-45C903D29781}"/>
              </a:ext>
            </a:extLst>
          </p:cNvPr>
          <p:cNvSpPr>
            <a:spLocks noGrp="1"/>
          </p:cNvSpPr>
          <p:nvPr>
            <p:ph type="body" sz="quarter" idx="16" hasCustomPrompt="1"/>
          </p:nvPr>
        </p:nvSpPr>
        <p:spPr>
          <a:xfrm>
            <a:off x="251152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14" name="Text Placeholder 5">
            <a:extLst>
              <a:ext uri="{FF2B5EF4-FFF2-40B4-BE49-F238E27FC236}">
                <a16:creationId xmlns:a16="http://schemas.microsoft.com/office/drawing/2014/main" id="{913D1544-48C5-40C1-825E-6336D435B3C3}"/>
              </a:ext>
            </a:extLst>
          </p:cNvPr>
          <p:cNvSpPr>
            <a:spLocks noGrp="1"/>
          </p:cNvSpPr>
          <p:nvPr>
            <p:ph type="body" sz="quarter" idx="17" hasCustomPrompt="1"/>
          </p:nvPr>
        </p:nvSpPr>
        <p:spPr>
          <a:xfrm>
            <a:off x="151288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7" name="Picture Placeholder 6">
            <a:extLst>
              <a:ext uri="{FF2B5EF4-FFF2-40B4-BE49-F238E27FC236}">
                <a16:creationId xmlns:a16="http://schemas.microsoft.com/office/drawing/2014/main" id="{212B8E67-0421-474E-9605-ACC988CF406F}"/>
              </a:ext>
            </a:extLst>
          </p:cNvPr>
          <p:cNvSpPr>
            <a:spLocks noGrp="1"/>
          </p:cNvSpPr>
          <p:nvPr>
            <p:ph type="pic" sz="quarter" idx="13" hasCustomPrompt="1"/>
          </p:nvPr>
        </p:nvSpPr>
        <p:spPr>
          <a:xfrm>
            <a:off x="151345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18" name="Text Placeholder 2">
            <a:extLst>
              <a:ext uri="{FF2B5EF4-FFF2-40B4-BE49-F238E27FC236}">
                <a16:creationId xmlns:a16="http://schemas.microsoft.com/office/drawing/2014/main" id="{42AA3A10-E6AC-49C4-BB31-63FAD8B4823A}"/>
              </a:ext>
            </a:extLst>
          </p:cNvPr>
          <p:cNvSpPr>
            <a:spLocks noGrp="1"/>
          </p:cNvSpPr>
          <p:nvPr>
            <p:ph type="body" sz="quarter" idx="18" hasCustomPrompt="1"/>
          </p:nvPr>
        </p:nvSpPr>
        <p:spPr>
          <a:xfrm>
            <a:off x="6931913" y="1974457"/>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9" name="Text Placeholder 3">
            <a:extLst>
              <a:ext uri="{FF2B5EF4-FFF2-40B4-BE49-F238E27FC236}">
                <a16:creationId xmlns:a16="http://schemas.microsoft.com/office/drawing/2014/main" id="{D85774B6-51E0-46E1-A6AF-CEF6D5E78CCB}"/>
              </a:ext>
            </a:extLst>
          </p:cNvPr>
          <p:cNvSpPr>
            <a:spLocks noGrp="1"/>
          </p:cNvSpPr>
          <p:nvPr>
            <p:ph type="body" sz="quarter" idx="19" hasCustomPrompt="1"/>
          </p:nvPr>
        </p:nvSpPr>
        <p:spPr>
          <a:xfrm>
            <a:off x="6931913" y="2381094"/>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0" name="Text Placeholder 4">
            <a:extLst>
              <a:ext uri="{FF2B5EF4-FFF2-40B4-BE49-F238E27FC236}">
                <a16:creationId xmlns:a16="http://schemas.microsoft.com/office/drawing/2014/main" id="{5F361307-9797-4929-B4B6-D18833C1CF1E}"/>
              </a:ext>
            </a:extLst>
          </p:cNvPr>
          <p:cNvSpPr>
            <a:spLocks noGrp="1"/>
          </p:cNvSpPr>
          <p:nvPr>
            <p:ph type="body" sz="quarter" idx="20" hasCustomPrompt="1"/>
          </p:nvPr>
        </p:nvSpPr>
        <p:spPr>
          <a:xfrm>
            <a:off x="6931913" y="2657200"/>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1" name="Text Placeholder 5">
            <a:extLst>
              <a:ext uri="{FF2B5EF4-FFF2-40B4-BE49-F238E27FC236}">
                <a16:creationId xmlns:a16="http://schemas.microsoft.com/office/drawing/2014/main" id="{66719085-B787-4BB6-9799-6A50C710F2FB}"/>
              </a:ext>
            </a:extLst>
          </p:cNvPr>
          <p:cNvSpPr>
            <a:spLocks noGrp="1"/>
          </p:cNvSpPr>
          <p:nvPr>
            <p:ph type="body" sz="quarter" idx="21" hasCustomPrompt="1"/>
          </p:nvPr>
        </p:nvSpPr>
        <p:spPr>
          <a:xfrm>
            <a:off x="5933280" y="2982520"/>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2" name="Picture Placeholder 6">
            <a:extLst>
              <a:ext uri="{FF2B5EF4-FFF2-40B4-BE49-F238E27FC236}">
                <a16:creationId xmlns:a16="http://schemas.microsoft.com/office/drawing/2014/main" id="{EC63E4CB-FA04-4B13-B561-8EF667946D04}"/>
              </a:ext>
            </a:extLst>
          </p:cNvPr>
          <p:cNvSpPr>
            <a:spLocks noGrp="1"/>
          </p:cNvSpPr>
          <p:nvPr>
            <p:ph type="pic" sz="quarter" idx="22" hasCustomPrompt="1"/>
          </p:nvPr>
        </p:nvSpPr>
        <p:spPr>
          <a:xfrm>
            <a:off x="5933842" y="1974064"/>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23" name="Text Placeholder 2">
            <a:extLst>
              <a:ext uri="{FF2B5EF4-FFF2-40B4-BE49-F238E27FC236}">
                <a16:creationId xmlns:a16="http://schemas.microsoft.com/office/drawing/2014/main" id="{12226200-7D0E-4E89-BB47-BEF385EED160}"/>
              </a:ext>
            </a:extLst>
          </p:cNvPr>
          <p:cNvSpPr>
            <a:spLocks noGrp="1"/>
          </p:cNvSpPr>
          <p:nvPr>
            <p:ph type="body" sz="quarter" idx="23" hasCustomPrompt="1"/>
          </p:nvPr>
        </p:nvSpPr>
        <p:spPr>
          <a:xfrm>
            <a:off x="4723445"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4" name="Text Placeholder 3">
            <a:extLst>
              <a:ext uri="{FF2B5EF4-FFF2-40B4-BE49-F238E27FC236}">
                <a16:creationId xmlns:a16="http://schemas.microsoft.com/office/drawing/2014/main" id="{3E85F4F3-BEC7-475E-9AE6-24551ED59768}"/>
              </a:ext>
            </a:extLst>
          </p:cNvPr>
          <p:cNvSpPr>
            <a:spLocks noGrp="1"/>
          </p:cNvSpPr>
          <p:nvPr>
            <p:ph type="body" sz="quarter" idx="24" hasCustomPrompt="1"/>
          </p:nvPr>
        </p:nvSpPr>
        <p:spPr>
          <a:xfrm>
            <a:off x="4723445"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5" name="Text Placeholder 4">
            <a:extLst>
              <a:ext uri="{FF2B5EF4-FFF2-40B4-BE49-F238E27FC236}">
                <a16:creationId xmlns:a16="http://schemas.microsoft.com/office/drawing/2014/main" id="{F1AB4377-59B2-49ED-BD4C-700A6C8A2756}"/>
              </a:ext>
            </a:extLst>
          </p:cNvPr>
          <p:cNvSpPr>
            <a:spLocks noGrp="1"/>
          </p:cNvSpPr>
          <p:nvPr>
            <p:ph type="body" sz="quarter" idx="25" hasCustomPrompt="1"/>
          </p:nvPr>
        </p:nvSpPr>
        <p:spPr>
          <a:xfrm>
            <a:off x="4723445"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6" name="Text Placeholder 5">
            <a:extLst>
              <a:ext uri="{FF2B5EF4-FFF2-40B4-BE49-F238E27FC236}">
                <a16:creationId xmlns:a16="http://schemas.microsoft.com/office/drawing/2014/main" id="{F4BE0B1B-2229-4264-8C1B-C5275C0A3A4D}"/>
              </a:ext>
            </a:extLst>
          </p:cNvPr>
          <p:cNvSpPr>
            <a:spLocks noGrp="1"/>
          </p:cNvSpPr>
          <p:nvPr>
            <p:ph type="body" sz="quarter" idx="26" hasCustomPrompt="1"/>
          </p:nvPr>
        </p:nvSpPr>
        <p:spPr>
          <a:xfrm>
            <a:off x="3724812"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7" name="Picture Placeholder 6">
            <a:extLst>
              <a:ext uri="{FF2B5EF4-FFF2-40B4-BE49-F238E27FC236}">
                <a16:creationId xmlns:a16="http://schemas.microsoft.com/office/drawing/2014/main" id="{D849BB38-5FC6-4C49-8D27-D5DF5505D74F}"/>
              </a:ext>
            </a:extLst>
          </p:cNvPr>
          <p:cNvSpPr>
            <a:spLocks noGrp="1"/>
          </p:cNvSpPr>
          <p:nvPr>
            <p:ph type="pic" sz="quarter" idx="27" hasCustomPrompt="1"/>
          </p:nvPr>
        </p:nvSpPr>
        <p:spPr>
          <a:xfrm>
            <a:off x="3725374"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65653514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Kontakt rådgi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28" name="Text Placeholder 2">
            <a:extLst>
              <a:ext uri="{FF2B5EF4-FFF2-40B4-BE49-F238E27FC236}">
                <a16:creationId xmlns:a16="http://schemas.microsoft.com/office/drawing/2014/main" id="{20D3F947-597C-493E-9EC8-224CBA5B6C06}"/>
              </a:ext>
            </a:extLst>
          </p:cNvPr>
          <p:cNvSpPr>
            <a:spLocks noGrp="1"/>
          </p:cNvSpPr>
          <p:nvPr>
            <p:ph type="body" sz="quarter" idx="14" hasCustomPrompt="1"/>
          </p:nvPr>
        </p:nvSpPr>
        <p:spPr>
          <a:xfrm>
            <a:off x="473656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9" name="Text Placeholder 3">
            <a:extLst>
              <a:ext uri="{FF2B5EF4-FFF2-40B4-BE49-F238E27FC236}">
                <a16:creationId xmlns:a16="http://schemas.microsoft.com/office/drawing/2014/main" id="{62308014-FDE1-41AC-A7E4-C7D3CD7316D7}"/>
              </a:ext>
            </a:extLst>
          </p:cNvPr>
          <p:cNvSpPr>
            <a:spLocks noGrp="1"/>
          </p:cNvSpPr>
          <p:nvPr>
            <p:ph type="body" sz="quarter" idx="15" hasCustomPrompt="1"/>
          </p:nvPr>
        </p:nvSpPr>
        <p:spPr>
          <a:xfrm>
            <a:off x="473656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0" name="Text Placeholder 4">
            <a:extLst>
              <a:ext uri="{FF2B5EF4-FFF2-40B4-BE49-F238E27FC236}">
                <a16:creationId xmlns:a16="http://schemas.microsoft.com/office/drawing/2014/main" id="{171C826D-1823-42E2-9F90-7AB6F8CDA8DB}"/>
              </a:ext>
            </a:extLst>
          </p:cNvPr>
          <p:cNvSpPr>
            <a:spLocks noGrp="1"/>
          </p:cNvSpPr>
          <p:nvPr>
            <p:ph type="body" sz="quarter" idx="16" hasCustomPrompt="1"/>
          </p:nvPr>
        </p:nvSpPr>
        <p:spPr>
          <a:xfrm>
            <a:off x="473656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1" name="Text Placeholder 5">
            <a:extLst>
              <a:ext uri="{FF2B5EF4-FFF2-40B4-BE49-F238E27FC236}">
                <a16:creationId xmlns:a16="http://schemas.microsoft.com/office/drawing/2014/main" id="{CED6844E-23D0-4DC5-BFF7-6CD4E330E45D}"/>
              </a:ext>
            </a:extLst>
          </p:cNvPr>
          <p:cNvSpPr>
            <a:spLocks noGrp="1"/>
          </p:cNvSpPr>
          <p:nvPr>
            <p:ph type="body" sz="quarter" idx="17" hasCustomPrompt="1"/>
          </p:nvPr>
        </p:nvSpPr>
        <p:spPr>
          <a:xfrm>
            <a:off x="373792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2" name="Picture Placeholder 6">
            <a:extLst>
              <a:ext uri="{FF2B5EF4-FFF2-40B4-BE49-F238E27FC236}">
                <a16:creationId xmlns:a16="http://schemas.microsoft.com/office/drawing/2014/main" id="{8922F614-DDD7-411B-96E9-EDAA6C03E41F}"/>
              </a:ext>
            </a:extLst>
          </p:cNvPr>
          <p:cNvSpPr>
            <a:spLocks noGrp="1"/>
          </p:cNvSpPr>
          <p:nvPr>
            <p:ph type="pic" sz="quarter" idx="13" hasCustomPrompt="1"/>
          </p:nvPr>
        </p:nvSpPr>
        <p:spPr>
          <a:xfrm>
            <a:off x="373849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3" name="Text Placeholder 2">
            <a:extLst>
              <a:ext uri="{FF2B5EF4-FFF2-40B4-BE49-F238E27FC236}">
                <a16:creationId xmlns:a16="http://schemas.microsoft.com/office/drawing/2014/main" id="{2D92932D-107F-4447-A328-BA2B7E96E387}"/>
              </a:ext>
            </a:extLst>
          </p:cNvPr>
          <p:cNvSpPr>
            <a:spLocks noGrp="1"/>
          </p:cNvSpPr>
          <p:nvPr>
            <p:ph type="body" sz="quarter" idx="18" hasCustomPrompt="1"/>
          </p:nvPr>
        </p:nvSpPr>
        <p:spPr>
          <a:xfrm>
            <a:off x="2511521" y="410464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4" name="Text Placeholder 3">
            <a:extLst>
              <a:ext uri="{FF2B5EF4-FFF2-40B4-BE49-F238E27FC236}">
                <a16:creationId xmlns:a16="http://schemas.microsoft.com/office/drawing/2014/main" id="{C68D2EDD-F6BC-4C87-B8FD-B6BEC807DE25}"/>
              </a:ext>
            </a:extLst>
          </p:cNvPr>
          <p:cNvSpPr>
            <a:spLocks noGrp="1"/>
          </p:cNvSpPr>
          <p:nvPr>
            <p:ph type="body" sz="quarter" idx="19" hasCustomPrompt="1"/>
          </p:nvPr>
        </p:nvSpPr>
        <p:spPr>
          <a:xfrm>
            <a:off x="2511521" y="451127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5" name="Text Placeholder 4">
            <a:extLst>
              <a:ext uri="{FF2B5EF4-FFF2-40B4-BE49-F238E27FC236}">
                <a16:creationId xmlns:a16="http://schemas.microsoft.com/office/drawing/2014/main" id="{599780DD-E7D7-4F7E-80B2-0DD526D228D6}"/>
              </a:ext>
            </a:extLst>
          </p:cNvPr>
          <p:cNvSpPr>
            <a:spLocks noGrp="1"/>
          </p:cNvSpPr>
          <p:nvPr>
            <p:ph type="body" sz="quarter" idx="20" hasCustomPrompt="1"/>
          </p:nvPr>
        </p:nvSpPr>
        <p:spPr>
          <a:xfrm>
            <a:off x="2511521" y="478738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6" name="Text Placeholder 5">
            <a:extLst>
              <a:ext uri="{FF2B5EF4-FFF2-40B4-BE49-F238E27FC236}">
                <a16:creationId xmlns:a16="http://schemas.microsoft.com/office/drawing/2014/main" id="{911548C4-85E9-4543-9D7A-0CD58CB14051}"/>
              </a:ext>
            </a:extLst>
          </p:cNvPr>
          <p:cNvSpPr>
            <a:spLocks noGrp="1"/>
          </p:cNvSpPr>
          <p:nvPr>
            <p:ph type="body" sz="quarter" idx="21" hasCustomPrompt="1"/>
          </p:nvPr>
        </p:nvSpPr>
        <p:spPr>
          <a:xfrm>
            <a:off x="1512888" y="511270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7" name="Picture Placeholder 6">
            <a:extLst>
              <a:ext uri="{FF2B5EF4-FFF2-40B4-BE49-F238E27FC236}">
                <a16:creationId xmlns:a16="http://schemas.microsoft.com/office/drawing/2014/main" id="{A211BB14-F05E-416F-BEED-A614B0EC4232}"/>
              </a:ext>
            </a:extLst>
          </p:cNvPr>
          <p:cNvSpPr>
            <a:spLocks noGrp="1"/>
          </p:cNvSpPr>
          <p:nvPr>
            <p:ph type="pic" sz="quarter" idx="22" hasCustomPrompt="1"/>
          </p:nvPr>
        </p:nvSpPr>
        <p:spPr>
          <a:xfrm>
            <a:off x="1513450" y="410424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8" name="Text Placeholder 2">
            <a:extLst>
              <a:ext uri="{FF2B5EF4-FFF2-40B4-BE49-F238E27FC236}">
                <a16:creationId xmlns:a16="http://schemas.microsoft.com/office/drawing/2014/main" id="{49E428A6-BF76-464F-8ED7-1D821CE80F19}"/>
              </a:ext>
            </a:extLst>
          </p:cNvPr>
          <p:cNvSpPr>
            <a:spLocks noGrp="1"/>
          </p:cNvSpPr>
          <p:nvPr>
            <p:ph type="body" sz="quarter" idx="23" hasCustomPrompt="1"/>
          </p:nvPr>
        </p:nvSpPr>
        <p:spPr>
          <a:xfrm>
            <a:off x="6934931"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9" name="Text Placeholder 3">
            <a:extLst>
              <a:ext uri="{FF2B5EF4-FFF2-40B4-BE49-F238E27FC236}">
                <a16:creationId xmlns:a16="http://schemas.microsoft.com/office/drawing/2014/main" id="{1F1B23FE-CA38-4C73-B19C-9C89D3929AA9}"/>
              </a:ext>
            </a:extLst>
          </p:cNvPr>
          <p:cNvSpPr>
            <a:spLocks noGrp="1"/>
          </p:cNvSpPr>
          <p:nvPr>
            <p:ph type="body" sz="quarter" idx="24" hasCustomPrompt="1"/>
          </p:nvPr>
        </p:nvSpPr>
        <p:spPr>
          <a:xfrm>
            <a:off x="6934931"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40" name="Text Placeholder 4">
            <a:extLst>
              <a:ext uri="{FF2B5EF4-FFF2-40B4-BE49-F238E27FC236}">
                <a16:creationId xmlns:a16="http://schemas.microsoft.com/office/drawing/2014/main" id="{D119D660-6531-4662-9860-9E0E8C4EF071}"/>
              </a:ext>
            </a:extLst>
          </p:cNvPr>
          <p:cNvSpPr>
            <a:spLocks noGrp="1"/>
          </p:cNvSpPr>
          <p:nvPr>
            <p:ph type="body" sz="quarter" idx="25" hasCustomPrompt="1"/>
          </p:nvPr>
        </p:nvSpPr>
        <p:spPr>
          <a:xfrm>
            <a:off x="6934931"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41" name="Text Placeholder 5">
            <a:extLst>
              <a:ext uri="{FF2B5EF4-FFF2-40B4-BE49-F238E27FC236}">
                <a16:creationId xmlns:a16="http://schemas.microsoft.com/office/drawing/2014/main" id="{D6518E2C-C688-4EA7-95DA-F1C6CAFEF12B}"/>
              </a:ext>
            </a:extLst>
          </p:cNvPr>
          <p:cNvSpPr>
            <a:spLocks noGrp="1"/>
          </p:cNvSpPr>
          <p:nvPr>
            <p:ph type="body" sz="quarter" idx="26" hasCustomPrompt="1"/>
          </p:nvPr>
        </p:nvSpPr>
        <p:spPr>
          <a:xfrm>
            <a:off x="5936298"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42" name="Picture Placeholder 6">
            <a:extLst>
              <a:ext uri="{FF2B5EF4-FFF2-40B4-BE49-F238E27FC236}">
                <a16:creationId xmlns:a16="http://schemas.microsoft.com/office/drawing/2014/main" id="{0670AEA0-F795-4792-92CA-F9F4D9ABD3BF}"/>
              </a:ext>
            </a:extLst>
          </p:cNvPr>
          <p:cNvSpPr>
            <a:spLocks noGrp="1"/>
          </p:cNvSpPr>
          <p:nvPr>
            <p:ph type="pic" sz="quarter" idx="27" hasCustomPrompt="1"/>
          </p:nvPr>
        </p:nvSpPr>
        <p:spPr>
          <a:xfrm>
            <a:off x="5936860"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Tree>
    <p:extLst>
      <p:ext uri="{BB962C8B-B14F-4D97-AF65-F5344CB8AC3E}">
        <p14:creationId xmlns:p14="http://schemas.microsoft.com/office/powerpoint/2010/main" val="210989327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rgbClr val="EDE8E6"/>
          </a:solidFill>
        </p:spPr>
        <p:txBody>
          <a:bodyPr lIns="0" tIns="108000"/>
          <a:lstStyle>
            <a:lvl1pPr marL="0" indent="0" algn="ctr">
              <a:buNone/>
              <a:defRPr sz="1600" baseline="0">
                <a:solidFill>
                  <a:schemeClr val="tx1"/>
                </a:solidFill>
              </a:defRPr>
            </a:lvl1pPr>
          </a:lstStyle>
          <a:p>
            <a:r>
              <a:rPr lang="da-DK"/>
              <a:t>Klik på denne pladsholder og indsæt billede via Images Library.</a:t>
            </a:r>
          </a:p>
        </p:txBody>
      </p:sp>
      <p:sp>
        <p:nvSpPr>
          <p:cNvPr id="2" name="Title 1"/>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600" b="1" baseline="0">
                <a:solidFill>
                  <a:schemeClr val="bg1"/>
                </a:solidFill>
                <a:latin typeface="+mn-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9" name="Date_DateCustomA" hidden="1"/>
          <p:cNvSpPr>
            <a:spLocks noGrp="1"/>
          </p:cNvSpPr>
          <p:nvPr>
            <p:ph type="dt" sz="half" idx="10"/>
          </p:nvPr>
        </p:nvSpPr>
        <p:spPr>
          <a:xfrm>
            <a:off x="0" y="6912000"/>
            <a:ext cx="0" cy="0"/>
          </a:xfrm>
        </p:spPr>
        <p:txBody>
          <a:bodyPr/>
          <a:lstStyle>
            <a:lvl1pPr>
              <a:defRPr sz="100">
                <a:noFill/>
              </a:defRPr>
            </a:lvl1pPr>
          </a:lstStyle>
          <a:p>
            <a:endParaRPr lang="da-DK"/>
          </a:p>
        </p:txBody>
      </p:sp>
      <p:pic>
        <p:nvPicPr>
          <p:cNvPr id="11" name="Logo_white">
            <a:extLst>
              <a:ext uri="{FF2B5EF4-FFF2-40B4-BE49-F238E27FC236}">
                <a16:creationId xmlns:a16="http://schemas.microsoft.com/office/drawing/2014/main" id="{C30F2145-807F-4C32-8746-6E0EF33460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687270169"/>
      </p:ext>
    </p:extLst>
  </p:cSld>
  <p:clrMapOvr>
    <a:masterClrMapping/>
  </p:clrMapOvr>
  <p:extLst>
    <p:ext uri="{DCECCB84-F9BA-43D5-87BE-67443E8EF086}">
      <p15:sldGuideLst xmlns:p15="http://schemas.microsoft.com/office/powerpoint/2012/main">
        <p15:guide id="1" pos="1360">
          <p15:clr>
            <a:srgbClr val="FBAE40"/>
          </p15:clr>
        </p15:guide>
        <p15:guide id="2" orient="horz" pos="2082">
          <p15:clr>
            <a:srgbClr val="FBAE40"/>
          </p15:clr>
        </p15:guide>
        <p15:guide id="3" orient="horz" pos="2131">
          <p15:clr>
            <a:srgbClr val="FBAE40"/>
          </p15:clr>
        </p15:guide>
        <p15:guide id="4" pos="6317">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Kontaktperson">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
        <p:nvSpPr>
          <p:cNvPr id="11" name="Slide Number Placeholder 10" hidden="1"/>
          <p:cNvSpPr>
            <a:spLocks noGrp="1"/>
          </p:cNvSpPr>
          <p:nvPr>
            <p:ph type="sldNum" sz="quarter" idx="19"/>
          </p:nvPr>
        </p:nvSpPr>
        <p:spPr>
          <a:xfrm>
            <a:off x="0" y="6876000"/>
            <a:ext cx="0" cy="0"/>
          </a:xfrm>
        </p:spPr>
        <p:txBody>
          <a:bodyPr/>
          <a:lstStyle>
            <a:lvl1pPr>
              <a:defRPr sz="100">
                <a:noFill/>
              </a:defRPr>
            </a:lvl1pPr>
          </a:lstStyle>
          <a:p>
            <a:endParaRPr lang="da-DK"/>
          </a:p>
        </p:txBody>
      </p:sp>
      <p:sp>
        <p:nvSpPr>
          <p:cNvPr id="8" name="Date_DateCustomA" hidden="1"/>
          <p:cNvSpPr>
            <a:spLocks noGrp="1"/>
          </p:cNvSpPr>
          <p:nvPr>
            <p:ph type="dt" sz="half" idx="17"/>
          </p:nvPr>
        </p:nvSpPr>
        <p:spPr>
          <a:xfrm>
            <a:off x="0" y="6876000"/>
            <a:ext cx="0" cy="0"/>
          </a:xfrm>
        </p:spPr>
        <p:txBody>
          <a:bodyPr/>
          <a:lstStyle>
            <a:lvl1pPr>
              <a:defRPr sz="100">
                <a:noFill/>
              </a:defRPr>
            </a:lvl1pPr>
          </a:lstStyle>
          <a:p>
            <a:endParaRPr lang="da-DK"/>
          </a:p>
        </p:txBody>
      </p:sp>
      <p:sp>
        <p:nvSpPr>
          <p:cNvPr id="9" name="Footer Placeholder 8" hidden="1"/>
          <p:cNvSpPr>
            <a:spLocks noGrp="1"/>
          </p:cNvSpPr>
          <p:nvPr>
            <p:ph type="ftr" sz="quarter" idx="18"/>
          </p:nvPr>
        </p:nvSpPr>
        <p:spPr>
          <a:xfrm>
            <a:off x="0" y="6876000"/>
            <a:ext cx="0" cy="0"/>
          </a:xfrm>
        </p:spPr>
        <p:txBody>
          <a:bodyPr/>
          <a:lstStyle>
            <a:lvl1pPr>
              <a:defRPr sz="100">
                <a:noFill/>
              </a:defRPr>
            </a:lvl1pPr>
          </a:lstStyle>
          <a:p>
            <a:endParaRPr lang="da-DK"/>
          </a:p>
        </p:txBody>
      </p:sp>
      <p:sp>
        <p:nvSpPr>
          <p:cNvPr id="3" name="USR_Title">
            <a:extLst>
              <a:ext uri="{FF2B5EF4-FFF2-40B4-BE49-F238E27FC236}">
                <a16:creationId xmlns:a16="http://schemas.microsoft.com/office/drawing/2014/main" id="{49FD9FB1-6275-438B-A728-A4490EA66D2D}"/>
              </a:ext>
            </a:extLst>
          </p:cNvPr>
          <p:cNvSpPr txBox="1"/>
          <p:nvPr userDrawn="1"/>
        </p:nvSpPr>
        <p:spPr>
          <a:xfrm>
            <a:off x="5379242" y="2432070"/>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Titel</a:t>
            </a:r>
          </a:p>
        </p:txBody>
      </p:sp>
      <p:sp>
        <p:nvSpPr>
          <p:cNvPr id="4" name="USR_Name">
            <a:extLst>
              <a:ext uri="{FF2B5EF4-FFF2-40B4-BE49-F238E27FC236}">
                <a16:creationId xmlns:a16="http://schemas.microsoft.com/office/drawing/2014/main" id="{00A3DBFF-58EF-4D68-BFD5-C4D4416911AF}"/>
              </a:ext>
            </a:extLst>
          </p:cNvPr>
          <p:cNvSpPr txBox="1"/>
          <p:nvPr userDrawn="1"/>
        </p:nvSpPr>
        <p:spPr>
          <a:xfrm>
            <a:off x="5379242" y="2830714"/>
            <a:ext cx="3668711"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Navn</a:t>
            </a:r>
          </a:p>
        </p:txBody>
      </p:sp>
      <p:sp>
        <p:nvSpPr>
          <p:cNvPr id="6" name="USR_DirectPhone">
            <a:extLst>
              <a:ext uri="{FF2B5EF4-FFF2-40B4-BE49-F238E27FC236}">
                <a16:creationId xmlns:a16="http://schemas.microsoft.com/office/drawing/2014/main" id="{9040EACF-93B9-4DD8-8EB4-109A65C22AF5}"/>
              </a:ext>
            </a:extLst>
          </p:cNvPr>
          <p:cNvSpPr txBox="1"/>
          <p:nvPr userDrawn="1"/>
        </p:nvSpPr>
        <p:spPr>
          <a:xfrm>
            <a:off x="5379242" y="3230563"/>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Tlf.:</a:t>
            </a:r>
          </a:p>
        </p:txBody>
      </p:sp>
      <p:sp>
        <p:nvSpPr>
          <p:cNvPr id="7" name="USR_Email">
            <a:extLst>
              <a:ext uri="{FF2B5EF4-FFF2-40B4-BE49-F238E27FC236}">
                <a16:creationId xmlns:a16="http://schemas.microsoft.com/office/drawing/2014/main" id="{D2F8C8E9-A4E9-4AF2-A53C-B9E10BB16644}"/>
              </a:ext>
            </a:extLst>
          </p:cNvPr>
          <p:cNvSpPr txBox="1"/>
          <p:nvPr userDrawn="1"/>
        </p:nvSpPr>
        <p:spPr>
          <a:xfrm>
            <a:off x="5379242" y="3623862"/>
            <a:ext cx="366395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e-mail</a:t>
            </a:r>
          </a:p>
        </p:txBody>
      </p:sp>
      <p:sp>
        <p:nvSpPr>
          <p:cNvPr id="13" name="TextBox 12">
            <a:extLst>
              <a:ext uri="{FF2B5EF4-FFF2-40B4-BE49-F238E27FC236}">
                <a16:creationId xmlns:a16="http://schemas.microsoft.com/office/drawing/2014/main" id="{67565F83-A45D-46B6-99CB-E67F9DF3879A}"/>
              </a:ext>
            </a:extLst>
          </p:cNvPr>
          <p:cNvSpPr txBox="1"/>
          <p:nvPr userDrawn="1"/>
        </p:nvSpPr>
        <p:spPr>
          <a:xfrm>
            <a:off x="5360192" y="491395"/>
            <a:ext cx="6263553" cy="369332"/>
          </a:xfrm>
          <a:prstGeom prst="rect">
            <a:avLst/>
          </a:prstGeom>
          <a:noFill/>
        </p:spPr>
        <p:txBody>
          <a:bodyPr wrap="square" lIns="0" tIns="0" rIns="0" bIns="0" rtlCol="0">
            <a:spAutoFit/>
          </a:bodyPr>
          <a:lstStyle/>
          <a:p>
            <a:r>
              <a:rPr lang="da-DK" sz="2400">
                <a:solidFill>
                  <a:srgbClr val="07094A"/>
                </a:solidFill>
                <a:latin typeface="+mj-lt"/>
              </a:rPr>
              <a:t>Kontaktperson</a:t>
            </a:r>
          </a:p>
        </p:txBody>
      </p:sp>
      <p:sp>
        <p:nvSpPr>
          <p:cNvPr id="19" name="TextBox 18">
            <a:extLst>
              <a:ext uri="{FF2B5EF4-FFF2-40B4-BE49-F238E27FC236}">
                <a16:creationId xmlns:a16="http://schemas.microsoft.com/office/drawing/2014/main" id="{2D0AD4EF-CDA9-4966-BE85-2AA10BF8FE9D}"/>
              </a:ext>
            </a:extLst>
          </p:cNvPr>
          <p:cNvSpPr txBox="1"/>
          <p:nvPr userDrawn="1"/>
        </p:nvSpPr>
        <p:spPr>
          <a:xfrm>
            <a:off x="5360003" y="1654376"/>
            <a:ext cx="4870450" cy="276999"/>
          </a:xfrm>
          <a:prstGeom prst="rect">
            <a:avLst/>
          </a:prstGeom>
          <a:noFill/>
        </p:spPr>
        <p:txBody>
          <a:bodyPr wrap="square" lIns="0" tIns="0" rIns="0" bIns="0" rtlCol="0">
            <a:spAutoFit/>
          </a:bodyPr>
          <a:lstStyle/>
          <a:p>
            <a:r>
              <a:rPr lang="da-DK" sz="1800">
                <a:solidFill>
                  <a:srgbClr val="07094A"/>
                </a:solidFill>
              </a:rPr>
              <a:t>Ønsker du yderligere information kontakt:</a:t>
            </a:r>
          </a:p>
        </p:txBody>
      </p:sp>
    </p:spTree>
    <p:extLst>
      <p:ext uri="{BB962C8B-B14F-4D97-AF65-F5344CB8AC3E}">
        <p14:creationId xmlns:p14="http://schemas.microsoft.com/office/powerpoint/2010/main" val="3315876470"/>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600"/>
            <a:ext cx="5328000" cy="4626000"/>
          </a:xfrm>
        </p:spPr>
        <p:txBody>
          <a:bodyPr/>
          <a:lstStyle>
            <a:lvl1pPr>
              <a:defRPr baseline="0"/>
            </a:lvl1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6292500" y="491395"/>
            <a:ext cx="5328000" cy="231848"/>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504004278"/>
      </p:ext>
    </p:extLst>
  </p:cSld>
  <p:clrMapOvr>
    <a:masterClrMapping/>
  </p:clrMapOvr>
  <p:extLst>
    <p:ext uri="{DCECCB84-F9BA-43D5-87BE-67443E8EF086}">
      <p15:sldGuideLst xmlns:p15="http://schemas.microsoft.com/office/powerpoint/2012/main">
        <p15:guide id="1" pos="3714" userDrawn="1">
          <p15:clr>
            <a:srgbClr val="FBAE40"/>
          </p15:clr>
        </p15:guide>
        <p15:guide id="2" pos="3963" userDrawn="1">
          <p15:clr>
            <a:srgbClr val="FBAE40"/>
          </p15:clr>
        </p15:guide>
        <p15:guide id="3" orient="horz" pos="2043" userDrawn="1">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2562121C-7E79-4645-BB1B-1D3855B3831C}"/>
              </a:ext>
            </a:extLst>
          </p:cNvPr>
          <p:cNvSpPr txBox="1">
            <a:spLocks noChangeArrowheads="1"/>
          </p:cNvSpPr>
          <p:nvPr userDrawn="1"/>
        </p:nvSpPr>
        <p:spPr bwMode="auto">
          <a:xfrm>
            <a:off x="558800" y="1479519"/>
            <a:ext cx="228036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7" name="1 Forøg formindsk">
            <a:extLst>
              <a:ext uri="{FF2B5EF4-FFF2-40B4-BE49-F238E27FC236}">
                <a16:creationId xmlns:a16="http://schemas.microsoft.com/office/drawing/2014/main" id="{82A640AB-9083-4E25-B69C-5615DDD51EFA}"/>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8" name="2 Ny slide">
            <a:extLst>
              <a:ext uri="{FF2B5EF4-FFF2-40B4-BE49-F238E27FC236}">
                <a16:creationId xmlns:a16="http://schemas.microsoft.com/office/drawing/2014/main" id="{C9EFBCCE-8D49-4A73-8762-63E5870B1EC6}"/>
              </a:ext>
            </a:extLst>
          </p:cNvPr>
          <p:cNvPicPr>
            <a:picLocks noChangeAspect="1"/>
          </p:cNvPicPr>
          <p:nvPr userDrawn="1"/>
        </p:nvPicPr>
        <p:blipFill rotWithShape="1">
          <a:blip r:embed="rId3"/>
          <a:srcRect l="2931" r="60888"/>
          <a:stretch/>
        </p:blipFill>
        <p:spPr>
          <a:xfrm>
            <a:off x="2733516" y="3293367"/>
            <a:ext cx="363713" cy="647461"/>
          </a:xfrm>
          <a:prstGeom prst="rect">
            <a:avLst/>
          </a:prstGeom>
        </p:spPr>
      </p:pic>
      <p:pic>
        <p:nvPicPr>
          <p:cNvPr id="9" name="3 Layout">
            <a:extLst>
              <a:ext uri="{FF2B5EF4-FFF2-40B4-BE49-F238E27FC236}">
                <a16:creationId xmlns:a16="http://schemas.microsoft.com/office/drawing/2014/main" id="{00995F18-330D-4742-AD80-E856C91E09A9}"/>
              </a:ext>
            </a:extLst>
          </p:cNvPr>
          <p:cNvPicPr>
            <a:picLocks noChangeAspect="1"/>
          </p:cNvPicPr>
          <p:nvPr userDrawn="1"/>
        </p:nvPicPr>
        <p:blipFill rotWithShape="1">
          <a:blip r:embed="rId3"/>
          <a:srcRect l="36944" r="2272" b="69429"/>
          <a:stretch/>
        </p:blipFill>
        <p:spPr>
          <a:xfrm>
            <a:off x="2748981" y="4147448"/>
            <a:ext cx="593368" cy="192211"/>
          </a:xfrm>
          <a:prstGeom prst="rect">
            <a:avLst/>
          </a:prstGeom>
        </p:spPr>
      </p:pic>
      <p:pic>
        <p:nvPicPr>
          <p:cNvPr id="11" name="4 Nulstil">
            <a:extLst>
              <a:ext uri="{FF2B5EF4-FFF2-40B4-BE49-F238E27FC236}">
                <a16:creationId xmlns:a16="http://schemas.microsoft.com/office/drawing/2014/main" id="{2324BBF6-4E28-4408-B9EF-E9ED5897F24C}"/>
              </a:ext>
            </a:extLst>
          </p:cNvPr>
          <p:cNvPicPr>
            <a:picLocks noChangeAspect="1"/>
          </p:cNvPicPr>
          <p:nvPr userDrawn="1"/>
        </p:nvPicPr>
        <p:blipFill>
          <a:blip r:embed="rId4"/>
          <a:stretch>
            <a:fillRect/>
          </a:stretch>
        </p:blipFill>
        <p:spPr>
          <a:xfrm>
            <a:off x="2748981" y="5595133"/>
            <a:ext cx="547241" cy="197798"/>
          </a:xfrm>
          <a:prstGeom prst="rect">
            <a:avLst/>
          </a:prstGeom>
        </p:spPr>
      </p:pic>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TIP: Hold Shift nede og klik på pladsholderen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A. Indsæt firma billede</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den blå </a:t>
            </a:r>
            <a:r>
              <a:rPr lang="da-DK" altLang="da-DK" sz="900" b="1" baseline="0" noProof="1">
                <a:solidFill>
                  <a:schemeClr val="tx1"/>
                </a:solidFill>
                <a:latin typeface="Arial" panose="020B0604020202020204" pitchFamily="34" charset="0"/>
                <a:cs typeface="Arial" panose="020B0604020202020204" pitchFamily="34" charset="0"/>
              </a:rPr>
              <a:t>Templafy</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I drop ned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i="0" baseline="0" noProof="1">
                <a:solidFill>
                  <a:schemeClr val="tx1"/>
                </a:solidFill>
                <a:latin typeface="Arial" panose="020B0604020202020204" pitchFamily="34" charset="0"/>
                <a:cs typeface="Arial" panose="020B0604020202020204" pitchFamily="34" charset="0"/>
              </a:rPr>
              <a:t>-knappen</a:t>
            </a:r>
            <a:r>
              <a:rPr lang="da-DK"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a:t>
            </a:r>
            <a:r>
              <a:rPr lang="da-DK" altLang="da-DK" sz="900" b="0" baseline="0" noProof="1">
                <a:solidFill>
                  <a:schemeClr val="tx1"/>
                </a:solidFill>
                <a:latin typeface="Arial" panose="020B0604020202020204" pitchFamily="34" charset="0"/>
                <a:cs typeface="Arial" panose="020B0604020202020204" pitchFamily="34" charset="0"/>
              </a:rPr>
              <a:t>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browse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efter et billede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a:solidFill>
                  <a:srgbClr val="000000"/>
                </a:solidFill>
                <a:latin typeface="Arial" panose="020B0604020202020204" pitchFamily="34" charset="0"/>
                <a:ea typeface="Times New Roman" panose="02020603050405020304" pitchFamily="18" charset="0"/>
              </a:rPr>
              <a:t>C. Indsæt et kopieret billede</a:t>
            </a:r>
            <a:endParaRPr lang="da-DK"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r>
              <a:rPr lang="da-DK" altLang="da-DK" sz="900" b="1" baseline="0" noProof="1">
                <a:solidFill>
                  <a:schemeClr val="tx1"/>
                </a:solidFill>
                <a:latin typeface="Arial" panose="020B0604020202020204" pitchFamily="34" charset="0"/>
                <a:cs typeface="Arial" panose="020B0604020202020204" pitchFamily="34" charset="0"/>
              </a:rPr>
              <a:t> </a:t>
            </a:r>
            <a:br>
              <a:rPr lang="da-DK" altLang="da-DK" sz="900" b="1"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Paste</a:t>
            </a:r>
            <a:r>
              <a:rPr lang="da-DK" altLang="da-DK" sz="900" b="0" baseline="0" noProof="1">
                <a:solidFill>
                  <a:schemeClr val="tx1"/>
                </a:solidFill>
                <a:latin typeface="Arial" panose="020B0604020202020204" pitchFamily="34" charset="0"/>
                <a:cs typeface="Arial" panose="020B0604020202020204" pitchFamily="34" charset="0"/>
              </a:rPr>
              <a:t> for at indsætte det kopierede billede</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grpSp>
        <p:nvGrpSpPr>
          <p:cNvPr id="13" name="Gruppe 12">
            <a:extLst>
              <a:ext uri="{FF2B5EF4-FFF2-40B4-BE49-F238E27FC236}">
                <a16:creationId xmlns:a16="http://schemas.microsoft.com/office/drawing/2014/main" id="{D2C9FB0D-88F7-4914-B163-2A32B5C36395}"/>
              </a:ext>
            </a:extLst>
          </p:cNvPr>
          <p:cNvGrpSpPr/>
          <p:nvPr userDrawn="1"/>
        </p:nvGrpSpPr>
        <p:grpSpPr>
          <a:xfrm>
            <a:off x="6241457" y="3795144"/>
            <a:ext cx="740398" cy="934814"/>
            <a:chOff x="6398620" y="3815586"/>
            <a:chExt cx="740398" cy="934814"/>
          </a:xfrm>
        </p:grpSpPr>
        <p:pic>
          <p:nvPicPr>
            <p:cNvPr id="14" name="6 Crop">
              <a:extLst>
                <a:ext uri="{FF2B5EF4-FFF2-40B4-BE49-F238E27FC236}">
                  <a16:creationId xmlns:a16="http://schemas.microsoft.com/office/drawing/2014/main" id="{9CA7B9C2-7E56-410A-971E-5C2DB12375FC}"/>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15" name="Billede 14">
              <a:extLst>
                <a:ext uri="{FF2B5EF4-FFF2-40B4-BE49-F238E27FC236}">
                  <a16:creationId xmlns:a16="http://schemas.microsoft.com/office/drawing/2014/main" id="{8279CECF-FAFA-4219-B5CE-3A3FD849884C}"/>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16" name="Gruppe 15">
            <a:extLst>
              <a:ext uri="{FF2B5EF4-FFF2-40B4-BE49-F238E27FC236}">
                <a16:creationId xmlns:a16="http://schemas.microsoft.com/office/drawing/2014/main" id="{5BA528D8-8864-41DB-9710-AE4685B9A20B}"/>
              </a:ext>
            </a:extLst>
          </p:cNvPr>
          <p:cNvGrpSpPr/>
          <p:nvPr userDrawn="1"/>
        </p:nvGrpSpPr>
        <p:grpSpPr>
          <a:xfrm>
            <a:off x="6234489" y="4863338"/>
            <a:ext cx="740397" cy="929593"/>
            <a:chOff x="6391652" y="4854581"/>
            <a:chExt cx="740397" cy="929593"/>
          </a:xfrm>
        </p:grpSpPr>
        <p:pic>
          <p:nvPicPr>
            <p:cNvPr id="17" name="6 Crop">
              <a:extLst>
                <a:ext uri="{FF2B5EF4-FFF2-40B4-BE49-F238E27FC236}">
                  <a16:creationId xmlns:a16="http://schemas.microsoft.com/office/drawing/2014/main" id="{31C0B22E-AE96-4B47-B9E5-0C6BF3DDFBD1}"/>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18" name="Billede 17">
              <a:extLst>
                <a:ext uri="{FF2B5EF4-FFF2-40B4-BE49-F238E27FC236}">
                  <a16:creationId xmlns:a16="http://schemas.microsoft.com/office/drawing/2014/main" id="{7DEA374A-1857-4DBB-B628-7924724B194C}"/>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6285608" y="2633221"/>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7982683" y="1479519"/>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indsætter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p:txBody>
      </p:sp>
      <p:pic>
        <p:nvPicPr>
          <p:cNvPr id="24" name="6 Beskær">
            <a:extLst>
              <a:ext uri="{FF2B5EF4-FFF2-40B4-BE49-F238E27FC236}">
                <a16:creationId xmlns:a16="http://schemas.microsoft.com/office/drawing/2014/main" id="{73BFC9C5-9F8B-479D-9F8C-258E445B7163}"/>
              </a:ext>
            </a:extLst>
          </p:cNvPr>
          <p:cNvPicPr>
            <a:picLocks noChangeAspect="1"/>
          </p:cNvPicPr>
          <p:nvPr userDrawn="1"/>
        </p:nvPicPr>
        <p:blipFill>
          <a:blip r:embed="rId5"/>
          <a:stretch>
            <a:fillRect/>
          </a:stretch>
        </p:blipFill>
        <p:spPr>
          <a:xfrm>
            <a:off x="10085312" y="1658669"/>
            <a:ext cx="337400" cy="321707"/>
          </a:xfrm>
          <a:prstGeom prst="rect">
            <a:avLst/>
          </a:prstGeom>
        </p:spPr>
      </p:pic>
      <p:pic>
        <p:nvPicPr>
          <p:cNvPr id="25" name="7 Skalér billede">
            <a:extLst>
              <a:ext uri="{FF2B5EF4-FFF2-40B4-BE49-F238E27FC236}">
                <a16:creationId xmlns:a16="http://schemas.microsoft.com/office/drawing/2014/main" id="{BC0CFA26-138E-416A-95E9-B8BD373116B3}"/>
              </a:ext>
            </a:extLst>
          </p:cNvPr>
          <p:cNvPicPr>
            <a:picLocks noChangeAspect="1"/>
          </p:cNvPicPr>
          <p:nvPr userDrawn="1"/>
        </p:nvPicPr>
        <p:blipFill>
          <a:blip r:embed="rId10"/>
          <a:stretch>
            <a:fillRect/>
          </a:stretch>
        </p:blipFill>
        <p:spPr>
          <a:xfrm>
            <a:off x="10085312" y="2019309"/>
            <a:ext cx="359695" cy="335309"/>
          </a:xfrm>
          <a:prstGeom prst="rect">
            <a:avLst/>
          </a:prstGeom>
        </p:spPr>
      </p:pic>
      <p:sp>
        <p:nvSpPr>
          <p:cNvPr id="26" name="Fast overskrift">
            <a:extLst>
              <a:ext uri="{FF2B5EF4-FFF2-40B4-BE49-F238E27FC236}">
                <a16:creationId xmlns:a16="http://schemas.microsoft.com/office/drawing/2014/main" id="{70228264-0252-44FF-B3C8-4CBFA6043ED3}"/>
              </a:ext>
            </a:extLst>
          </p:cNvPr>
          <p:cNvSpPr txBox="1"/>
          <p:nvPr userDrawn="1"/>
        </p:nvSpPr>
        <p:spPr>
          <a:xfrm>
            <a:off x="539750" y="720000"/>
            <a:ext cx="10752137" cy="611331"/>
          </a:xfrm>
          <a:prstGeom prst="rect">
            <a:avLst/>
          </a:prstGeom>
          <a:noFill/>
        </p:spPr>
        <p:txBody>
          <a:bodyPr wrap="square" lIns="0" tIns="0" rIns="0" bIns="0" rtlCol="0" anchor="t" anchorCtr="0">
            <a:noAutofit/>
          </a:bodyPr>
          <a:lstStyle/>
          <a:p>
            <a:pPr>
              <a:lnSpc>
                <a:spcPct val="83000"/>
              </a:lnSpc>
            </a:pPr>
            <a:r>
              <a:rPr lang="da-DK" sz="3200" b="0" cap="none" baseline="0" noProof="1">
                <a:solidFill>
                  <a:schemeClr val="tx1"/>
                </a:solidFill>
                <a:latin typeface="Arial" panose="020B0604020202020204" pitchFamily="34" charset="0"/>
                <a:cs typeface="Arial" panose="020B0604020202020204" pitchFamily="34" charset="0"/>
              </a:rPr>
              <a:t>Brugerguide - Slet før anvendelse</a:t>
            </a:r>
          </a:p>
        </p:txBody>
      </p:sp>
    </p:spTree>
    <p:extLst>
      <p:ext uri="{BB962C8B-B14F-4D97-AF65-F5344CB8AC3E}">
        <p14:creationId xmlns:p14="http://schemas.microsoft.com/office/powerpoint/2010/main" val="333108006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491395"/>
            <a:ext cx="6254976" cy="959717"/>
          </a:xfrm>
        </p:spPr>
        <p:txBody>
          <a:bodyPr/>
          <a:lstStyle/>
          <a:p>
            <a:r>
              <a:rPr lang="da-DK"/>
              <a:t>Klik for at redigere i master</a:t>
            </a:r>
          </a:p>
        </p:txBody>
      </p:sp>
      <p:sp>
        <p:nvSpPr>
          <p:cNvPr id="3" name="Date_DateCustomA"/>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4C8C45C-947F-4981-8B3F-4F32E973C901}" type="slidenum">
              <a:rPr lang="da-DK" smtClean="0"/>
              <a:pPr/>
              <a:t>‹#›</a:t>
            </a:fld>
            <a:endParaRPr lang="da-DK"/>
          </a:p>
        </p:txBody>
      </p:sp>
      <p:sp>
        <p:nvSpPr>
          <p:cNvPr id="8" name="Pladsholder til tekst 7"/>
          <p:cNvSpPr>
            <a:spLocks noGrp="1"/>
          </p:cNvSpPr>
          <p:nvPr>
            <p:ph type="body" sz="quarter" idx="13" hasCustomPrompt="1"/>
          </p:nvPr>
        </p:nvSpPr>
        <p:spPr>
          <a:xfrm>
            <a:off x="566738" y="1659600"/>
            <a:ext cx="6254976" cy="4626000"/>
          </a:xfrm>
        </p:spPr>
        <p:txBody>
          <a:bodyPr/>
          <a:lstStyle>
            <a:lvl1pPr marL="324000" indent="-324000">
              <a:spcBef>
                <a:spcPts val="1200"/>
              </a:spcBef>
              <a:buClrTx/>
              <a:buFont typeface="+mj-lt"/>
              <a:buAutoNum type="arabicPeriod"/>
              <a:tabLst>
                <a:tab pos="6256800" algn="r"/>
              </a:tabLst>
              <a:defRPr sz="1800" baseline="0"/>
            </a:lvl1pPr>
            <a:lvl2pPr marL="547200">
              <a:defRPr/>
            </a:lvl2pPr>
            <a:lvl3pPr marL="752400">
              <a:defRPr/>
            </a:lvl3pPr>
            <a:lvl4pPr marL="957600">
              <a:defRPr/>
            </a:lvl4pPr>
            <a:lvl5pPr marL="1162800">
              <a:defRPr/>
            </a:lvl5pPr>
          </a:lstStyle>
          <a:p>
            <a:pPr lvl="0"/>
            <a:r>
              <a:rPr lang="da-DK"/>
              <a:t>Klik for at tilføje tekst, klik tabuleringstasten for at indsætte </a:t>
            </a:r>
            <a:r>
              <a:rPr lang="da-DK" err="1"/>
              <a:t>højrestillet</a:t>
            </a:r>
            <a:r>
              <a:rPr lang="da-DK"/>
              <a:t> sidetal </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Tree>
    <p:extLst>
      <p:ext uri="{BB962C8B-B14F-4D97-AF65-F5344CB8AC3E}">
        <p14:creationId xmlns:p14="http://schemas.microsoft.com/office/powerpoint/2010/main" val="3643641983"/>
      </p:ext>
    </p:extLst>
  </p:cSld>
  <p:clrMapOvr>
    <a:masterClrMapping/>
  </p:clrMapOvr>
  <p:extLst>
    <p:ext uri="{DCECCB84-F9BA-43D5-87BE-67443E8EF086}">
      <p15:sldGuideLst xmlns:p15="http://schemas.microsoft.com/office/powerpoint/2012/main">
        <p15:guide id="1" pos="4297">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sp>
        <p:nvSpPr>
          <p:cNvPr id="11" name="Rektangel 10"/>
          <p:cNvSpPr/>
          <p:nvPr userDrawn="1"/>
        </p:nvSpPr>
        <p:spPr>
          <a:xfrm>
            <a:off x="2484000"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9" name="Rektangel 8"/>
          <p:cNvSpPr/>
          <p:nvPr userDrawn="1"/>
        </p:nvSpPr>
        <p:spPr>
          <a:xfrm>
            <a:off x="1764000" y="28908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PresentationTitle"/>
          <p:cNvSpPr>
            <a:spLocks noGrp="1"/>
          </p:cNvSpPr>
          <p:nvPr>
            <p:ph type="ctrTitle" hasCustomPrompt="1"/>
          </p:nvPr>
        </p:nvSpPr>
        <p:spPr>
          <a:xfrm>
            <a:off x="2479868" y="7685"/>
            <a:ext cx="3614400" cy="1283512"/>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735432" y="1451574"/>
            <a:ext cx="3103273" cy="1273697"/>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1764000" y="3685487"/>
            <a:ext cx="1440000" cy="643055"/>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1764000" y="3531600"/>
            <a:ext cx="1439999" cy="153888"/>
          </a:xfrm>
        </p:spPr>
        <p:txBody>
          <a:bodyPr lIns="241200" rIns="241200">
            <a:spAutoFit/>
          </a:bodyPr>
          <a:lstStyle>
            <a:lvl1pPr algn="ctr">
              <a:defRPr sz="1000" baseline="0">
                <a:solidFill>
                  <a:schemeClr val="bg1"/>
                </a:solidFill>
              </a:defRPr>
            </a:lvl1pPr>
          </a:lstStyle>
          <a:p>
            <a:endParaRPr lang="da-DK"/>
          </a:p>
        </p:txBody>
      </p:sp>
      <p:sp>
        <p:nvSpPr>
          <p:cNvPr id="10" name="Picture Placeholder 9"/>
          <p:cNvSpPr>
            <a:spLocks noGrp="1"/>
          </p:cNvSpPr>
          <p:nvPr>
            <p:ph type="pic" sz="quarter" idx="13" hasCustomPrompt="1"/>
          </p:nvPr>
        </p:nvSpPr>
        <p:spPr>
          <a:xfrm>
            <a:off x="6094799" y="-2"/>
            <a:ext cx="6095873" cy="6865200"/>
          </a:xfrm>
          <a:blipFill>
            <a:blip r:embed="rId2"/>
            <a:stretch>
              <a:fillRect/>
            </a:stretch>
          </a:blipFill>
        </p:spPr>
        <p:txBody>
          <a:bodyPr tIns="0" bIns="108000" anchor="b" anchorCtr="0"/>
          <a:lstStyle>
            <a:lvl1pPr marL="0" indent="0" algn="ctr">
              <a:buNone/>
              <a:defRPr sz="1600">
                <a:solidFill>
                  <a:schemeClr val="tx1"/>
                </a:solidFill>
              </a:defRPr>
            </a:lvl1pPr>
          </a:lstStyle>
          <a:p>
            <a:r>
              <a:rPr lang="da-DK"/>
              <a:t>Klik på denne pladsholder og indsæt billede via Images Library </a:t>
            </a:r>
          </a:p>
        </p:txBody>
      </p:sp>
      <p:sp>
        <p:nvSpPr>
          <p:cNvPr id="13" name="Tekstfelt 12">
            <a:extLst>
              <a:ext uri="{FF2B5EF4-FFF2-40B4-BE49-F238E27FC236}">
                <a16:creationId xmlns:a16="http://schemas.microsoft.com/office/drawing/2014/main" id="{01A24D03-C26F-4DA9-852C-EAC82865748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BAA50C1E-A0E5-4A0E-925C-BEF46564B6A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15" name="Sikkerhed">
            <a:extLst>
              <a:ext uri="{FF2B5EF4-FFF2-40B4-BE49-F238E27FC236}">
                <a16:creationId xmlns:a16="http://schemas.microsoft.com/office/drawing/2014/main" id="{EA6793A1-F144-445F-BFB8-4FFA21EC27A9}"/>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102311600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Forside B">
    <p:spTree>
      <p:nvGrpSpPr>
        <p:cNvPr id="1" name=""/>
        <p:cNvGrpSpPr/>
        <p:nvPr/>
      </p:nvGrpSpPr>
      <p:grpSpPr>
        <a:xfrm>
          <a:off x="0" y="0"/>
          <a:ext cx="0" cy="0"/>
          <a:chOff x="0" y="0"/>
          <a:chExt cx="0" cy="0"/>
        </a:xfrm>
      </p:grpSpPr>
      <p:sp>
        <p:nvSpPr>
          <p:cNvPr id="14" name="Rektangel 13"/>
          <p:cNvSpPr/>
          <p:nvPr userDrawn="1"/>
        </p:nvSpPr>
        <p:spPr>
          <a:xfrm>
            <a:off x="5416062"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3" name="Rektangel 12"/>
          <p:cNvSpPr/>
          <p:nvPr userDrawn="1"/>
        </p:nvSpPr>
        <p:spPr>
          <a:xfrm>
            <a:off x="8290800" y="28836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icture Placeholder 9"/>
          <p:cNvSpPr>
            <a:spLocks noGrp="1"/>
          </p:cNvSpPr>
          <p:nvPr>
            <p:ph type="pic" sz="quarter" idx="13" hasCustomPrompt="1"/>
          </p:nvPr>
        </p:nvSpPr>
        <p:spPr>
          <a:xfrm>
            <a:off x="-1073" y="1458000"/>
            <a:ext cx="5417135" cy="5408212"/>
          </a:xfrm>
          <a:blipFill>
            <a:blip r:embed="rId2"/>
            <a:stretch>
              <a:fillRect/>
            </a:stretch>
          </a:blipFill>
        </p:spPr>
        <p:txBody>
          <a:bodyPr tIns="108000" anchor="t" anchorCtr="0"/>
          <a:lstStyle>
            <a:lvl1pPr marL="0" indent="0" algn="ctr">
              <a:buNone/>
              <a:defRPr sz="1400">
                <a:solidFill>
                  <a:schemeClr val="tx1"/>
                </a:solidFill>
              </a:defRPr>
            </a:lvl1pPr>
          </a:lstStyle>
          <a:p>
            <a:r>
              <a:rPr lang="da-DK"/>
              <a:t>Klik på denne pladsholder og indsæt billede via Images Library</a:t>
            </a:r>
          </a:p>
        </p:txBody>
      </p:sp>
      <p:sp>
        <p:nvSpPr>
          <p:cNvPr id="2" name="PresentationTitle"/>
          <p:cNvSpPr>
            <a:spLocks noGrp="1"/>
          </p:cNvSpPr>
          <p:nvPr>
            <p:ph type="ctrTitle" hasCustomPrompt="1"/>
          </p:nvPr>
        </p:nvSpPr>
        <p:spPr>
          <a:xfrm>
            <a:off x="5416062" y="0"/>
            <a:ext cx="3614400" cy="1274764"/>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5657555" y="1443600"/>
            <a:ext cx="3103273" cy="1280939"/>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8290800" y="3674876"/>
            <a:ext cx="1440000" cy="644212"/>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8290800" y="3524400"/>
            <a:ext cx="1439999" cy="153888"/>
          </a:xfrm>
        </p:spPr>
        <p:txBody>
          <a:bodyPr lIns="241200" rIns="241200">
            <a:spAutoFit/>
          </a:bodyPr>
          <a:lstStyle>
            <a:lvl1pPr algn="ctr">
              <a:defRPr sz="1000" baseline="0">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6" name="Tekstfelt 15">
            <a:extLst>
              <a:ext uri="{FF2B5EF4-FFF2-40B4-BE49-F238E27FC236}">
                <a16:creationId xmlns:a16="http://schemas.microsoft.com/office/drawing/2014/main" id="{9C0F7C1E-E38C-4A64-BC7C-67D706DFC31D}"/>
              </a:ext>
            </a:extLst>
          </p:cNvPr>
          <p:cNvSpPr txBox="1"/>
          <p:nvPr userDrawn="1"/>
        </p:nvSpPr>
        <p:spPr>
          <a:xfrm>
            <a:off x="-1870996" y="5114971"/>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7" name="Billede 16">
            <a:extLst>
              <a:ext uri="{FF2B5EF4-FFF2-40B4-BE49-F238E27FC236}">
                <a16:creationId xmlns:a16="http://schemas.microsoft.com/office/drawing/2014/main" id="{933C5562-C37A-48F4-9502-0081359BBAB2}"/>
              </a:ext>
            </a:extLst>
          </p:cNvPr>
          <p:cNvPicPr>
            <a:picLocks noChangeAspect="1"/>
          </p:cNvPicPr>
          <p:nvPr userDrawn="1"/>
        </p:nvPicPr>
        <p:blipFill>
          <a:blip r:embed="rId3"/>
          <a:stretch>
            <a:fillRect/>
          </a:stretch>
        </p:blipFill>
        <p:spPr>
          <a:xfrm>
            <a:off x="-1874549" y="6086224"/>
            <a:ext cx="1783466" cy="759744"/>
          </a:xfrm>
          <a:prstGeom prst="rect">
            <a:avLst/>
          </a:prstGeom>
        </p:spPr>
      </p:pic>
      <p:sp>
        <p:nvSpPr>
          <p:cNvPr id="18" name="Sikkerhed">
            <a:extLst>
              <a:ext uri="{FF2B5EF4-FFF2-40B4-BE49-F238E27FC236}">
                <a16:creationId xmlns:a16="http://schemas.microsoft.com/office/drawing/2014/main" id="{BD77C7F1-8E90-415C-B43E-A7E57AACEBF5}"/>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pic>
        <p:nvPicPr>
          <p:cNvPr id="15" name="Logo_white">
            <a:extLst>
              <a:ext uri="{FF2B5EF4-FFF2-40B4-BE49-F238E27FC236}">
                <a16:creationId xmlns:a16="http://schemas.microsoft.com/office/drawing/2014/main" id="{99EF83DE-4E51-4546-AABA-2838AFEAC6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83402654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Forside C">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74" y="1381"/>
            <a:ext cx="12193073" cy="6858000"/>
          </a:xfrm>
          <a:blipFill>
            <a:blip r:embed="rId2"/>
            <a:stretch>
              <a:fillRect/>
            </a:stretch>
          </a:blipFill>
        </p:spPr>
        <p:txBody>
          <a:bodyPr lIns="108000" tIns="0" rIns="0"/>
          <a:lstStyle>
            <a:lvl1pPr marL="0" indent="0" algn="l">
              <a:buNone/>
              <a:defRPr sz="1600"/>
            </a:lvl1pPr>
          </a:lstStyle>
          <a:p>
            <a:r>
              <a:rPr lang="da-DK"/>
              <a:t>Klik på denne pladsholder og indsæt billede via Images Library </a:t>
            </a:r>
          </a:p>
        </p:txBody>
      </p:sp>
      <p:sp>
        <p:nvSpPr>
          <p:cNvPr id="2" name="PresentationTitle"/>
          <p:cNvSpPr>
            <a:spLocks noGrp="1"/>
          </p:cNvSpPr>
          <p:nvPr>
            <p:ph type="ctrTitle" hasCustomPrompt="1"/>
          </p:nvPr>
        </p:nvSpPr>
        <p:spPr>
          <a:xfrm>
            <a:off x="0" y="1296000"/>
            <a:ext cx="3610800" cy="3610800"/>
          </a:xfrm>
          <a:solidFill>
            <a:srgbClr val="FB264E"/>
          </a:solidFill>
        </p:spPr>
        <p:txBody>
          <a:bodyPr lIns="241200" tIns="241200" rIns="241200" bIns="232560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41493" y="2744861"/>
            <a:ext cx="3103273" cy="1911964"/>
          </a:xfrm>
        </p:spPr>
        <p:txBody>
          <a:bodyPr/>
          <a:lstStyle>
            <a:lvl1pPr marL="0" indent="0" algn="l">
              <a:spcBef>
                <a:spcPts val="0"/>
              </a:spcBef>
              <a:buFont typeface="Arial" panose="020B0604020202020204" pitchFamily="34" charset="0"/>
              <a:buChar char="​"/>
              <a:defRPr sz="160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7 linjer</a:t>
            </a:r>
          </a:p>
        </p:txBody>
      </p:sp>
      <p:sp>
        <p:nvSpPr>
          <p:cNvPr id="12" name="Lokation"/>
          <p:cNvSpPr>
            <a:spLocks noGrp="1"/>
          </p:cNvSpPr>
          <p:nvPr>
            <p:ph type="body" sz="quarter" idx="14" hasCustomPrompt="1"/>
          </p:nvPr>
        </p:nvSpPr>
        <p:spPr>
          <a:xfrm>
            <a:off x="3610800" y="4184861"/>
            <a:ext cx="1440000" cy="1440000"/>
          </a:xfrm>
          <a:solidFill>
            <a:srgbClr val="0F1E82"/>
          </a:solidFill>
        </p:spPr>
        <p:txBody>
          <a:bodyPr lIns="241200" tIns="79200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3610800" y="4825661"/>
            <a:ext cx="1439999" cy="153888"/>
          </a:xfrm>
        </p:spPr>
        <p:txBody>
          <a:bodyPr lIns="241200" rIns="241200">
            <a:spAutoFit/>
          </a:bodyPr>
          <a:lstStyle>
            <a:lvl1pPr algn="ctr">
              <a:defRPr sz="1000" baseline="0">
                <a:solidFill>
                  <a:schemeClr val="bg1"/>
                </a:solidFill>
              </a:defRPr>
            </a:lvl1pPr>
          </a:lstStyle>
          <a:p>
            <a:endParaRPr lang="da-DK"/>
          </a:p>
        </p:txBody>
      </p:sp>
      <p:sp>
        <p:nvSpPr>
          <p:cNvPr id="14" name="Tekstfelt 13">
            <a:extLst>
              <a:ext uri="{FF2B5EF4-FFF2-40B4-BE49-F238E27FC236}">
                <a16:creationId xmlns:a16="http://schemas.microsoft.com/office/drawing/2014/main" id="{DD216CFB-ECC7-4146-9E0D-FF6394EEAC9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0E7E91F0-8942-48EB-A0A2-034FE71137AE}"/>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6" name="Logo_white">
            <a:extLst>
              <a:ext uri="{FF2B5EF4-FFF2-40B4-BE49-F238E27FC236}">
                <a16:creationId xmlns:a16="http://schemas.microsoft.com/office/drawing/2014/main" id="{95FB0D1B-4AC0-4460-BE86-AD2BB95092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96499075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Forside 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blipFill>
            <a:blip r:embed="rId2"/>
            <a:stretch>
              <a:fillRect/>
            </a:stretch>
          </a:blipFill>
        </p:spPr>
        <p:txBody>
          <a:bodyPr lIns="108000" tIns="0"/>
          <a:lstStyle>
            <a:lvl1pPr marL="0" indent="0" algn="l">
              <a:buNone/>
              <a:defRPr sz="1600" baseline="0">
                <a:solidFill>
                  <a:schemeClr val="tx1"/>
                </a:solidFill>
              </a:defRPr>
            </a:lvl1pPr>
          </a:lstStyle>
          <a:p>
            <a:r>
              <a:rPr lang="da-DK"/>
              <a:t>Klik på denne pladsholder og indsæt billede via Images Library </a:t>
            </a:r>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13" name="Tekstfelt 12">
            <a:extLst>
              <a:ext uri="{FF2B5EF4-FFF2-40B4-BE49-F238E27FC236}">
                <a16:creationId xmlns:a16="http://schemas.microsoft.com/office/drawing/2014/main" id="{FCEE42A0-3201-4831-A2D0-9873D3745694}"/>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D322DD-B3C8-4516-A4DA-946DF60BFAF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99511538"/>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Forside E">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D3E24A80-6896-46FE-97D2-388D5985C627}"/>
              </a:ext>
            </a:extLst>
          </p:cNvPr>
          <p:cNvSpPr/>
          <p:nvPr userDrawn="1"/>
        </p:nvSpPr>
        <p:spPr>
          <a:xfrm>
            <a:off x="0" y="0"/>
            <a:ext cx="12189600" cy="6858000"/>
          </a:xfrm>
          <a:prstGeom prst="rect">
            <a:avLst/>
          </a:prstGeom>
          <a:solidFill>
            <a:srgbClr val="0F1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543977155"/>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491395"/>
            <a:ext cx="6254976" cy="959717"/>
          </a:xfrm>
        </p:spPr>
        <p:txBody>
          <a:bodyPr/>
          <a:lstStyle/>
          <a:p>
            <a:r>
              <a:rPr lang="da-DK"/>
              <a:t>Klik for at redigere i master</a:t>
            </a:r>
          </a:p>
        </p:txBody>
      </p:sp>
      <p:sp>
        <p:nvSpPr>
          <p:cNvPr id="3" name="Date_DateCustomA"/>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4C8C45C-947F-4981-8B3F-4F32E973C901}" type="slidenum">
              <a:rPr lang="da-DK" smtClean="0"/>
              <a:pPr/>
              <a:t>‹#›</a:t>
            </a:fld>
            <a:endParaRPr lang="da-DK"/>
          </a:p>
        </p:txBody>
      </p:sp>
      <p:sp>
        <p:nvSpPr>
          <p:cNvPr id="8" name="Pladsholder til tekst 7"/>
          <p:cNvSpPr>
            <a:spLocks noGrp="1"/>
          </p:cNvSpPr>
          <p:nvPr>
            <p:ph type="body" sz="quarter" idx="13" hasCustomPrompt="1"/>
          </p:nvPr>
        </p:nvSpPr>
        <p:spPr>
          <a:xfrm>
            <a:off x="566738" y="1659600"/>
            <a:ext cx="6254976" cy="4626000"/>
          </a:xfrm>
        </p:spPr>
        <p:txBody>
          <a:bodyPr/>
          <a:lstStyle>
            <a:lvl1pPr marL="324000" indent="-324000">
              <a:spcBef>
                <a:spcPts val="1200"/>
              </a:spcBef>
              <a:buClrTx/>
              <a:buFont typeface="+mj-lt"/>
              <a:buAutoNum type="arabicPeriod"/>
              <a:tabLst>
                <a:tab pos="6256800" algn="r"/>
              </a:tabLst>
              <a:defRPr sz="1800" baseline="0"/>
            </a:lvl1pPr>
            <a:lvl2pPr marL="547200">
              <a:defRPr/>
            </a:lvl2pPr>
            <a:lvl3pPr marL="752400">
              <a:defRPr/>
            </a:lvl3pPr>
            <a:lvl4pPr marL="957600">
              <a:defRPr/>
            </a:lvl4pPr>
            <a:lvl5pPr marL="1162800">
              <a:defRPr/>
            </a:lvl5pPr>
          </a:lstStyle>
          <a:p>
            <a:pPr lvl="0"/>
            <a:r>
              <a:rPr lang="da-DK"/>
              <a:t>Klik for at tilføje tekst, klik tabuleringstasten for at indsætte </a:t>
            </a:r>
            <a:r>
              <a:rPr lang="da-DK" err="1"/>
              <a:t>højrestillet</a:t>
            </a:r>
            <a:r>
              <a:rPr lang="da-DK"/>
              <a:t> sidetal </a:t>
            </a:r>
          </a:p>
          <a:p>
            <a:pPr lvl="1"/>
            <a:r>
              <a:rPr lang="da-DK"/>
              <a:t>Andet niveau</a:t>
            </a:r>
          </a:p>
          <a:p>
            <a:pPr lvl="2"/>
            <a:r>
              <a:rPr lang="da-DK"/>
              <a:t>Tredje niveau</a:t>
            </a:r>
          </a:p>
          <a:p>
            <a:pPr lvl="3"/>
            <a:r>
              <a:rPr lang="da-DK"/>
              <a:t>Fjerde niveau</a:t>
            </a:r>
          </a:p>
          <a:p>
            <a:pPr lvl="4"/>
            <a:r>
              <a:rPr lang="da-DK"/>
              <a:t>Femte niveau</a:t>
            </a:r>
          </a:p>
        </p:txBody>
      </p:sp>
      <p:sp>
        <p:nvSpPr>
          <p:cNvPr id="9" name="Rektangel 8"/>
          <p:cNvSpPr/>
          <p:nvPr userDrawn="1"/>
        </p:nvSpPr>
        <p:spPr>
          <a:xfrm>
            <a:off x="10180501" y="569913"/>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1"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Tree>
    <p:extLst>
      <p:ext uri="{BB962C8B-B14F-4D97-AF65-F5344CB8AC3E}">
        <p14:creationId xmlns:p14="http://schemas.microsoft.com/office/powerpoint/2010/main" val="4030161672"/>
      </p:ext>
    </p:extLst>
  </p:cSld>
  <p:clrMapOvr>
    <a:masterClrMapping/>
  </p:clrMapOvr>
  <p:extLst>
    <p:ext uri="{DCECCB84-F9BA-43D5-87BE-67443E8EF086}">
      <p15:sldGuideLst xmlns:p15="http://schemas.microsoft.com/office/powerpoint/2012/main">
        <p15:guide id="1" pos="4297">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5" name="Pladsholder til billede 14">
            <a:extLst>
              <a:ext uri="{FF2B5EF4-FFF2-40B4-BE49-F238E27FC236}">
                <a16:creationId xmlns:a16="http://schemas.microsoft.com/office/drawing/2014/main" id="{E554143C-F994-4082-871E-C3D921E55BD6}"/>
              </a:ext>
            </a:extLst>
          </p:cNvPr>
          <p:cNvSpPr>
            <a:spLocks noGrp="1"/>
          </p:cNvSpPr>
          <p:nvPr>
            <p:ph type="pic" sz="quarter" idx="13" hasCustomPrompt="1"/>
          </p:nvPr>
        </p:nvSpPr>
        <p:spPr>
          <a:xfrm>
            <a:off x="7507288" y="291222"/>
            <a:ext cx="4389159" cy="5470941"/>
          </a:xfrm>
          <a:prstGeom prst="rect">
            <a:avLst/>
          </a:prstGeom>
          <a:blipFill>
            <a:blip r:embed="rId2"/>
            <a:stretch>
              <a:fillRect/>
            </a:stretch>
          </a:blipFill>
        </p:spPr>
        <p:txBody>
          <a:bodyPr wrap="square" lIns="72000" tIns="252000" rIns="72000" anchor="t" anchorCtr="0">
            <a:noAutofit/>
          </a:bodyPr>
          <a:lstStyle>
            <a:lvl1pPr marL="0" marR="0" indent="0" algn="ctr" defTabSz="914400" rtl="0" eaLnBrk="1" fontAlgn="auto" latinLnBrk="0" hangingPunct="1">
              <a:lnSpc>
                <a:spcPct val="100000"/>
              </a:lnSpc>
              <a:spcBef>
                <a:spcPts val="900"/>
              </a:spcBef>
              <a:spcAft>
                <a:spcPts val="0"/>
              </a:spcAft>
              <a:buClr>
                <a:schemeClr val="accent2"/>
              </a:buClr>
              <a:buSzTx/>
              <a:buFont typeface="Arial" panose="020B0604020202020204" pitchFamily="34" charset="0"/>
              <a:buNone/>
              <a:tabLst/>
              <a:defRPr sz="1400"/>
            </a:lvl1pPr>
          </a:lstStyle>
          <a:p>
            <a:r>
              <a:rPr lang="da-DK"/>
              <a:t>Klik på denne pladsholder og indsæt billede via Images Library </a:t>
            </a:r>
          </a:p>
        </p:txBody>
      </p:sp>
      <p:sp>
        <p:nvSpPr>
          <p:cNvPr id="12"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lvl1pPr>
              <a:defRPr/>
            </a:lvl1p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8707967" y="6443249"/>
            <a:ext cx="1833034"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3" name="Text Placeholder 16">
            <a:extLst>
              <a:ext uri="{FF2B5EF4-FFF2-40B4-BE49-F238E27FC236}">
                <a16:creationId xmlns:a16="http://schemas.microsoft.com/office/drawing/2014/main" id="{D4B45C69-BB34-4AE8-8157-D7C28BE81B92}"/>
              </a:ext>
            </a:extLst>
          </p:cNvPr>
          <p:cNvSpPr>
            <a:spLocks noGrp="1" noChangeAspect="1"/>
          </p:cNvSpPr>
          <p:nvPr>
            <p:ph type="body" sz="quarter" idx="16" hasCustomPrompt="1"/>
          </p:nvPr>
        </p:nvSpPr>
        <p:spPr>
          <a:xfrm>
            <a:off x="7259512" y="5183153"/>
            <a:ext cx="1404546" cy="140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4" name="Tekstfelt 13">
            <a:extLst>
              <a:ext uri="{FF2B5EF4-FFF2-40B4-BE49-F238E27FC236}">
                <a16:creationId xmlns:a16="http://schemas.microsoft.com/office/drawing/2014/main" id="{CA55C495-3B2E-4A0B-A6FE-B9E47D9A8E0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6" name="Billede 15">
            <a:extLst>
              <a:ext uri="{FF2B5EF4-FFF2-40B4-BE49-F238E27FC236}">
                <a16:creationId xmlns:a16="http://schemas.microsoft.com/office/drawing/2014/main" id="{F864B46F-4D7D-45CD-814A-C7AEBBDE6EFA}"/>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1895731150"/>
      </p:ext>
    </p:extLst>
  </p:cSld>
  <p:clrMapOvr>
    <a:masterClrMapping/>
  </p:clrMapOvr>
  <p:extLst>
    <p:ext uri="{DCECCB84-F9BA-43D5-87BE-67443E8EF086}">
      <p15:sldGuideLst xmlns:p15="http://schemas.microsoft.com/office/powerpoint/2012/main">
        <p15:guide id="3" pos="4297">
          <p15:clr>
            <a:srgbClr val="FBAE40"/>
          </p15:clr>
        </p15:guide>
        <p15:guide id="5" pos="7493">
          <p15:clr>
            <a:srgbClr val="FBAE40"/>
          </p15:clr>
        </p15:guide>
        <p15:guide id="6" pos="4728">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8" y="1659600"/>
            <a:ext cx="6256800" cy="4626000"/>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9" name="Pladsholder til billede 11">
            <a:extLst>
              <a:ext uri="{FF2B5EF4-FFF2-40B4-BE49-F238E27FC236}">
                <a16:creationId xmlns:a16="http://schemas.microsoft.com/office/drawing/2014/main" id="{12430791-DEE4-4F98-AA3B-D5B6DF9604EC}"/>
              </a:ext>
            </a:extLst>
          </p:cNvPr>
          <p:cNvSpPr>
            <a:spLocks noGrp="1"/>
          </p:cNvSpPr>
          <p:nvPr>
            <p:ph type="pic" sz="quarter" idx="13" hasCustomPrompt="1"/>
          </p:nvPr>
        </p:nvSpPr>
        <p:spPr>
          <a:xfrm>
            <a:off x="7256463" y="1"/>
            <a:ext cx="4933137" cy="6285142"/>
          </a:xfrm>
          <a:prstGeom prst="rect">
            <a:avLst/>
          </a:prstGeom>
          <a:blipFill>
            <a:blip r:embed="rId2"/>
            <a:stretch>
              <a:fillRect/>
            </a:stretch>
          </a:blipFill>
        </p:spPr>
        <p:txBody>
          <a:bodyPr wrap="square" lIns="648000" tIns="468000" rIns="648000" anchor="t" anchorCtr="0">
            <a:noAutofit/>
          </a:bodyPr>
          <a:lstStyle>
            <a:lvl1pPr marL="0" indent="0" algn="ctr">
              <a:spcBef>
                <a:spcPts val="0"/>
              </a:spcBef>
              <a:buNone/>
              <a:defRPr sz="1400"/>
            </a:lvl1pPr>
          </a:lstStyle>
          <a:p>
            <a:r>
              <a:rPr lang="da-DK"/>
              <a:t>Klik på denne pladsholder og indsæt billede via Images Library </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spcBef>
                <a:spcPts val="0"/>
              </a:spcBef>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7256464" y="6443249"/>
            <a:ext cx="3284536"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2" name="Tekstfelt 11">
            <a:extLst>
              <a:ext uri="{FF2B5EF4-FFF2-40B4-BE49-F238E27FC236}">
                <a16:creationId xmlns:a16="http://schemas.microsoft.com/office/drawing/2014/main" id="{DB218F4F-A0B3-402C-ABE2-4B9E9C71B91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3" name="Billede 12">
            <a:extLst>
              <a:ext uri="{FF2B5EF4-FFF2-40B4-BE49-F238E27FC236}">
                <a16:creationId xmlns:a16="http://schemas.microsoft.com/office/drawing/2014/main" id="{3C8555EB-13AC-469D-9978-8DC48247DC56}"/>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2886838304"/>
      </p:ext>
    </p:extLst>
  </p:cSld>
  <p:clrMapOvr>
    <a:masterClrMapping/>
  </p:clrMapOvr>
  <p:extLst>
    <p:ext uri="{DCECCB84-F9BA-43D5-87BE-67443E8EF086}">
      <p15:sldGuideLst xmlns:p15="http://schemas.microsoft.com/office/powerpoint/2012/main">
        <p15:guide id="3" pos="4297">
          <p15:clr>
            <a:srgbClr val="FBAE40"/>
          </p15:clr>
        </p15:guide>
        <p15:guide id="4" pos="457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og to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896574"/>
            <a:ext cx="5328000" cy="4389025"/>
          </a:xfrm>
        </p:spPr>
        <p:txBody>
          <a:bodyPr/>
          <a:lstStyle>
            <a:lvl1pPr>
              <a:defRPr sz="1200" baseline="0"/>
            </a:lvl1pPr>
            <a:lvl2pPr>
              <a:defRPr sz="1200"/>
            </a:lvl2pPr>
            <a:lvl3pPr>
              <a:defRPr sz="1200"/>
            </a:lvl3pPr>
            <a:lvl4pPr>
              <a:defRPr sz="1200"/>
            </a:lvl4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566738" y="1655763"/>
            <a:ext cx="5328000" cy="240812"/>
          </a:xfrm>
        </p:spPr>
        <p:txBody>
          <a:bodyPr tIns="61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491395"/>
            <a:ext cx="5329199" cy="232205"/>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7" name="Text Placeholder 6"/>
          <p:cNvSpPr>
            <a:spLocks noGrp="1"/>
          </p:cNvSpPr>
          <p:nvPr>
            <p:ph type="body" sz="quarter" idx="30" hasCustomPrompt="1"/>
          </p:nvPr>
        </p:nvSpPr>
        <p:spPr>
          <a:xfrm>
            <a:off x="6292800" y="3589200"/>
            <a:ext cx="5328000" cy="180000"/>
          </a:xfrm>
        </p:spPr>
        <p:txBody>
          <a:bodyPr/>
          <a:lstStyle>
            <a:lvl1pPr marL="0" indent="0">
              <a:buFontTx/>
              <a:buNone/>
              <a:defRPr sz="1200">
                <a:latin typeface="+mj-lt"/>
              </a:defRPr>
            </a:lvl1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860727147"/>
      </p:ext>
    </p:extLst>
  </p:cSld>
  <p:clrMapOvr>
    <a:masterClrMapping/>
  </p:clrMapOvr>
  <p:extLst>
    <p:ext uri="{DCECCB84-F9BA-43D5-87BE-67443E8EF086}">
      <p15:sldGuideLst xmlns:p15="http://schemas.microsoft.com/office/powerpoint/2012/main">
        <p15:guide id="1" pos="3714" userDrawn="1">
          <p15:clr>
            <a:srgbClr val="FBAE40"/>
          </p15:clr>
        </p15:guide>
        <p15:guide id="2" pos="3963" userDrawn="1">
          <p15:clr>
            <a:srgbClr val="FBAE40"/>
          </p15:clr>
        </p15:guide>
        <p15:guide id="3" orient="horz" pos="2043"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C18948E6-C6D7-4550-93C5-6FA51A1D3E98}"/>
              </a:ext>
            </a:extLst>
          </p:cNvPr>
          <p:cNvSpPr>
            <a:spLocks noGrp="1"/>
          </p:cNvSpPr>
          <p:nvPr>
            <p:ph type="pic" sz="quarter" idx="13" hasCustomPrompt="1"/>
          </p:nvPr>
        </p:nvSpPr>
        <p:spPr>
          <a:xfrm>
            <a:off x="7509600" y="2174400"/>
            <a:ext cx="4682400" cy="4683600"/>
          </a:xfrm>
          <a:prstGeom prst="rect">
            <a:avLst/>
          </a:prstGeom>
          <a:blipFill>
            <a:blip r:embed="rId2"/>
            <a:stretch>
              <a:fillRect/>
            </a:stretch>
          </a:blipFill>
        </p:spPr>
        <p:txBody>
          <a:bodyPr wrap="square" lIns="216000" tIns="0" rIns="216000" bIns="648000" anchor="b" anchorCtr="0">
            <a:noAutofit/>
          </a:bodyPr>
          <a:lstStyle>
            <a:lvl1pPr marL="0" indent="0" algn="ctr">
              <a:buNone/>
              <a:defRPr sz="1400">
                <a:solidFill>
                  <a:schemeClr val="bg1"/>
                </a:solidFill>
              </a:defRPr>
            </a:lvl1pPr>
          </a:lstStyle>
          <a:p>
            <a:r>
              <a:rPr lang="da-DK"/>
              <a:t>Klik på denne pladsholder og indsæt billede via Images Library </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lvl1pPr>
              <a:defRPr>
                <a:solidFill>
                  <a:schemeClr val="bg1"/>
                </a:solidFill>
              </a:defRPr>
            </a:lvl1pPr>
          </a:lstStyle>
          <a:p>
            <a:endParaRPr lang="da-DK"/>
          </a:p>
        </p:txBody>
      </p:sp>
      <p:sp>
        <p:nvSpPr>
          <p:cNvPr id="5" name="FLD_PresentationTitle"/>
          <p:cNvSpPr>
            <a:spLocks noGrp="1"/>
          </p:cNvSpPr>
          <p:nvPr>
            <p:ph type="ftr" sz="quarter" idx="11"/>
          </p:nvPr>
        </p:nvSpPr>
        <p:spPr>
          <a:xfrm>
            <a:off x="7622177" y="6443249"/>
            <a:ext cx="2918823" cy="180000"/>
          </a:xfrm>
        </p:spPr>
        <p:txBody>
          <a:bodyPr/>
          <a:lstStyle>
            <a:lvl1pPr>
              <a:defRPr>
                <a:solidFill>
                  <a:schemeClr val="bg1"/>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59873C9-BF5D-4A9A-BB31-45BBB7BABAF7}" type="slidenum">
              <a:rPr lang="da-DK" smtClean="0"/>
              <a:pPr/>
              <a:t>‹#›</a:t>
            </a:fld>
            <a:endParaRPr lang="da-DK"/>
          </a:p>
        </p:txBody>
      </p:sp>
      <p:sp>
        <p:nvSpPr>
          <p:cNvPr id="12" name="Text Placeholder 16">
            <a:extLst>
              <a:ext uri="{FF2B5EF4-FFF2-40B4-BE49-F238E27FC236}">
                <a16:creationId xmlns:a16="http://schemas.microsoft.com/office/drawing/2014/main" id="{1BBDF7B6-2BA7-470E-990F-5A9FA3D5F70D}"/>
              </a:ext>
            </a:extLst>
          </p:cNvPr>
          <p:cNvSpPr>
            <a:spLocks noGrp="1" noChangeAspect="1"/>
          </p:cNvSpPr>
          <p:nvPr>
            <p:ph type="body" sz="quarter" idx="16" hasCustomPrompt="1"/>
          </p:nvPr>
        </p:nvSpPr>
        <p:spPr>
          <a:xfrm>
            <a:off x="7257812" y="1615409"/>
            <a:ext cx="1105630" cy="11052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D245799E-9D46-46F6-9436-B83DDDF378E6}"/>
              </a:ext>
            </a:extLst>
          </p:cNvPr>
          <p:cNvSpPr txBox="1"/>
          <p:nvPr userDrawn="1"/>
        </p:nvSpPr>
        <p:spPr>
          <a:xfrm>
            <a:off x="12281307" y="512700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E1027264-7639-483C-8DE8-E7B5881F8697}"/>
              </a:ext>
            </a:extLst>
          </p:cNvPr>
          <p:cNvPicPr>
            <a:picLocks noChangeAspect="1"/>
          </p:cNvPicPr>
          <p:nvPr userDrawn="1"/>
        </p:nvPicPr>
        <p:blipFill>
          <a:blip r:embed="rId3"/>
          <a:stretch>
            <a:fillRect/>
          </a:stretch>
        </p:blipFill>
        <p:spPr>
          <a:xfrm>
            <a:off x="12277754" y="6098256"/>
            <a:ext cx="1783466" cy="759744"/>
          </a:xfrm>
          <a:prstGeom prst="rect">
            <a:avLst/>
          </a:prstGeom>
        </p:spPr>
      </p:pic>
    </p:spTree>
    <p:extLst>
      <p:ext uri="{BB962C8B-B14F-4D97-AF65-F5344CB8AC3E}">
        <p14:creationId xmlns:p14="http://schemas.microsoft.com/office/powerpoint/2010/main" val="1586380055"/>
      </p:ext>
    </p:extLst>
  </p:cSld>
  <p:clrMapOvr>
    <a:masterClrMapping/>
  </p:clrMapOvr>
  <p:extLst>
    <p:ext uri="{DCECCB84-F9BA-43D5-87BE-67443E8EF086}">
      <p15:sldGuideLst xmlns:p15="http://schemas.microsoft.com/office/powerpoint/2012/main">
        <p15:guide id="1" pos="4302">
          <p15:clr>
            <a:srgbClr val="FBAE40"/>
          </p15:clr>
        </p15:guide>
        <p15:guide id="2" pos="4730">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ekst og billede 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33F86773-B14A-400A-B4A5-828D224396F7}"/>
              </a:ext>
            </a:extLst>
          </p:cNvPr>
          <p:cNvSpPr>
            <a:spLocks noGrp="1" noChangeAspect="1"/>
          </p:cNvSpPr>
          <p:nvPr>
            <p:ph type="pic" sz="quarter" idx="13" hasCustomPrompt="1"/>
          </p:nvPr>
        </p:nvSpPr>
        <p:spPr>
          <a:xfrm>
            <a:off x="7257600" y="284400"/>
            <a:ext cx="4362901" cy="4363200"/>
          </a:xfrm>
          <a:prstGeom prst="rect">
            <a:avLst/>
          </a:prstGeom>
          <a:blipFill>
            <a:blip r:embed="rId2"/>
            <a:stretch>
              <a:fillRect/>
            </a:stretch>
          </a:blipFill>
        </p:spPr>
        <p:txBody>
          <a:bodyPr wrap="square" lIns="108000" tIns="108000" rIns="10800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8" name="Tekstfelt 17">
            <a:extLst>
              <a:ext uri="{FF2B5EF4-FFF2-40B4-BE49-F238E27FC236}">
                <a16:creationId xmlns:a16="http://schemas.microsoft.com/office/drawing/2014/main" id="{E39F1E43-B3C9-4247-B704-ADC505E3180B}"/>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sp>
        <p:nvSpPr>
          <p:cNvPr id="14" name="Text Placeholder 16">
            <a:extLst>
              <a:ext uri="{FF2B5EF4-FFF2-40B4-BE49-F238E27FC236}">
                <a16:creationId xmlns:a16="http://schemas.microsoft.com/office/drawing/2014/main" id="{3B10B024-5C4F-474B-9993-B5085F28EE5E}"/>
              </a:ext>
            </a:extLst>
          </p:cNvPr>
          <p:cNvSpPr>
            <a:spLocks noGrp="1" noChangeAspect="1"/>
          </p:cNvSpPr>
          <p:nvPr>
            <p:ph type="body" sz="quarter" idx="16" hasCustomPrompt="1"/>
          </p:nvPr>
        </p:nvSpPr>
        <p:spPr>
          <a:xfrm>
            <a:off x="7257089" y="399680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pic>
        <p:nvPicPr>
          <p:cNvPr id="15" name="Billede 14">
            <a:extLst>
              <a:ext uri="{FF2B5EF4-FFF2-40B4-BE49-F238E27FC236}">
                <a16:creationId xmlns:a16="http://schemas.microsoft.com/office/drawing/2014/main" id="{227132BC-8F33-4F6F-B55D-D120AFD09CBD}"/>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958807581"/>
      </p:ext>
    </p:extLst>
  </p:cSld>
  <p:clrMapOvr>
    <a:masterClrMapping/>
  </p:clrMapOvr>
  <p:extLst>
    <p:ext uri="{DCECCB84-F9BA-43D5-87BE-67443E8EF086}">
      <p15:sldGuideLst xmlns:p15="http://schemas.microsoft.com/office/powerpoint/2012/main">
        <p15:guide id="1" pos="4297">
          <p15:clr>
            <a:srgbClr val="FBAE40"/>
          </p15:clr>
        </p15:guide>
        <p15:guide id="3" pos="4571">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ekst og billede E">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2" name="Title 1"/>
          <p:cNvSpPr>
            <a:spLocks noGrp="1"/>
          </p:cNvSpPr>
          <p:nvPr>
            <p:ph type="title" hasCustomPrompt="1"/>
          </p:nvPr>
        </p:nvSpPr>
        <p:spPr>
          <a:xfrm>
            <a:off x="5357097" y="491395"/>
            <a:ext cx="6263553"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356225" y="1657804"/>
            <a:ext cx="6264425"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p:cNvSpPr>
            <a:spLocks noGrp="1"/>
          </p:cNvSpPr>
          <p:nvPr>
            <p:ph type="body" sz="quarter" idx="21" hasCustomPrompt="1"/>
          </p:nvPr>
        </p:nvSpPr>
        <p:spPr>
          <a:xfrm>
            <a:off x="5356225" y="5713364"/>
            <a:ext cx="626427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Tree>
    <p:extLst>
      <p:ext uri="{BB962C8B-B14F-4D97-AF65-F5344CB8AC3E}">
        <p14:creationId xmlns:p14="http://schemas.microsoft.com/office/powerpoint/2010/main" val="657086236"/>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ekst og billeder">
    <p:spTree>
      <p:nvGrpSpPr>
        <p:cNvPr id="1" name=""/>
        <p:cNvGrpSpPr/>
        <p:nvPr/>
      </p:nvGrpSpPr>
      <p:grpSpPr>
        <a:xfrm>
          <a:off x="0" y="0"/>
          <a:ext cx="0" cy="0"/>
          <a:chOff x="0" y="0"/>
          <a:chExt cx="0" cy="0"/>
        </a:xfrm>
      </p:grpSpPr>
      <p:sp>
        <p:nvSpPr>
          <p:cNvPr id="4" name="Pladsholder til indhold 3"/>
          <p:cNvSpPr>
            <a:spLocks noGrp="1"/>
          </p:cNvSpPr>
          <p:nvPr>
            <p:ph sz="quarter" idx="23" hasCustomPrompt="1"/>
          </p:nvPr>
        </p:nvSpPr>
        <p:spPr>
          <a:xfrm>
            <a:off x="566737" y="569912"/>
            <a:ext cx="5374801" cy="2707202"/>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24" hasCustomPrompt="1"/>
          </p:nvPr>
        </p:nvSpPr>
        <p:spPr>
          <a:xfrm>
            <a:off x="6246000" y="3584575"/>
            <a:ext cx="5374500" cy="2705100"/>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10" name="Picture Placeholder 9"/>
          <p:cNvSpPr>
            <a:spLocks noGrp="1" noChangeAspect="1"/>
          </p:cNvSpPr>
          <p:nvPr>
            <p:ph type="pic" sz="quarter" idx="13" hasCustomPrompt="1"/>
          </p:nvPr>
        </p:nvSpPr>
        <p:spPr>
          <a:xfrm>
            <a:off x="568800" y="3428694"/>
            <a:ext cx="5527200" cy="2860982"/>
          </a:xfrm>
          <a:noFill/>
        </p:spPr>
        <p:txBody>
          <a:bodyPr tIns="108000"/>
          <a:lstStyle>
            <a:lvl1pPr marL="0" indent="0" algn="ctr">
              <a:buNone/>
              <a:defRPr sz="1600"/>
            </a:lvl1pPr>
          </a:lstStyle>
          <a:p>
            <a:r>
              <a:rPr lang="da-DK"/>
              <a:t>Klik på ikonet for at tilføje et billede</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3" name="Picture Placeholder 9"/>
          <p:cNvSpPr>
            <a:spLocks noGrp="1" noChangeAspect="1"/>
          </p:cNvSpPr>
          <p:nvPr>
            <p:ph type="pic" sz="quarter" idx="21" hasCustomPrompt="1"/>
          </p:nvPr>
        </p:nvSpPr>
        <p:spPr>
          <a:xfrm>
            <a:off x="6096000" y="569914"/>
            <a:ext cx="5524500" cy="2860982"/>
          </a:xfrm>
          <a:noFill/>
        </p:spPr>
        <p:txBody>
          <a:bodyPr tIns="108000"/>
          <a:lstStyle>
            <a:lvl1pPr marL="0" indent="0" algn="ctr">
              <a:buNone/>
              <a:defRPr sz="1600"/>
            </a:lvl1pPr>
          </a:lstStyle>
          <a:p>
            <a:r>
              <a:rPr lang="da-DK"/>
              <a:t>Klik på ikonet for at tilføje et billede</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4250104471"/>
      </p:ext>
    </p:extLst>
  </p:cSld>
  <p:clrMapOvr>
    <a:masterClrMapping/>
  </p:clrMapOvr>
  <p:extLst>
    <p:ext uri="{DCECCB84-F9BA-43D5-87BE-67443E8EF086}">
      <p15:sldGuideLst xmlns:p15="http://schemas.microsoft.com/office/powerpoint/2012/main">
        <p15:guide id="1" pos="3741">
          <p15:clr>
            <a:srgbClr val="FBAE40"/>
          </p15:clr>
        </p15:guide>
        <p15:guide id="3" orient="horz" pos="2063">
          <p15:clr>
            <a:srgbClr val="FBAE40"/>
          </p15:clr>
        </p15:guide>
        <p15:guide id="5" orient="horz" pos="2258">
          <p15:clr>
            <a:srgbClr val="FBAE40"/>
          </p15:clr>
        </p15:guide>
        <p15:guide id="6" pos="3934">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Billede med tekst">
    <p:spTree>
      <p:nvGrpSpPr>
        <p:cNvPr id="1" name=""/>
        <p:cNvGrpSpPr/>
        <p:nvPr/>
      </p:nvGrpSpPr>
      <p:grpSpPr>
        <a:xfrm>
          <a:off x="0" y="0"/>
          <a:ext cx="0" cy="0"/>
          <a:chOff x="0" y="0"/>
          <a:chExt cx="0" cy="0"/>
        </a:xfrm>
      </p:grpSpPr>
      <p:sp>
        <p:nvSpPr>
          <p:cNvPr id="8" name="Overlay"/>
          <p:cNvSpPr>
            <a:spLocks noGrp="1"/>
          </p:cNvSpPr>
          <p:nvPr>
            <p:ph type="body" sz="quarter" idx="21" hasCustomPrompt="1"/>
          </p:nvPr>
        </p:nvSpPr>
        <p:spPr>
          <a:xfrm>
            <a:off x="0" y="-2"/>
            <a:ext cx="12193200" cy="6861601"/>
          </a:xfrm>
          <a:solidFill>
            <a:schemeClr val="tx2">
              <a:alpha val="20000"/>
            </a:schemeClr>
          </a:solidFill>
        </p:spPr>
        <p:txBody>
          <a:bodyPr/>
          <a:lstStyle>
            <a:lvl1pPr marL="0" indent="0">
              <a:buNone/>
              <a:defRPr sz="100"/>
            </a:lvl1pPr>
            <a:lvl2pPr marL="266400" indent="0">
              <a:buNone/>
              <a:defRPr sz="100"/>
            </a:lvl2pPr>
            <a:lvl3pPr marL="489600" indent="0">
              <a:buNone/>
              <a:defRPr sz="100"/>
            </a:lvl3pPr>
            <a:lvl4pPr marL="709200" indent="0">
              <a:buNone/>
              <a:defRPr sz="100"/>
            </a:lvl4pPr>
            <a:lvl5pPr marL="914400" indent="0">
              <a:buNone/>
              <a:defRPr sz="100"/>
            </a:lvl5pPr>
          </a:lstStyle>
          <a:p>
            <a:pPr lvl="0"/>
            <a:r>
              <a:rPr lang="da-DK"/>
              <a:t>.</a:t>
            </a:r>
          </a:p>
        </p:txBody>
      </p:sp>
      <p:sp>
        <p:nvSpPr>
          <p:cNvPr id="11" name="Picture Placeholder 7"/>
          <p:cNvSpPr>
            <a:spLocks noGrp="1"/>
          </p:cNvSpPr>
          <p:nvPr>
            <p:ph type="pic" sz="quarter" idx="19" hasCustomPrompt="1"/>
          </p:nvPr>
        </p:nvSpPr>
        <p:spPr>
          <a:xfrm>
            <a:off x="0" y="-1"/>
            <a:ext cx="12193200" cy="6861600"/>
          </a:xfrm>
          <a:noFill/>
        </p:spPr>
        <p:txBody>
          <a:bodyPr lIns="8964000" tIns="0" rIns="324000" anchor="ctr" anchorCtr="0"/>
          <a:lstStyle>
            <a:lvl1pPr marL="0" indent="0" algn="l">
              <a:buNone/>
              <a:defRPr sz="1400" baseline="0">
                <a:solidFill>
                  <a:schemeClr val="tx2"/>
                </a:solidFill>
              </a:defRPr>
            </a:lvl1pPr>
          </a:lstStyle>
          <a:p>
            <a:r>
              <a:rPr lang="da-DK"/>
              <a:t>Klik på denne pladsholder og indsæt billede via Images Library.</a:t>
            </a:r>
          </a:p>
          <a:p>
            <a:r>
              <a:rPr lang="da-DK"/>
              <a:t>Højreklik på indsatte billede og vælg placer bagest for at få transparent farve ovenpå billedet.</a:t>
            </a:r>
          </a:p>
        </p:txBody>
      </p:sp>
      <p:sp>
        <p:nvSpPr>
          <p:cNvPr id="2" name="Titel 1"/>
          <p:cNvSpPr>
            <a:spLocks noGrp="1"/>
          </p:cNvSpPr>
          <p:nvPr>
            <p:ph type="title" hasCustomPrompt="1"/>
          </p:nvPr>
        </p:nvSpPr>
        <p:spPr>
          <a:xfrm>
            <a:off x="566737" y="491395"/>
            <a:ext cx="7667625" cy="959717"/>
          </a:xfrm>
        </p:spPr>
        <p:txBody>
          <a:bodyPr/>
          <a:lstStyle>
            <a:lvl1pPr>
              <a:defRPr>
                <a:solidFill>
                  <a:schemeClr val="bg1"/>
                </a:solidFill>
              </a:defRPr>
            </a:lvl1pPr>
          </a:lstStyle>
          <a:p>
            <a:r>
              <a:rPr lang="da-DK"/>
              <a:t>Klik og tilføj titel i maks. 2 linjer</a:t>
            </a:r>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Text Placeholder 16"/>
          <p:cNvSpPr>
            <a:spLocks noGrp="1" noChangeAspect="1"/>
          </p:cNvSpPr>
          <p:nvPr>
            <p:ph type="body" sz="quarter" idx="16" hasCustomPrompt="1"/>
          </p:nvPr>
        </p:nvSpPr>
        <p:spPr>
          <a:xfrm>
            <a:off x="10179940" y="569913"/>
            <a:ext cx="1440560" cy="1440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7" name="Pladsholder til tekst 6"/>
          <p:cNvSpPr>
            <a:spLocks noGrp="1"/>
          </p:cNvSpPr>
          <p:nvPr>
            <p:ph type="body" sz="quarter" idx="20" hasCustomPrompt="1"/>
          </p:nvPr>
        </p:nvSpPr>
        <p:spPr>
          <a:xfrm>
            <a:off x="566738" y="1920875"/>
            <a:ext cx="7667625" cy="436245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4" name="Tekstfelt 13">
            <a:extLst>
              <a:ext uri="{FF2B5EF4-FFF2-40B4-BE49-F238E27FC236}">
                <a16:creationId xmlns:a16="http://schemas.microsoft.com/office/drawing/2014/main" id="{33FB78A3-2447-450A-9DCF-2D6F248571AA}"/>
              </a:ext>
            </a:extLst>
          </p:cNvPr>
          <p:cNvSpPr txBox="1"/>
          <p:nvPr userDrawn="1"/>
        </p:nvSpPr>
        <p:spPr>
          <a:xfrm>
            <a:off x="12281307" y="0"/>
            <a:ext cx="1779914" cy="2036899"/>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p>
          <a:p>
            <a:br>
              <a:rPr lang="da-DK" sz="1000">
                <a:solidFill>
                  <a:schemeClr val="bg1">
                    <a:lumMod val="50000"/>
                  </a:schemeClr>
                </a:solidFill>
              </a:rPr>
            </a:br>
            <a:r>
              <a:rPr lang="da-DK" sz="1000">
                <a:solidFill>
                  <a:schemeClr val="bg1">
                    <a:lumMod val="50000"/>
                  </a:schemeClr>
                </a:solidFill>
              </a:rPr>
              <a:t>Nulstille siden og indsætte et nyt billede via image Library.</a:t>
            </a:r>
          </a:p>
          <a:p>
            <a:endParaRPr lang="da-DK" sz="1000">
              <a:solidFill>
                <a:schemeClr val="bg1">
                  <a:lumMod val="50000"/>
                </a:schemeClr>
              </a:solidFill>
            </a:endParaRPr>
          </a:p>
          <a:p>
            <a:r>
              <a:rPr lang="da-DK" sz="1000">
                <a:solidFill>
                  <a:schemeClr val="bg1">
                    <a:lumMod val="50000"/>
                  </a:schemeClr>
                </a:solidFill>
              </a:rPr>
              <a:t>Højreklik på indsatte billede og vælg placer bagest for at få transparent farve ovenpå billedet.</a:t>
            </a:r>
          </a:p>
          <a:p>
            <a:r>
              <a:rPr lang="da-DK" sz="1000">
                <a:solidFill>
                  <a:schemeClr val="bg1">
                    <a:lumMod val="50000"/>
                  </a:schemeClr>
                </a:solidFill>
              </a:rPr>
              <a:t> </a:t>
            </a:r>
          </a:p>
        </p:txBody>
      </p:sp>
      <p:pic>
        <p:nvPicPr>
          <p:cNvPr id="16" name="Billede 15">
            <a:extLst>
              <a:ext uri="{FF2B5EF4-FFF2-40B4-BE49-F238E27FC236}">
                <a16:creationId xmlns:a16="http://schemas.microsoft.com/office/drawing/2014/main" id="{25CCBF21-E93A-4E7B-976D-25DAC80082E8}"/>
              </a:ext>
            </a:extLst>
          </p:cNvPr>
          <p:cNvPicPr>
            <a:picLocks noChangeAspect="1"/>
          </p:cNvPicPr>
          <p:nvPr userDrawn="1"/>
        </p:nvPicPr>
        <p:blipFill>
          <a:blip r:embed="rId2"/>
          <a:stretch>
            <a:fillRect/>
          </a:stretch>
        </p:blipFill>
        <p:spPr>
          <a:xfrm>
            <a:off x="12277754" y="1920875"/>
            <a:ext cx="1783466" cy="759744"/>
          </a:xfrm>
          <a:prstGeom prst="rect">
            <a:avLst/>
          </a:prstGeom>
        </p:spPr>
      </p:pic>
      <p:pic>
        <p:nvPicPr>
          <p:cNvPr id="15" name="Logo_white">
            <a:extLst>
              <a:ext uri="{FF2B5EF4-FFF2-40B4-BE49-F238E27FC236}">
                <a16:creationId xmlns:a16="http://schemas.microsoft.com/office/drawing/2014/main" id="{B791E94E-6630-48CB-8E88-4468A9447C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736102692"/>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9" name="Baggrund"/>
          <p:cNvSpPr/>
          <p:nvPr userDrawn="1"/>
        </p:nvSpPr>
        <p:spPr>
          <a:xfrm>
            <a:off x="0" y="0"/>
            <a:ext cx="12189600" cy="6858000"/>
          </a:xfrm>
          <a:prstGeom prst="rect">
            <a:avLst/>
          </a:prstGeom>
          <a:solidFill>
            <a:srgbClr val="0709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Text Placeholder 7"/>
          <p:cNvSpPr>
            <a:spLocks noGrp="1"/>
          </p:cNvSpPr>
          <p:nvPr>
            <p:ph type="body" sz="quarter" idx="13" hasCustomPrompt="1"/>
          </p:nvPr>
        </p:nvSpPr>
        <p:spPr>
          <a:xfrm>
            <a:off x="2160494" y="1440000"/>
            <a:ext cx="7871012" cy="3978000"/>
          </a:xfrm>
        </p:spPr>
        <p:txBody>
          <a:bodyPr anchor="ctr"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4000" baseline="0">
                <a:solidFill>
                  <a:schemeClr val="bg1"/>
                </a:solidFill>
                <a:latin typeface="+mj-lt"/>
              </a:defRPr>
            </a:lvl1pPr>
            <a:lvl2pPr marL="171450" indent="-171450" algn="r">
              <a:spcBef>
                <a:spcPts val="1800"/>
              </a:spcBef>
              <a:buClrTx/>
              <a:buFont typeface="Arial" panose="020B0604020202020204" pitchFamily="34" charset="0"/>
              <a:buChar char="–"/>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Klik her og indsæt citat i flere linjer. </a:t>
            </a:r>
            <a:br>
              <a:rPr lang="da-DK"/>
            </a:br>
            <a:r>
              <a:rPr lang="da-DK"/>
              <a:t>Klik ENTER for ny linje, klik derefter TAB og indsæt kilde tekst i korrekt font og størrelse</a:t>
            </a:r>
            <a:br>
              <a:rPr lang="da-DK"/>
            </a:br>
            <a:r>
              <a:rPr lang="da-DK"/>
              <a:t>Note: Brug ikke dette slide i et lyst lokale med projektor.</a:t>
            </a:r>
          </a:p>
          <a:p>
            <a:pPr lvl="1"/>
            <a:r>
              <a:rPr lang="da-DK"/>
              <a:t>Second </a:t>
            </a:r>
            <a:r>
              <a:rPr lang="da-DK" err="1"/>
              <a:t>level</a:t>
            </a:r>
            <a:endParaRPr lang="da-DK"/>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da-DK"/>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pic>
        <p:nvPicPr>
          <p:cNvPr id="10" name="Logo_white">
            <a:extLst>
              <a:ext uri="{FF2B5EF4-FFF2-40B4-BE49-F238E27FC236}">
                <a16:creationId xmlns:a16="http://schemas.microsoft.com/office/drawing/2014/main" id="{49F31F23-CD95-438F-812F-2F1559D18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681339663"/>
      </p:ext>
    </p:extLst>
  </p:cSld>
  <p:clrMapOvr>
    <a:masterClrMapping/>
  </p:clrMapOvr>
  <p:extLst>
    <p:ext uri="{DCECCB84-F9BA-43D5-87BE-67443E8EF086}">
      <p15:sldGuideLst xmlns:p15="http://schemas.microsoft.com/office/powerpoint/2012/main">
        <p15:guide id="1" pos="1360">
          <p15:clr>
            <a:srgbClr val="FBAE40"/>
          </p15:clr>
        </p15:guide>
        <p15:guide id="2" pos="6317">
          <p15:clr>
            <a:srgbClr val="FBAE40"/>
          </p15:clr>
        </p15:guide>
        <p15:guide id="3" orient="horz" pos="907">
          <p15:clr>
            <a:srgbClr val="FBAE40"/>
          </p15:clr>
        </p15:guide>
        <p15:guide id="4" orient="horz" pos="3412">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738" y="491396"/>
            <a:ext cx="6263553" cy="5793748"/>
          </a:xfrm>
        </p:spPr>
        <p:txBody>
          <a:bodyPr/>
          <a:lstStyle>
            <a:lvl1pPr marL="0" indent="0">
              <a:spcBef>
                <a:spcPts val="0"/>
              </a:spcBef>
              <a:buClrTx/>
              <a:buFont typeface="Arial" panose="020B0604020202020204" pitchFamily="34" charset="0"/>
              <a:buChar char="​"/>
              <a:defRPr sz="2400">
                <a:latin typeface="+mj-lt"/>
              </a:defRPr>
            </a:lvl1pPr>
            <a:lvl2pPr marL="0" indent="0">
              <a:spcBef>
                <a:spcPts val="1800"/>
              </a:spcBef>
              <a:buClrTx/>
              <a:buFont typeface="Arial" panose="020B0604020202020204" pitchFamily="34" charset="0"/>
              <a:buChar char="–"/>
              <a:defRPr sz="1000"/>
            </a:lvl2pPr>
            <a:lvl3pPr marL="0" indent="0">
              <a:spcBef>
                <a:spcPts val="1800"/>
              </a:spcBef>
              <a:buClrTx/>
              <a:buFont typeface="Arial" panose="020B0604020202020204" pitchFamily="34" charset="0"/>
              <a:buChar char="–"/>
              <a:defRPr sz="1000"/>
            </a:lvl3pPr>
            <a:lvl4pPr marL="0" indent="0">
              <a:spcBef>
                <a:spcPts val="1800"/>
              </a:spcBef>
              <a:buClrTx/>
              <a:buFont typeface="Arial" panose="020B0604020202020204" pitchFamily="34" charset="0"/>
              <a:buChar char="–"/>
              <a:defRPr sz="1000"/>
            </a:lvl4pPr>
            <a:lvl5pPr marL="0" indent="0">
              <a:spcBef>
                <a:spcPts val="1800"/>
              </a:spcBef>
              <a:buClrTx/>
              <a:buFont typeface="Arial" panose="020B0604020202020204" pitchFamily="34" charset="0"/>
              <a:buChar char="–"/>
              <a:defRPr sz="1000"/>
            </a:lvl5pPr>
          </a:lstStyle>
          <a:p>
            <a:pPr lvl="0"/>
            <a:r>
              <a:rPr lang="da-DK"/>
              <a:t>”Klik her og indsæt citat i flere linjer. </a:t>
            </a:r>
            <a:br>
              <a:rPr lang="da-DK"/>
            </a:br>
            <a:r>
              <a:rPr lang="da-DK"/>
              <a:t>Klik ENTER for ny linje, klik derefter TAB og indsæt kilde tekst i korrekt font og størrelse eller brug Forøg listeniveau-knap i </a:t>
            </a:r>
            <a:r>
              <a:rPr lang="da-DK" err="1"/>
              <a:t>ribbon</a:t>
            </a:r>
            <a:r>
              <a:rPr lang="da-DK"/>
              <a:t>”</a:t>
            </a:r>
            <a:endParaRPr lang="da-DK" noProof="0"/>
          </a:p>
          <a:p>
            <a:pPr lvl="1"/>
            <a:r>
              <a:rPr lang="da-DK" noProof="0"/>
              <a:t>Second </a:t>
            </a:r>
            <a:r>
              <a:rPr lang="da-DK" noProof="0" err="1"/>
              <a:t>level</a:t>
            </a:r>
            <a:endParaRPr lang="da-DK" noProof="0"/>
          </a:p>
        </p:txBody>
      </p:sp>
      <p:sp>
        <p:nvSpPr>
          <p:cNvPr id="15" name="Pladsholder til billede 14">
            <a:extLst>
              <a:ext uri="{FF2B5EF4-FFF2-40B4-BE49-F238E27FC236}">
                <a16:creationId xmlns:a16="http://schemas.microsoft.com/office/drawing/2014/main" id="{3A00C217-543D-4823-A552-38F554C3A057}"/>
              </a:ext>
            </a:extLst>
          </p:cNvPr>
          <p:cNvSpPr>
            <a:spLocks noGrp="1" noChangeAspect="1"/>
          </p:cNvSpPr>
          <p:nvPr>
            <p:ph type="pic" sz="quarter" idx="13" hasCustomPrompt="1"/>
          </p:nvPr>
        </p:nvSpPr>
        <p:spPr>
          <a:xfrm>
            <a:off x="7257600" y="569210"/>
            <a:ext cx="4362901" cy="4363200"/>
          </a:xfrm>
          <a:prstGeom prst="rect">
            <a:avLst/>
          </a:prstGeom>
          <a:blipFill>
            <a:blip r:embed="rId2"/>
            <a:stretch>
              <a:fillRect/>
            </a:stretch>
          </a:blipFill>
        </p:spPr>
        <p:txBody>
          <a:bodyPr wrap="square" lIns="72000" tIns="108000" rIns="72000" anchor="t" anchorCtr="0">
            <a:noAutofit/>
          </a:bodyPr>
          <a:lstStyle>
            <a:lvl1pPr marL="0" indent="0" algn="ctr">
              <a:buNone/>
              <a:defRPr sz="1400">
                <a:solidFill>
                  <a:schemeClr val="bg1"/>
                </a:solidFill>
              </a:defRPr>
            </a:lvl1pPr>
          </a:lstStyle>
          <a:p>
            <a:r>
              <a:rPr lang="da-DK"/>
              <a:t>Klik på denne pladsholder og indsæt billede via Images Library</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0" name="Text Placeholder 16">
            <a:extLst>
              <a:ext uri="{FF2B5EF4-FFF2-40B4-BE49-F238E27FC236}">
                <a16:creationId xmlns:a16="http://schemas.microsoft.com/office/drawing/2014/main" id="{8B0BED46-9A39-4790-872D-E26EB094EB1F}"/>
              </a:ext>
            </a:extLst>
          </p:cNvPr>
          <p:cNvSpPr>
            <a:spLocks noGrp="1" noChangeAspect="1"/>
          </p:cNvSpPr>
          <p:nvPr>
            <p:ph type="body" sz="quarter" idx="16" hasCustomPrompt="1"/>
          </p:nvPr>
        </p:nvSpPr>
        <p:spPr>
          <a:xfrm>
            <a:off x="7257089" y="428161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AA2FDA8C-4643-430B-ABB6-BC82D5DDBBD0}"/>
              </a:ext>
            </a:extLst>
          </p:cNvPr>
          <p:cNvSpPr txBox="1"/>
          <p:nvPr userDrawn="1"/>
        </p:nvSpPr>
        <p:spPr>
          <a:xfrm>
            <a:off x="12281307" y="56991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F4F8F7-E26A-4F74-9203-BD6D08539EB7}"/>
              </a:ext>
            </a:extLst>
          </p:cNvPr>
          <p:cNvPicPr>
            <a:picLocks noChangeAspect="1"/>
          </p:cNvPicPr>
          <p:nvPr userDrawn="1"/>
        </p:nvPicPr>
        <p:blipFill>
          <a:blip r:embed="rId3"/>
          <a:stretch>
            <a:fillRect/>
          </a:stretch>
        </p:blipFill>
        <p:spPr>
          <a:xfrm>
            <a:off x="12277754" y="1541166"/>
            <a:ext cx="1783466" cy="759744"/>
          </a:xfrm>
          <a:prstGeom prst="rect">
            <a:avLst/>
          </a:prstGeom>
        </p:spPr>
      </p:pic>
    </p:spTree>
    <p:extLst>
      <p:ext uri="{BB962C8B-B14F-4D97-AF65-F5344CB8AC3E}">
        <p14:creationId xmlns:p14="http://schemas.microsoft.com/office/powerpoint/2010/main" val="2949702421"/>
      </p:ext>
    </p:extLst>
  </p:cSld>
  <p:clrMapOvr>
    <a:masterClrMapping/>
  </p:clrMapOvr>
  <p:extLst>
    <p:ext uri="{DCECCB84-F9BA-43D5-87BE-67443E8EF086}">
      <p15:sldGuideLst xmlns:p15="http://schemas.microsoft.com/office/powerpoint/2012/main">
        <p15:guide id="1" pos="4301">
          <p15:clr>
            <a:srgbClr val="FBAE40"/>
          </p15:clr>
        </p15:guide>
        <p15:guide id="2" pos="4571">
          <p15:clr>
            <a:srgbClr val="FBAE40"/>
          </p15:clr>
        </p15:guide>
        <p15:guide id="3" orient="horz" pos="3106">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ekst eller indhold">
    <p:spTree>
      <p:nvGrpSpPr>
        <p:cNvPr id="1" name=""/>
        <p:cNvGrpSpPr/>
        <p:nvPr/>
      </p:nvGrpSpPr>
      <p:grpSpPr>
        <a:xfrm>
          <a:off x="0" y="0"/>
          <a:ext cx="0" cy="0"/>
          <a:chOff x="0" y="0"/>
          <a:chExt cx="0" cy="0"/>
        </a:xfrm>
      </p:grpSpPr>
      <p:sp>
        <p:nvSpPr>
          <p:cNvPr id="4" name="Blue box"/>
          <p:cNvSpPr>
            <a:spLocks noChangeAspect="1"/>
          </p:cNvSpPr>
          <p:nvPr userDrawn="1"/>
        </p:nvSpPr>
        <p:spPr>
          <a:xfrm>
            <a:off x="10531796" y="568800"/>
            <a:ext cx="1090800" cy="1090800"/>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840148873"/>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ekst eller 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862661429"/>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Graf/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11053763" cy="4626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2300"/>
            <a:ext cx="11053763" cy="351477"/>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881196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8548"/>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4000"/>
            <a:ext cx="11053763"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376456020"/>
      </p:ext>
    </p:extLst>
  </p:cSld>
  <p:clrMapOvr>
    <a:masterClrMapping/>
  </p:clrMapOvr>
  <p:extLst>
    <p:ext uri="{DCECCB84-F9BA-43D5-87BE-67443E8EF086}">
      <p15:sldGuideLst xmlns:p15="http://schemas.microsoft.com/office/powerpoint/2012/main">
        <p15:guide id="1" orient="horz" pos="2360" userDrawn="1">
          <p15:clr>
            <a:srgbClr val="FBAE40"/>
          </p15:clr>
        </p15:guide>
        <p15:guide id="2" orient="horz" pos="2530"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kst og graf/tabel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30062"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491395"/>
            <a:ext cx="5328000" cy="231848"/>
          </a:xfrm>
        </p:spPr>
        <p:txBody>
          <a:bodyPr tIns="576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116000"/>
            <a:ext cx="5328000" cy="5173675"/>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3261667723"/>
      </p:ext>
    </p:extLst>
  </p:cSld>
  <p:clrMapOvr>
    <a:masterClrMapping/>
  </p:clrMapOvr>
  <p:extLst>
    <p:ext uri="{DCECCB84-F9BA-43D5-87BE-67443E8EF086}">
      <p15:sldGuideLst xmlns:p15="http://schemas.microsoft.com/office/powerpoint/2012/main">
        <p15:guide id="1" orient="horz" pos="702">
          <p15:clr>
            <a:srgbClr val="FBAE40"/>
          </p15:clr>
        </p15:guide>
        <p15:guide id="2" pos="3714">
          <p15:clr>
            <a:srgbClr val="FBAE40"/>
          </p15:clr>
        </p15:guide>
        <p15:guide id="3" pos="3963">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ekst og graf/tabel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1659600"/>
            <a:ext cx="5328000" cy="205200"/>
          </a:xfrm>
        </p:spPr>
        <p:txBody>
          <a:bodyPr tIns="25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886736"/>
            <a:ext cx="5328000" cy="4396589"/>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121559705"/>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kst og graf/tabel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327999" cy="4623725"/>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599"/>
            <a:ext cx="5329501" cy="462372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480153081"/>
      </p:ext>
    </p:extLst>
  </p:cSld>
  <p:clrMapOvr>
    <a:masterClrMapping/>
  </p:clrMapOvr>
  <p:extLst>
    <p:ext uri="{DCECCB84-F9BA-43D5-87BE-67443E8EF086}">
      <p15:sldGuideLst xmlns:p15="http://schemas.microsoft.com/office/powerpoint/2012/main">
        <p15:guide id="3" pos="3712">
          <p15:clr>
            <a:srgbClr val="FBAE40"/>
          </p15:clr>
        </p15:guide>
        <p15:guide id="4" pos="3963">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kst og graf/tabel 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526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526000" cy="29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5260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7" y="1659599"/>
            <a:ext cx="5526000" cy="29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127344402"/>
      </p:ext>
    </p:extLst>
  </p:cSld>
  <p:clrMapOvr>
    <a:masterClrMapping/>
  </p:clrMapOvr>
  <p:extLst>
    <p:ext uri="{DCECCB84-F9BA-43D5-87BE-67443E8EF086}">
      <p15:sldGuideLst xmlns:p15="http://schemas.microsoft.com/office/powerpoint/2012/main">
        <p15:guide id="3" pos="3840">
          <p15:clr>
            <a:srgbClr val="FBAE40"/>
          </p15:clr>
        </p15:guide>
        <p15:guide id="4" pos="3963">
          <p15:clr>
            <a:srgbClr val="FBAE40"/>
          </p15:clr>
        </p15:guide>
        <p15:guide id="5" pos="7446">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kst og 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600"/>
            <a:ext cx="5328000" cy="4626000"/>
          </a:xfrm>
        </p:spPr>
        <p:txBody>
          <a:bodyPr/>
          <a:lstStyle>
            <a:lvl1pPr>
              <a:defRPr baseline="0"/>
            </a:lvl1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6292500" y="491395"/>
            <a:ext cx="5328000" cy="231848"/>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702909890"/>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kst og to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896574"/>
            <a:ext cx="5328000" cy="4389025"/>
          </a:xfrm>
        </p:spPr>
        <p:txBody>
          <a:bodyPr/>
          <a:lstStyle>
            <a:lvl1pPr>
              <a:defRPr sz="1200" baseline="0"/>
            </a:lvl1pPr>
            <a:lvl2pPr>
              <a:defRPr sz="1200"/>
            </a:lvl2pPr>
            <a:lvl3pPr>
              <a:defRPr sz="1200"/>
            </a:lvl3pPr>
            <a:lvl4pPr>
              <a:defRPr sz="1200"/>
            </a:lvl4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566738" y="1655763"/>
            <a:ext cx="5328000" cy="240812"/>
          </a:xfrm>
        </p:spPr>
        <p:txBody>
          <a:bodyPr tIns="61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491395"/>
            <a:ext cx="5329199" cy="232205"/>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7" name="Text Placeholder 6"/>
          <p:cNvSpPr>
            <a:spLocks noGrp="1"/>
          </p:cNvSpPr>
          <p:nvPr>
            <p:ph type="body" sz="quarter" idx="30" hasCustomPrompt="1"/>
          </p:nvPr>
        </p:nvSpPr>
        <p:spPr>
          <a:xfrm>
            <a:off x="6292800" y="3589200"/>
            <a:ext cx="5328000" cy="180000"/>
          </a:xfrm>
        </p:spPr>
        <p:txBody>
          <a:bodyPr/>
          <a:lstStyle>
            <a:lvl1pPr marL="0" indent="0">
              <a:buFontTx/>
              <a:buNone/>
              <a:defRPr sz="1200">
                <a:latin typeface="+mj-lt"/>
              </a:defRPr>
            </a:lvl1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4081714108"/>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8548"/>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4000"/>
            <a:ext cx="11053763"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022157334"/>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5" name="Pladsholder til tekst 24"/>
          <p:cNvSpPr>
            <a:spLocks noGrp="1"/>
          </p:cNvSpPr>
          <p:nvPr>
            <p:ph type="body" sz="quarter" idx="22" hasCustomPrompt="1"/>
          </p:nvPr>
        </p:nvSpPr>
        <p:spPr>
          <a:xfrm>
            <a:off x="565537" y="4017600"/>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115522723"/>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guide id="3" pos="3712">
          <p15:clr>
            <a:srgbClr val="FBAE40"/>
          </p15:clr>
        </p15:guide>
        <p15:guide id="4" pos="3963">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re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6" y="1479600"/>
            <a:ext cx="11053765"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7" y="4017600"/>
            <a:ext cx="5328884"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7998"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017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388501735"/>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360">
          <p15:clr>
            <a:srgbClr val="FBAE40"/>
          </p15:clr>
        </p15:guide>
        <p15:guide id="4" orient="horz" pos="2530">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ekst og tre grafer/tabell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599"/>
            <a:ext cx="5328000" cy="1583643"/>
          </a:xfrm>
        </p:spPr>
        <p:txBody>
          <a:bodyPr/>
          <a:lstStyle>
            <a:lvl1pPr>
              <a:defRPr baseline="0"/>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2" name="Pladsholder til tekst 8"/>
          <p:cNvSpPr>
            <a:spLocks noGrp="1"/>
          </p:cNvSpPr>
          <p:nvPr>
            <p:ph type="body" sz="quarter" idx="20" hasCustomPrompt="1"/>
          </p:nvPr>
        </p:nvSpPr>
        <p:spPr>
          <a:xfrm>
            <a:off x="566737" y="35892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7" name="Pladsholder til indhold 6"/>
          <p:cNvSpPr>
            <a:spLocks noGrp="1"/>
          </p:cNvSpPr>
          <p:nvPr>
            <p:ph sz="quarter" idx="28" hasCustomPrompt="1"/>
          </p:nvPr>
        </p:nvSpPr>
        <p:spPr>
          <a:xfrm>
            <a:off x="566737" y="3769199"/>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24"/>
          <p:cNvSpPr>
            <a:spLocks noGrp="1"/>
          </p:cNvSpPr>
          <p:nvPr>
            <p:ph type="body" sz="quarter" idx="22" hasCustomPrompt="1"/>
          </p:nvPr>
        </p:nvSpPr>
        <p:spPr>
          <a:xfrm>
            <a:off x="6291300" y="491395"/>
            <a:ext cx="5329199" cy="231848"/>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1" name="Pladsholder til indhold 20"/>
          <p:cNvSpPr>
            <a:spLocks noGrp="1"/>
          </p:cNvSpPr>
          <p:nvPr>
            <p:ph sz="quarter" idx="29" hasCustomPrompt="1"/>
          </p:nvPr>
        </p:nvSpPr>
        <p:spPr>
          <a:xfrm>
            <a:off x="6290999" y="723243"/>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6"/>
          <p:cNvSpPr>
            <a:spLocks noGrp="1"/>
          </p:cNvSpPr>
          <p:nvPr>
            <p:ph type="body" sz="quarter" idx="23" hasCustomPrompt="1"/>
          </p:nvPr>
        </p:nvSpPr>
        <p:spPr>
          <a:xfrm>
            <a:off x="6291300" y="35892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3769199"/>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623929929"/>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260">
          <p15:clr>
            <a:srgbClr val="FBAE40"/>
          </p15:clr>
        </p15:guide>
        <p15:guide id="4" orient="horz" pos="204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5" name="Pladsholder til tekst 24"/>
          <p:cNvSpPr>
            <a:spLocks noGrp="1"/>
          </p:cNvSpPr>
          <p:nvPr>
            <p:ph type="body" sz="quarter" idx="22" hasCustomPrompt="1"/>
          </p:nvPr>
        </p:nvSpPr>
        <p:spPr>
          <a:xfrm>
            <a:off x="565537" y="4017600"/>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2812162"/>
      </p:ext>
    </p:extLst>
  </p:cSld>
  <p:clrMapOvr>
    <a:masterClrMapping/>
  </p:clrMapOvr>
  <p:extLst>
    <p:ext uri="{DCECCB84-F9BA-43D5-87BE-67443E8EF086}">
      <p15:sldGuideLst xmlns:p15="http://schemas.microsoft.com/office/powerpoint/2012/main">
        <p15:guide id="1" orient="horz" pos="2360" userDrawn="1">
          <p15:clr>
            <a:srgbClr val="FBAE40"/>
          </p15:clr>
        </p15:guide>
        <p15:guide id="2" orient="horz" pos="2530" userDrawn="1">
          <p15:clr>
            <a:srgbClr val="FBAE40"/>
          </p15:clr>
        </p15:guide>
        <p15:guide id="3" pos="3712" userDrawn="1">
          <p15:clr>
            <a:srgbClr val="FBAE40"/>
          </p15:clr>
        </p15:guide>
        <p15:guide id="4" pos="3963" userDrawn="1">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Fi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7600"/>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4017600"/>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4197600"/>
            <a:ext cx="532950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072577071"/>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530">
          <p15:clr>
            <a:srgbClr val="FBAE40"/>
          </p15:clr>
        </p15:guide>
        <p15:guide id="4" orient="horz" pos="2360">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Fire grafer/tabeller B">
    <p:spTree>
      <p:nvGrpSpPr>
        <p:cNvPr id="1" name=""/>
        <p:cNvGrpSpPr/>
        <p:nvPr/>
      </p:nvGrpSpPr>
      <p:grpSpPr>
        <a:xfrm>
          <a:off x="0" y="0"/>
          <a:ext cx="0" cy="0"/>
          <a:chOff x="0" y="0"/>
          <a:chExt cx="0" cy="0"/>
        </a:xfrm>
      </p:grpSpPr>
      <p:sp>
        <p:nvSpPr>
          <p:cNvPr id="14" name="Pladsholder til tekst 8"/>
          <p:cNvSpPr>
            <a:spLocks noGrp="1"/>
          </p:cNvSpPr>
          <p:nvPr>
            <p:ph type="body" sz="quarter" idx="20" hasCustomPrompt="1"/>
          </p:nvPr>
        </p:nvSpPr>
        <p:spPr>
          <a:xfrm>
            <a:off x="566737" y="490538"/>
            <a:ext cx="5328000" cy="232705"/>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722768"/>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3769675"/>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90538"/>
            <a:ext cx="5329200" cy="233062"/>
          </a:xfrm>
        </p:spPr>
        <p:txBody>
          <a:bodyPr tIns="54000"/>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722700"/>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3589338"/>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3769336"/>
            <a:ext cx="5329502" cy="251399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293814553"/>
      </p:ext>
    </p:extLst>
  </p:cSld>
  <p:clrMapOvr>
    <a:masterClrMapping/>
  </p:clrMapOvr>
  <p:extLst>
    <p:ext uri="{DCECCB84-F9BA-43D5-87BE-67443E8EF086}">
      <p15:sldGuideLst xmlns:p15="http://schemas.microsoft.com/office/powerpoint/2012/main">
        <p15:guide id="1" orient="horz" pos="2260">
          <p15:clr>
            <a:srgbClr val="FBAE40"/>
          </p15:clr>
        </p15:guide>
        <p15:guide id="2" pos="3963">
          <p15:clr>
            <a:srgbClr val="FBAE40"/>
          </p15:clr>
        </p15:guide>
        <p15:guide id="3" pos="3714">
          <p15:clr>
            <a:srgbClr val="FBAE40"/>
          </p15:clr>
        </p15:guide>
        <p15:guide id="4" orient="horz" pos="2044">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Proces 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4000" y="1649412"/>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15910344-D98F-4088-9E70-777471F87830}"/>
              </a:ext>
            </a:extLst>
          </p:cNvPr>
          <p:cNvSpPr>
            <a:spLocks noGrp="1"/>
          </p:cNvSpPr>
          <p:nvPr>
            <p:ph type="body" sz="quarter" idx="27" hasCustomPrompt="1"/>
          </p:nvPr>
        </p:nvSpPr>
        <p:spPr>
          <a:xfrm>
            <a:off x="566737" y="5713200"/>
            <a:ext cx="5328000"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4" name="Pladsholder til tekst 33">
            <a:extLst>
              <a:ext uri="{FF2B5EF4-FFF2-40B4-BE49-F238E27FC236}">
                <a16:creationId xmlns:a16="http://schemas.microsoft.com/office/drawing/2014/main" id="{2D2FB7F4-5650-4CB4-9731-61968703EE58}"/>
              </a:ext>
            </a:extLst>
          </p:cNvPr>
          <p:cNvSpPr>
            <a:spLocks noGrp="1" noChangeAspect="1"/>
          </p:cNvSpPr>
          <p:nvPr>
            <p:ph type="body" sz="quarter" idx="28" hasCustomPrompt="1"/>
          </p:nvPr>
        </p:nvSpPr>
        <p:spPr>
          <a:xfrm>
            <a:off x="535302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35" name="Pladsholder til tekst 34">
            <a:extLst>
              <a:ext uri="{FF2B5EF4-FFF2-40B4-BE49-F238E27FC236}">
                <a16:creationId xmlns:a16="http://schemas.microsoft.com/office/drawing/2014/main" id="{B4A50140-3315-4CCC-A36A-2E63DDDF5EAA}"/>
              </a:ext>
            </a:extLst>
          </p:cNvPr>
          <p:cNvSpPr>
            <a:spLocks noGrp="1" noChangeAspect="1"/>
          </p:cNvSpPr>
          <p:nvPr>
            <p:ph type="body" sz="quarter" idx="30"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050697700"/>
      </p:ext>
    </p:extLst>
  </p:cSld>
  <p:clrMapOvr>
    <a:masterClrMapping/>
  </p:clrMapOvr>
  <p:extLst>
    <p:ext uri="{DCECCB84-F9BA-43D5-87BE-67443E8EF086}">
      <p15:sldGuideLst xmlns:p15="http://schemas.microsoft.com/office/powerpoint/2012/main">
        <p15:guide id="1" pos="3771">
          <p15:clr>
            <a:srgbClr val="FBAE40"/>
          </p15:clr>
        </p15:guide>
        <p15:guide id="2" pos="3907">
          <p15:clr>
            <a:srgbClr val="FBAE40"/>
          </p15:clr>
        </p15:guide>
        <p15:guide id="3" orient="horz" pos="3598">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Proces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2419" y="1649412"/>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0AD91091-22DD-4616-ACAA-F6C0B9D8D193}"/>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3" name="Pladsholder til tekst 12">
            <a:extLst>
              <a:ext uri="{FF2B5EF4-FFF2-40B4-BE49-F238E27FC236}">
                <a16:creationId xmlns:a16="http://schemas.microsoft.com/office/drawing/2014/main" id="{583FCB48-275B-4F14-B7DE-38BA20F227D1}"/>
              </a:ext>
            </a:extLst>
          </p:cNvPr>
          <p:cNvSpPr>
            <a:spLocks noGrp="1" noChangeAspect="1"/>
          </p:cNvSpPr>
          <p:nvPr>
            <p:ph type="body" sz="quarter" idx="28" hasCustomPrompt="1"/>
          </p:nvPr>
        </p:nvSpPr>
        <p:spPr>
          <a:xfrm>
            <a:off x="3472438"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14" name="Pladsholder til tekst 13">
            <a:extLst>
              <a:ext uri="{FF2B5EF4-FFF2-40B4-BE49-F238E27FC236}">
                <a16:creationId xmlns:a16="http://schemas.microsoft.com/office/drawing/2014/main" id="{97EB3273-2DEE-4A70-BD65-D1FB5C4D7E0C}"/>
              </a:ext>
            </a:extLst>
          </p:cNvPr>
          <p:cNvSpPr>
            <a:spLocks noGrp="1" noChangeAspect="1"/>
          </p:cNvSpPr>
          <p:nvPr>
            <p:ph type="body" sz="quarter" idx="30" hasCustomPrompt="1"/>
          </p:nvPr>
        </p:nvSpPr>
        <p:spPr>
          <a:xfrm>
            <a:off x="72330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2"/>
          </a:solidFill>
        </p:spPr>
        <p:txBody>
          <a:bodyPr wrap="square">
            <a:noAutofit/>
          </a:bodyPr>
          <a:lstStyle>
            <a:lvl1pPr marL="0" indent="0">
              <a:buNone/>
              <a:defRPr sz="100">
                <a:noFill/>
              </a:defRPr>
            </a:lvl1pPr>
          </a:lstStyle>
          <a:p>
            <a:pPr lvl="0"/>
            <a:r>
              <a:rPr lang="da-DK"/>
              <a:t>.</a:t>
            </a:r>
          </a:p>
        </p:txBody>
      </p:sp>
      <p:sp>
        <p:nvSpPr>
          <p:cNvPr id="24" name="Pladsholder til tekst 23">
            <a:extLst>
              <a:ext uri="{FF2B5EF4-FFF2-40B4-BE49-F238E27FC236}">
                <a16:creationId xmlns:a16="http://schemas.microsoft.com/office/drawing/2014/main" id="{4A92F823-343B-417C-B26C-C3159E538EBE}"/>
              </a:ext>
            </a:extLst>
          </p:cNvPr>
          <p:cNvSpPr>
            <a:spLocks noGrp="1" noChangeAspect="1"/>
          </p:cNvSpPr>
          <p:nvPr>
            <p:ph type="body" sz="quarter" idx="31"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705007939"/>
      </p:ext>
    </p:extLst>
  </p:cSld>
  <p:clrMapOvr>
    <a:masterClrMapping/>
  </p:clrMapOvr>
  <p:extLst>
    <p:ext uri="{DCECCB84-F9BA-43D5-87BE-67443E8EF086}">
      <p15:sldGuideLst xmlns:p15="http://schemas.microsoft.com/office/powerpoint/2012/main">
        <p15:guide id="1" pos="2723">
          <p15:clr>
            <a:srgbClr val="FBAE40"/>
          </p15:clr>
        </p15:guide>
        <p15:guide id="2" pos="5088">
          <p15:clr>
            <a:srgbClr val="FBAE40"/>
          </p15:clr>
        </p15:guide>
        <p15:guide id="3" orient="horz" pos="3598">
          <p15:clr>
            <a:srgbClr val="FBAE40"/>
          </p15:clr>
        </p15:guide>
        <p15:guide id="4" pos="2587">
          <p15:clr>
            <a:srgbClr val="FBAE40"/>
          </p15:clr>
        </p15:guide>
        <p15:guide id="5" pos="4954">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Proces 1-4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3383725"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6200712"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9017700"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0998B08E-A57F-4272-8EF7-59109E6456BC}"/>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26" name="Pladsholder til tekst 25">
            <a:extLst>
              <a:ext uri="{FF2B5EF4-FFF2-40B4-BE49-F238E27FC236}">
                <a16:creationId xmlns:a16="http://schemas.microsoft.com/office/drawing/2014/main" id="{DD1C6141-65FD-4EF8-AC05-D4269B38A457}"/>
              </a:ext>
            </a:extLst>
          </p:cNvPr>
          <p:cNvSpPr>
            <a:spLocks noGrp="1" noChangeAspect="1"/>
          </p:cNvSpPr>
          <p:nvPr>
            <p:ph type="body" sz="quarter" idx="28" hasCustomPrompt="1"/>
          </p:nvPr>
        </p:nvSpPr>
        <p:spPr>
          <a:xfrm>
            <a:off x="253656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7" name="Pladsholder til tekst 26">
            <a:extLst>
              <a:ext uri="{FF2B5EF4-FFF2-40B4-BE49-F238E27FC236}">
                <a16:creationId xmlns:a16="http://schemas.microsoft.com/office/drawing/2014/main" id="{B5630A30-E48E-4D26-8EBC-774C63A0A017}"/>
              </a:ext>
            </a:extLst>
          </p:cNvPr>
          <p:cNvSpPr>
            <a:spLocks noGrp="1" noChangeAspect="1"/>
          </p:cNvSpPr>
          <p:nvPr>
            <p:ph type="body" sz="quarter" idx="30" hasCustomPrompt="1"/>
          </p:nvPr>
        </p:nvSpPr>
        <p:spPr>
          <a:xfrm>
            <a:off x="535623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8" name="Pladsholder til tekst 27">
            <a:extLst>
              <a:ext uri="{FF2B5EF4-FFF2-40B4-BE49-F238E27FC236}">
                <a16:creationId xmlns:a16="http://schemas.microsoft.com/office/drawing/2014/main" id="{BBADA127-AD9F-448D-80DA-7DF9F1DA487F}"/>
              </a:ext>
            </a:extLst>
          </p:cNvPr>
          <p:cNvSpPr>
            <a:spLocks noGrp="1" noChangeAspect="1"/>
          </p:cNvSpPr>
          <p:nvPr>
            <p:ph type="body" sz="quarter" idx="31" hasCustomPrompt="1"/>
          </p:nvPr>
        </p:nvSpPr>
        <p:spPr>
          <a:xfrm>
            <a:off x="817068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9" name="Pladsholder til tekst 28">
            <a:extLst>
              <a:ext uri="{FF2B5EF4-FFF2-40B4-BE49-F238E27FC236}">
                <a16:creationId xmlns:a16="http://schemas.microsoft.com/office/drawing/2014/main" id="{7322669D-E733-4B18-80C7-DA86AA3F31C7}"/>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12086060"/>
      </p:ext>
    </p:extLst>
  </p:cSld>
  <p:clrMapOvr>
    <a:masterClrMapping/>
  </p:clrMapOvr>
  <p:extLst>
    <p:ext uri="{DCECCB84-F9BA-43D5-87BE-67443E8EF086}">
      <p15:sldGuideLst xmlns:p15="http://schemas.microsoft.com/office/powerpoint/2012/main">
        <p15:guide id="1" pos="2131">
          <p15:clr>
            <a:srgbClr val="FBAE40"/>
          </p15:clr>
        </p15:guide>
        <p15:guide id="2" pos="3905">
          <p15:clr>
            <a:srgbClr val="FBAE40"/>
          </p15:clr>
        </p15:guide>
        <p15:guide id="3" pos="5680">
          <p15:clr>
            <a:srgbClr val="FBAE40"/>
          </p15:clr>
        </p15:guide>
        <p15:guide id="4" orient="horz" pos="3598">
          <p15:clr>
            <a:srgbClr val="FBAE40"/>
          </p15:clr>
        </p15:guide>
        <p15:guide id="5" pos="1995">
          <p15:clr>
            <a:srgbClr val="FBAE40"/>
          </p15:clr>
        </p15:guide>
        <p15:guide id="6" pos="3771">
          <p15:clr>
            <a:srgbClr val="FBAE40"/>
          </p15:clr>
        </p15:guide>
        <p15:guide id="7" pos="5544">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Proces 1-4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2800" y="1649412"/>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6202800"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294E631B-40AB-4F4A-BE9F-58783B980A61}"/>
              </a:ext>
            </a:extLst>
          </p:cNvPr>
          <p:cNvSpPr>
            <a:spLocks noGrp="1"/>
          </p:cNvSpPr>
          <p:nvPr>
            <p:ph type="body" sz="quarter" idx="27" hasCustomPrompt="1"/>
          </p:nvPr>
        </p:nvSpPr>
        <p:spPr>
          <a:xfrm>
            <a:off x="566736" y="5713200"/>
            <a:ext cx="11052177"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4" name="Pladsholder til tekst 13">
            <a:extLst>
              <a:ext uri="{FF2B5EF4-FFF2-40B4-BE49-F238E27FC236}">
                <a16:creationId xmlns:a16="http://schemas.microsoft.com/office/drawing/2014/main" id="{F7E83A30-A7EF-463C-B0A3-70034B2D2C20}"/>
              </a:ext>
            </a:extLst>
          </p:cNvPr>
          <p:cNvSpPr>
            <a:spLocks noGrp="1" noChangeAspect="1"/>
          </p:cNvSpPr>
          <p:nvPr>
            <p:ph type="body" sz="quarter" idx="28" hasCustomPrompt="1"/>
          </p:nvPr>
        </p:nvSpPr>
        <p:spPr>
          <a:xfrm>
            <a:off x="5353200"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5" name="Pladsholder til tekst 14">
            <a:extLst>
              <a:ext uri="{FF2B5EF4-FFF2-40B4-BE49-F238E27FC236}">
                <a16:creationId xmlns:a16="http://schemas.microsoft.com/office/drawing/2014/main" id="{56524D4E-ECCA-48C7-9B43-1BE4E1CCE2E2}"/>
              </a:ext>
            </a:extLst>
          </p:cNvPr>
          <p:cNvSpPr>
            <a:spLocks noGrp="1" noChangeAspect="1"/>
          </p:cNvSpPr>
          <p:nvPr>
            <p:ph type="body" sz="quarter" idx="30" hasCustomPrompt="1"/>
          </p:nvPr>
        </p:nvSpPr>
        <p:spPr>
          <a:xfrm>
            <a:off x="10986433"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6" name="Pladsholder til tekst 15">
            <a:extLst>
              <a:ext uri="{FF2B5EF4-FFF2-40B4-BE49-F238E27FC236}">
                <a16:creationId xmlns:a16="http://schemas.microsoft.com/office/drawing/2014/main" id="{1821E93E-B7B8-4CBB-BA1D-5AE31077ACD3}"/>
              </a:ext>
            </a:extLst>
          </p:cNvPr>
          <p:cNvSpPr>
            <a:spLocks noGrp="1" noChangeAspect="1"/>
          </p:cNvSpPr>
          <p:nvPr>
            <p:ph type="body" sz="quarter" idx="31" hasCustomPrompt="1"/>
          </p:nvPr>
        </p:nvSpPr>
        <p:spPr>
          <a:xfrm>
            <a:off x="53532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1B6910BC-27A1-49F4-A508-FC0A33D54923}"/>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301302846"/>
      </p:ext>
    </p:extLst>
  </p:cSld>
  <p:clrMapOvr>
    <a:masterClrMapping/>
  </p:clrMapOvr>
  <p:extLst>
    <p:ext uri="{DCECCB84-F9BA-43D5-87BE-67443E8EF086}">
      <p15:sldGuideLst xmlns:p15="http://schemas.microsoft.com/office/powerpoint/2012/main">
        <p15:guide id="2" pos="3773">
          <p15:clr>
            <a:srgbClr val="FBAE40"/>
          </p15:clr>
        </p15:guide>
        <p15:guide id="3" pos="3907">
          <p15:clr>
            <a:srgbClr val="FBAE40"/>
          </p15:clr>
        </p15:guide>
        <p15:guide id="4" orient="horz" pos="2256">
          <p15:clr>
            <a:srgbClr val="FBAE40"/>
          </p15:clr>
        </p15:guide>
        <p15:guide id="5" orient="horz" pos="2376">
          <p15:clr>
            <a:srgbClr val="FBAE40"/>
          </p15:clr>
        </p15:guide>
        <p15:guide id="6" orient="horz" pos="3598">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Proces 1-4 (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rgbClr val="07094A"/>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566738" y="27432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8340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49176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893200"/>
            <a:ext cx="5328000" cy="45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Pladsholder til tekst 14">
            <a:extLst>
              <a:ext uri="{FF2B5EF4-FFF2-40B4-BE49-F238E27FC236}">
                <a16:creationId xmlns:a16="http://schemas.microsoft.com/office/drawing/2014/main" id="{0ECE9455-FDBF-41BB-BDEA-83FD5675D9B0}"/>
              </a:ext>
            </a:extLst>
          </p:cNvPr>
          <p:cNvSpPr>
            <a:spLocks noGrp="1" noChangeAspect="1"/>
          </p:cNvSpPr>
          <p:nvPr>
            <p:ph type="body" sz="quarter" idx="28" hasCustomPrompt="1"/>
          </p:nvPr>
        </p:nvSpPr>
        <p:spPr>
          <a:xfrm rot="10800000">
            <a:off x="3619921" y="2241646"/>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7F564C52-353F-4A12-9E55-78252187EEEB}"/>
              </a:ext>
            </a:extLst>
          </p:cNvPr>
          <p:cNvSpPr>
            <a:spLocks noGrp="1" noChangeAspect="1"/>
          </p:cNvSpPr>
          <p:nvPr>
            <p:ph type="body" sz="quarter" idx="30" hasCustomPrompt="1"/>
          </p:nvPr>
        </p:nvSpPr>
        <p:spPr>
          <a:xfrm rot="5400000">
            <a:off x="3633815" y="3337921"/>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9C2E12E1-A011-4BF6-B348-EE7E10ED9B1C}"/>
              </a:ext>
            </a:extLst>
          </p:cNvPr>
          <p:cNvSpPr>
            <a:spLocks noGrp="1" noChangeAspect="1"/>
          </p:cNvSpPr>
          <p:nvPr>
            <p:ph type="body" sz="quarter" idx="31" hasCustomPrompt="1"/>
          </p:nvPr>
        </p:nvSpPr>
        <p:spPr>
          <a:xfrm>
            <a:off x="3640162" y="4419734"/>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E121F1BE-6B59-4441-9D6F-B8C285E6EDD0}"/>
              </a:ext>
            </a:extLst>
          </p:cNvPr>
          <p:cNvSpPr>
            <a:spLocks noGrp="1" noChangeAspect="1"/>
          </p:cNvSpPr>
          <p:nvPr>
            <p:ph type="body" sz="quarter" idx="32" hasCustomPrompt="1"/>
          </p:nvPr>
        </p:nvSpPr>
        <p:spPr>
          <a:xfrm rot="-5400000">
            <a:off x="3633345" y="5493019"/>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537741632"/>
      </p:ext>
    </p:extLst>
  </p:cSld>
  <p:clrMapOvr>
    <a:masterClrMapping/>
  </p:clrMapOvr>
  <p:extLst>
    <p:ext uri="{DCECCB84-F9BA-43D5-87BE-67443E8EF086}">
      <p15:sldGuideLst xmlns:p15="http://schemas.microsoft.com/office/powerpoint/2012/main">
        <p15:guide id="1" pos="2587">
          <p15:clr>
            <a:srgbClr val="FBAE40"/>
          </p15:clr>
        </p15:guide>
        <p15:guide id="2" orient="horz" pos="1653">
          <p15:clr>
            <a:srgbClr val="FBAE40"/>
          </p15:clr>
        </p15:guide>
        <p15:guide id="3" orient="horz" pos="1726">
          <p15:clr>
            <a:srgbClr val="FBAE40"/>
          </p15:clr>
        </p15:guide>
        <p15:guide id="4" orient="horz" pos="2344">
          <p15:clr>
            <a:srgbClr val="FBAE40"/>
          </p15:clr>
        </p15:guide>
        <p15:guide id="5" orient="horz" pos="2413">
          <p15:clr>
            <a:srgbClr val="FBAE40"/>
          </p15:clr>
        </p15:guide>
        <p15:guide id="6" orient="horz" pos="3030">
          <p15:clr>
            <a:srgbClr val="FBAE40"/>
          </p15:clr>
        </p15:guide>
        <p15:guide id="7" orient="horz" pos="3094">
          <p15:clr>
            <a:srgbClr val="FBAE40"/>
          </p15:clr>
        </p15:guide>
        <p15:guide id="8" orient="horz" pos="3713">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Proces 1-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3600" y="1649412"/>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53101"/>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6">
            <a:extLst>
              <a:ext uri="{FF2B5EF4-FFF2-40B4-BE49-F238E27FC236}">
                <a16:creationId xmlns:a16="http://schemas.microsoft.com/office/drawing/2014/main" id="{AD4D3C8A-F9AA-4F78-9B38-6CDC06AE759D}"/>
              </a:ext>
            </a:extLst>
          </p:cNvPr>
          <p:cNvSpPr>
            <a:spLocks noGrp="1"/>
          </p:cNvSpPr>
          <p:nvPr>
            <p:ph type="body" sz="quarter" idx="25" hasCustomPrompt="1"/>
          </p:nvPr>
        </p:nvSpPr>
        <p:spPr>
          <a:xfrm>
            <a:off x="43236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7">
            <a:extLst>
              <a:ext uri="{FF2B5EF4-FFF2-40B4-BE49-F238E27FC236}">
                <a16:creationId xmlns:a16="http://schemas.microsoft.com/office/drawing/2014/main" id="{0A33F85D-1870-4E2B-AC35-8C5DE60C5081}"/>
              </a:ext>
            </a:extLst>
          </p:cNvPr>
          <p:cNvSpPr>
            <a:spLocks noGrp="1"/>
          </p:cNvSpPr>
          <p:nvPr>
            <p:ph type="body" sz="quarter" idx="26" hasCustomPrompt="1"/>
          </p:nvPr>
        </p:nvSpPr>
        <p:spPr>
          <a:xfrm>
            <a:off x="80781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7" name="Pladsholder til tekst 16">
            <a:extLst>
              <a:ext uri="{FF2B5EF4-FFF2-40B4-BE49-F238E27FC236}">
                <a16:creationId xmlns:a16="http://schemas.microsoft.com/office/drawing/2014/main" id="{75CCD41E-26E3-4E2F-B2C6-AFC8FD2770AA}"/>
              </a:ext>
            </a:extLst>
          </p:cNvPr>
          <p:cNvSpPr>
            <a:spLocks noGrp="1" noChangeAspect="1"/>
          </p:cNvSpPr>
          <p:nvPr>
            <p:ph type="body" sz="quarter" idx="28" hasCustomPrompt="1"/>
          </p:nvPr>
        </p:nvSpPr>
        <p:spPr>
          <a:xfrm>
            <a:off x="34740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13D8608A-C742-43CF-A402-D506FDFEF03A}"/>
              </a:ext>
            </a:extLst>
          </p:cNvPr>
          <p:cNvSpPr>
            <a:spLocks noGrp="1" noChangeAspect="1"/>
          </p:cNvSpPr>
          <p:nvPr>
            <p:ph type="body" sz="quarter" idx="30" hasCustomPrompt="1"/>
          </p:nvPr>
        </p:nvSpPr>
        <p:spPr>
          <a:xfrm>
            <a:off x="72324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3C98EF01-737B-4FB1-9552-915C2A2129D2}"/>
              </a:ext>
            </a:extLst>
          </p:cNvPr>
          <p:cNvSpPr>
            <a:spLocks noGrp="1" noChangeAspect="1"/>
          </p:cNvSpPr>
          <p:nvPr>
            <p:ph type="body" sz="quarter" idx="31" hasCustomPrompt="1"/>
          </p:nvPr>
        </p:nvSpPr>
        <p:spPr>
          <a:xfrm>
            <a:off x="10986433"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0" name="Pladsholder til tekst 19">
            <a:extLst>
              <a:ext uri="{FF2B5EF4-FFF2-40B4-BE49-F238E27FC236}">
                <a16:creationId xmlns:a16="http://schemas.microsoft.com/office/drawing/2014/main" id="{091985B7-A22D-4817-B59E-B0ADC9EEA680}"/>
              </a:ext>
            </a:extLst>
          </p:cNvPr>
          <p:cNvSpPr>
            <a:spLocks noGrp="1" noChangeAspect="1"/>
          </p:cNvSpPr>
          <p:nvPr>
            <p:ph type="body" sz="quarter" idx="32" hasCustomPrompt="1"/>
          </p:nvPr>
        </p:nvSpPr>
        <p:spPr>
          <a:xfrm>
            <a:off x="3474000" y="5030870"/>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1" name="Pladsholder til tekst 20">
            <a:extLst>
              <a:ext uri="{FF2B5EF4-FFF2-40B4-BE49-F238E27FC236}">
                <a16:creationId xmlns:a16="http://schemas.microsoft.com/office/drawing/2014/main" id="{CAB173DE-D870-465F-BDB2-F76CC9AB0663}"/>
              </a:ext>
            </a:extLst>
          </p:cNvPr>
          <p:cNvSpPr>
            <a:spLocks noGrp="1" noChangeAspect="1"/>
          </p:cNvSpPr>
          <p:nvPr>
            <p:ph type="body" sz="quarter" idx="33" hasCustomPrompt="1"/>
          </p:nvPr>
        </p:nvSpPr>
        <p:spPr>
          <a:xfrm>
            <a:off x="72324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2" name="Pladsholder til tekst 21">
            <a:extLst>
              <a:ext uri="{FF2B5EF4-FFF2-40B4-BE49-F238E27FC236}">
                <a16:creationId xmlns:a16="http://schemas.microsoft.com/office/drawing/2014/main" id="{82CFF112-3115-409C-B07D-40E2D06AA632}"/>
              </a:ext>
            </a:extLst>
          </p:cNvPr>
          <p:cNvSpPr>
            <a:spLocks noGrp="1" noChangeAspect="1"/>
          </p:cNvSpPr>
          <p:nvPr>
            <p:ph type="body" sz="quarter" idx="34"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943903581"/>
      </p:ext>
    </p:extLst>
  </p:cSld>
  <p:clrMapOvr>
    <a:masterClrMapping/>
  </p:clrMapOvr>
  <p:extLst>
    <p:ext uri="{DCECCB84-F9BA-43D5-87BE-67443E8EF086}">
      <p15:sldGuideLst xmlns:p15="http://schemas.microsoft.com/office/powerpoint/2012/main">
        <p15:guide id="1" orient="horz" pos="2381">
          <p15:clr>
            <a:srgbClr val="FBAE40"/>
          </p15:clr>
        </p15:guide>
        <p15:guide id="2" pos="2723">
          <p15:clr>
            <a:srgbClr val="FBAE40"/>
          </p15:clr>
        </p15:guide>
        <p15:guide id="3" pos="5088">
          <p15:clr>
            <a:srgbClr val="FBAE40"/>
          </p15:clr>
        </p15:guide>
        <p15:guide id="4" orient="horz" pos="2257">
          <p15:clr>
            <a:srgbClr val="FBAE40"/>
          </p15:clr>
        </p15:guide>
        <p15:guide id="5" pos="2591">
          <p15:clr>
            <a:srgbClr val="FBAE40"/>
          </p15:clr>
        </p15:guide>
        <p15:guide id="6" pos="4956">
          <p15:clr>
            <a:srgbClr val="FBAE40"/>
          </p15:clr>
        </p15:guide>
        <p15:guide id="7" orient="horz" pos="3599">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ED7A6-F659-439D-957B-93F3F0180D36}"/>
              </a:ext>
            </a:extLst>
          </p:cNvPr>
          <p:cNvSpPr>
            <a:spLocks noGrp="1"/>
          </p:cNvSpPr>
          <p:nvPr>
            <p:ph type="title" hasCustomPrompt="1"/>
          </p:nvPr>
        </p:nvSpPr>
        <p:spPr/>
        <p:txBody>
          <a:bodyPr/>
          <a:lstStyle/>
          <a:p>
            <a:r>
              <a:rPr lang="da-DK"/>
              <a:t>Klik for at redigere i master</a:t>
            </a:r>
          </a:p>
        </p:txBody>
      </p:sp>
      <p:sp>
        <p:nvSpPr>
          <p:cNvPr id="7" name="Pladsholder til tekst 2">
            <a:extLst>
              <a:ext uri="{FF2B5EF4-FFF2-40B4-BE49-F238E27FC236}">
                <a16:creationId xmlns:a16="http://schemas.microsoft.com/office/drawing/2014/main" id="{8BAC0437-7AB5-4062-ADCC-C54F86F3BAF3}"/>
              </a:ext>
            </a:extLst>
          </p:cNvPr>
          <p:cNvSpPr>
            <a:spLocks noGrp="1"/>
          </p:cNvSpPr>
          <p:nvPr>
            <p:ph type="body" sz="quarter" idx="13" hasCustomPrompt="1"/>
          </p:nvPr>
        </p:nvSpPr>
        <p:spPr>
          <a:xfrm>
            <a:off x="566738" y="1659054"/>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9" name="Pladsholder til tekst 3">
            <a:extLst>
              <a:ext uri="{FF2B5EF4-FFF2-40B4-BE49-F238E27FC236}">
                <a16:creationId xmlns:a16="http://schemas.microsoft.com/office/drawing/2014/main" id="{A33A9808-3B41-42AA-B1A6-CBB6630BB77E}"/>
              </a:ext>
            </a:extLst>
          </p:cNvPr>
          <p:cNvSpPr>
            <a:spLocks noGrp="1"/>
          </p:cNvSpPr>
          <p:nvPr>
            <p:ph type="body" sz="quarter" idx="14" hasCustomPrompt="1"/>
          </p:nvPr>
        </p:nvSpPr>
        <p:spPr>
          <a:xfrm>
            <a:off x="2619300" y="1659054"/>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0" name="Pladsholder til tekst 4">
            <a:extLst>
              <a:ext uri="{FF2B5EF4-FFF2-40B4-BE49-F238E27FC236}">
                <a16:creationId xmlns:a16="http://schemas.microsoft.com/office/drawing/2014/main" id="{8889AF06-006D-4CCD-BA6E-313319D19785}"/>
              </a:ext>
            </a:extLst>
          </p:cNvPr>
          <p:cNvSpPr>
            <a:spLocks noGrp="1"/>
          </p:cNvSpPr>
          <p:nvPr>
            <p:ph type="body" sz="quarter" idx="15" hasCustomPrompt="1"/>
          </p:nvPr>
        </p:nvSpPr>
        <p:spPr>
          <a:xfrm>
            <a:off x="566738" y="3420250"/>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1" name="Pladsholder til tekst 5">
            <a:extLst>
              <a:ext uri="{FF2B5EF4-FFF2-40B4-BE49-F238E27FC236}">
                <a16:creationId xmlns:a16="http://schemas.microsoft.com/office/drawing/2014/main" id="{5BC049EE-1470-4BA6-AFBF-ABEE5D5640A1}"/>
              </a:ext>
            </a:extLst>
          </p:cNvPr>
          <p:cNvSpPr>
            <a:spLocks noGrp="1"/>
          </p:cNvSpPr>
          <p:nvPr>
            <p:ph type="body" sz="quarter" idx="16" hasCustomPrompt="1"/>
          </p:nvPr>
        </p:nvSpPr>
        <p:spPr>
          <a:xfrm>
            <a:off x="2619300" y="3420250"/>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2" name="Pladsholder til tekst 6">
            <a:extLst>
              <a:ext uri="{FF2B5EF4-FFF2-40B4-BE49-F238E27FC236}">
                <a16:creationId xmlns:a16="http://schemas.microsoft.com/office/drawing/2014/main" id="{3119D79E-CA8F-4343-A86E-01FBC0FFA4E7}"/>
              </a:ext>
            </a:extLst>
          </p:cNvPr>
          <p:cNvSpPr>
            <a:spLocks noGrp="1"/>
          </p:cNvSpPr>
          <p:nvPr>
            <p:ph type="body" sz="quarter" idx="17" hasCustomPrompt="1"/>
          </p:nvPr>
        </p:nvSpPr>
        <p:spPr>
          <a:xfrm>
            <a:off x="566738" y="5181445"/>
            <a:ext cx="2052561" cy="1108230"/>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3" name="Pladsholder til tekst 7">
            <a:extLst>
              <a:ext uri="{FF2B5EF4-FFF2-40B4-BE49-F238E27FC236}">
                <a16:creationId xmlns:a16="http://schemas.microsoft.com/office/drawing/2014/main" id="{B56612E9-9034-4945-A991-2AE79CB7CD43}"/>
              </a:ext>
            </a:extLst>
          </p:cNvPr>
          <p:cNvSpPr>
            <a:spLocks noGrp="1"/>
          </p:cNvSpPr>
          <p:nvPr>
            <p:ph type="body" sz="quarter" idx="18" hasCustomPrompt="1"/>
          </p:nvPr>
        </p:nvSpPr>
        <p:spPr>
          <a:xfrm>
            <a:off x="2619300" y="5181445"/>
            <a:ext cx="9001200" cy="1108230"/>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5" name="Pladsholder til billede 6">
            <a:extLst>
              <a:ext uri="{FF2B5EF4-FFF2-40B4-BE49-F238E27FC236}">
                <a16:creationId xmlns:a16="http://schemas.microsoft.com/office/drawing/2014/main" id="{EF66DBB0-1E2D-43B5-AF79-5C0BD7A13713}"/>
              </a:ext>
            </a:extLst>
          </p:cNvPr>
          <p:cNvSpPr>
            <a:spLocks noGrp="1"/>
          </p:cNvSpPr>
          <p:nvPr>
            <p:ph type="pic" sz="quarter" idx="19"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6" name="Date_DateCustomA">
            <a:extLst>
              <a:ext uri="{FF2B5EF4-FFF2-40B4-BE49-F238E27FC236}">
                <a16:creationId xmlns:a16="http://schemas.microsoft.com/office/drawing/2014/main" id="{6F742C7A-0AAE-4F4B-BE04-386E798A3F22}"/>
              </a:ext>
            </a:extLst>
          </p:cNvPr>
          <p:cNvSpPr>
            <a:spLocks noGrp="1"/>
          </p:cNvSpPr>
          <p:nvPr>
            <p:ph type="dt" sz="half" idx="20"/>
          </p:nvPr>
        </p:nvSpPr>
        <p:spPr/>
        <p:txBody>
          <a:bodyPr/>
          <a:lstStyle/>
          <a:p>
            <a:endParaRPr lang="da-DK"/>
          </a:p>
        </p:txBody>
      </p:sp>
      <p:sp>
        <p:nvSpPr>
          <p:cNvPr id="8" name="Pladsholder til sidefod 7">
            <a:extLst>
              <a:ext uri="{FF2B5EF4-FFF2-40B4-BE49-F238E27FC236}">
                <a16:creationId xmlns:a16="http://schemas.microsoft.com/office/drawing/2014/main" id="{8DD84ACE-F18C-4085-86CA-E5018A4459FC}"/>
              </a:ext>
            </a:extLst>
          </p:cNvPr>
          <p:cNvSpPr>
            <a:spLocks noGrp="1"/>
          </p:cNvSpPr>
          <p:nvPr>
            <p:ph type="ftr" sz="quarter" idx="21"/>
          </p:nvPr>
        </p:nvSpPr>
        <p:spPr/>
        <p:txBody>
          <a:bodyPr/>
          <a:lstStyle/>
          <a:p>
            <a:endParaRPr lang="da-DK"/>
          </a:p>
        </p:txBody>
      </p:sp>
      <p:sp>
        <p:nvSpPr>
          <p:cNvPr id="16" name="Pladsholder til slidenummer 15">
            <a:extLst>
              <a:ext uri="{FF2B5EF4-FFF2-40B4-BE49-F238E27FC236}">
                <a16:creationId xmlns:a16="http://schemas.microsoft.com/office/drawing/2014/main" id="{CE6F6A10-7FD5-4873-9BD2-BC15F298BC4F}"/>
              </a:ext>
            </a:extLst>
          </p:cNvPr>
          <p:cNvSpPr>
            <a:spLocks noGrp="1"/>
          </p:cNvSpPr>
          <p:nvPr>
            <p:ph type="sldNum" sz="quarter" idx="2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452475119"/>
      </p:ext>
    </p:extLst>
  </p:cSld>
  <p:clrMapOvr>
    <a:masterClrMapping/>
  </p:clrMapOvr>
  <p:extLst>
    <p:ext uri="{DCECCB84-F9BA-43D5-87BE-67443E8EF086}">
      <p15:sldGuideLst xmlns:p15="http://schemas.microsoft.com/office/powerpoint/2012/main">
        <p15:guide id="1" pos="1648">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Perlekæ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en-US"/>
              <a:t>Click to edit Master title style</a:t>
            </a:r>
            <a:endParaRPr lang="da-DK"/>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1900100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6" y="1479600"/>
            <a:ext cx="11053765"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7" y="4017600"/>
            <a:ext cx="5328884"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7998"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017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725515060"/>
      </p:ext>
    </p:extLst>
  </p:cSld>
  <p:clrMapOvr>
    <a:masterClrMapping/>
  </p:clrMapOvr>
  <p:extLst>
    <p:ext uri="{DCECCB84-F9BA-43D5-87BE-67443E8EF086}">
      <p15:sldGuideLst xmlns:p15="http://schemas.microsoft.com/office/powerpoint/2012/main">
        <p15:guide id="1" pos="3712" userDrawn="1">
          <p15:clr>
            <a:srgbClr val="FBAE40"/>
          </p15:clr>
        </p15:guide>
        <p15:guide id="2" pos="3963" userDrawn="1">
          <p15:clr>
            <a:srgbClr val="FBAE40"/>
          </p15:clr>
        </p15:guide>
        <p15:guide id="3" orient="horz" pos="2360" userDrawn="1">
          <p15:clr>
            <a:srgbClr val="FBAE40"/>
          </p15:clr>
        </p15:guide>
        <p15:guide id="4" orient="horz" pos="2530" userDrawn="1">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Perlekæ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en-US"/>
              <a:t>Click to edit Master title style</a:t>
            </a:r>
            <a:endParaRPr lang="da-DK"/>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124228099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Overskrift, logo og sidefo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1" name="Pladsholder til tekst 8">
            <a:extLst>
              <a:ext uri="{FF2B5EF4-FFF2-40B4-BE49-F238E27FC236}">
                <a16:creationId xmlns:a16="http://schemas.microsoft.com/office/drawing/2014/main" id="{E31D97E5-A119-4CCE-9CC4-F7B4303EA14A}"/>
              </a:ext>
            </a:extLst>
          </p:cNvPr>
          <p:cNvSpPr>
            <a:spLocks noGrp="1"/>
          </p:cNvSpPr>
          <p:nvPr>
            <p:ph type="body" sz="quarter" idx="19" hasCustomPrompt="1"/>
          </p:nvPr>
        </p:nvSpPr>
        <p:spPr>
          <a:xfrm>
            <a:off x="566737" y="5713364"/>
            <a:ext cx="542131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3" name="Date_DateCustomA"/>
          <p:cNvSpPr>
            <a:spLocks noGrp="1"/>
          </p:cNvSpPr>
          <p:nvPr>
            <p:ph type="dt" sz="half" idx="10"/>
          </p:nvPr>
        </p:nvSpPr>
        <p:spPr/>
        <p:txBody>
          <a:bodyPr/>
          <a:lstStyle/>
          <a:p>
            <a:endParaRPr lang="da-DK"/>
          </a:p>
        </p:txBody>
      </p:sp>
      <p:sp>
        <p:nvSpPr>
          <p:cNvPr id="4" name="FLD_PresentationTitle"/>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160931355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Logo og sidefod">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da-DK"/>
          </a:p>
        </p:txBody>
      </p:sp>
      <p:sp>
        <p:nvSpPr>
          <p:cNvPr id="3" name="FLD_PresentationTitle"/>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24C8C45C-947F-4981-8B3F-4F32E973C901}" type="slidenum">
              <a:rPr lang="da-DK" smtClean="0"/>
              <a:t>‹#›</a:t>
            </a:fld>
            <a:endParaRPr lang="da-DK"/>
          </a:p>
        </p:txBody>
      </p:sp>
      <p:sp>
        <p:nvSpPr>
          <p:cNvPr id="7"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137968645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Kontakt rådgiver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en-US"/>
              <a:t>Click to edit Master title style</a:t>
            </a:r>
            <a:endParaRPr lang="da-DK"/>
          </a:p>
        </p:txBody>
      </p:sp>
      <p:sp>
        <p:nvSpPr>
          <p:cNvPr id="10" name="Text Placeholder 2">
            <a:extLst>
              <a:ext uri="{FF2B5EF4-FFF2-40B4-BE49-F238E27FC236}">
                <a16:creationId xmlns:a16="http://schemas.microsoft.com/office/drawing/2014/main" id="{8682A2CD-2C91-4D7A-8FCD-62D8DEEE6D0C}"/>
              </a:ext>
            </a:extLst>
          </p:cNvPr>
          <p:cNvSpPr>
            <a:spLocks noGrp="1"/>
          </p:cNvSpPr>
          <p:nvPr>
            <p:ph type="body" sz="quarter" idx="14" hasCustomPrompt="1"/>
          </p:nvPr>
        </p:nvSpPr>
        <p:spPr>
          <a:xfrm>
            <a:off x="251152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1" name="Text Placeholder 3">
            <a:extLst>
              <a:ext uri="{FF2B5EF4-FFF2-40B4-BE49-F238E27FC236}">
                <a16:creationId xmlns:a16="http://schemas.microsoft.com/office/drawing/2014/main" id="{94FF3D4E-95F6-4B42-A300-355676E021C4}"/>
              </a:ext>
            </a:extLst>
          </p:cNvPr>
          <p:cNvSpPr>
            <a:spLocks noGrp="1"/>
          </p:cNvSpPr>
          <p:nvPr>
            <p:ph type="body" sz="quarter" idx="15" hasCustomPrompt="1"/>
          </p:nvPr>
        </p:nvSpPr>
        <p:spPr>
          <a:xfrm>
            <a:off x="251152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12" name="Text Placeholder 4">
            <a:extLst>
              <a:ext uri="{FF2B5EF4-FFF2-40B4-BE49-F238E27FC236}">
                <a16:creationId xmlns:a16="http://schemas.microsoft.com/office/drawing/2014/main" id="{D141DBBC-1A40-47EB-875F-45C903D29781}"/>
              </a:ext>
            </a:extLst>
          </p:cNvPr>
          <p:cNvSpPr>
            <a:spLocks noGrp="1"/>
          </p:cNvSpPr>
          <p:nvPr>
            <p:ph type="body" sz="quarter" idx="16" hasCustomPrompt="1"/>
          </p:nvPr>
        </p:nvSpPr>
        <p:spPr>
          <a:xfrm>
            <a:off x="251152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14" name="Text Placeholder 5">
            <a:extLst>
              <a:ext uri="{FF2B5EF4-FFF2-40B4-BE49-F238E27FC236}">
                <a16:creationId xmlns:a16="http://schemas.microsoft.com/office/drawing/2014/main" id="{913D1544-48C5-40C1-825E-6336D435B3C3}"/>
              </a:ext>
            </a:extLst>
          </p:cNvPr>
          <p:cNvSpPr>
            <a:spLocks noGrp="1"/>
          </p:cNvSpPr>
          <p:nvPr>
            <p:ph type="body" sz="quarter" idx="17" hasCustomPrompt="1"/>
          </p:nvPr>
        </p:nvSpPr>
        <p:spPr>
          <a:xfrm>
            <a:off x="151288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7" name="Picture Placeholder 6">
            <a:extLst>
              <a:ext uri="{FF2B5EF4-FFF2-40B4-BE49-F238E27FC236}">
                <a16:creationId xmlns:a16="http://schemas.microsoft.com/office/drawing/2014/main" id="{212B8E67-0421-474E-9605-ACC988CF406F}"/>
              </a:ext>
            </a:extLst>
          </p:cNvPr>
          <p:cNvSpPr>
            <a:spLocks noGrp="1"/>
          </p:cNvSpPr>
          <p:nvPr>
            <p:ph type="pic" sz="quarter" idx="13" hasCustomPrompt="1"/>
          </p:nvPr>
        </p:nvSpPr>
        <p:spPr>
          <a:xfrm>
            <a:off x="151345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18" name="Text Placeholder 2">
            <a:extLst>
              <a:ext uri="{FF2B5EF4-FFF2-40B4-BE49-F238E27FC236}">
                <a16:creationId xmlns:a16="http://schemas.microsoft.com/office/drawing/2014/main" id="{42AA3A10-E6AC-49C4-BB31-63FAD8B4823A}"/>
              </a:ext>
            </a:extLst>
          </p:cNvPr>
          <p:cNvSpPr>
            <a:spLocks noGrp="1"/>
          </p:cNvSpPr>
          <p:nvPr>
            <p:ph type="body" sz="quarter" idx="18" hasCustomPrompt="1"/>
          </p:nvPr>
        </p:nvSpPr>
        <p:spPr>
          <a:xfrm>
            <a:off x="6931913" y="1974457"/>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9" name="Text Placeholder 3">
            <a:extLst>
              <a:ext uri="{FF2B5EF4-FFF2-40B4-BE49-F238E27FC236}">
                <a16:creationId xmlns:a16="http://schemas.microsoft.com/office/drawing/2014/main" id="{D85774B6-51E0-46E1-A6AF-CEF6D5E78CCB}"/>
              </a:ext>
            </a:extLst>
          </p:cNvPr>
          <p:cNvSpPr>
            <a:spLocks noGrp="1"/>
          </p:cNvSpPr>
          <p:nvPr>
            <p:ph type="body" sz="quarter" idx="19" hasCustomPrompt="1"/>
          </p:nvPr>
        </p:nvSpPr>
        <p:spPr>
          <a:xfrm>
            <a:off x="6931913" y="2381094"/>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0" name="Text Placeholder 4">
            <a:extLst>
              <a:ext uri="{FF2B5EF4-FFF2-40B4-BE49-F238E27FC236}">
                <a16:creationId xmlns:a16="http://schemas.microsoft.com/office/drawing/2014/main" id="{5F361307-9797-4929-B4B6-D18833C1CF1E}"/>
              </a:ext>
            </a:extLst>
          </p:cNvPr>
          <p:cNvSpPr>
            <a:spLocks noGrp="1"/>
          </p:cNvSpPr>
          <p:nvPr>
            <p:ph type="body" sz="quarter" idx="20" hasCustomPrompt="1"/>
          </p:nvPr>
        </p:nvSpPr>
        <p:spPr>
          <a:xfrm>
            <a:off x="6931913" y="2657200"/>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1" name="Text Placeholder 5">
            <a:extLst>
              <a:ext uri="{FF2B5EF4-FFF2-40B4-BE49-F238E27FC236}">
                <a16:creationId xmlns:a16="http://schemas.microsoft.com/office/drawing/2014/main" id="{66719085-B787-4BB6-9799-6A50C710F2FB}"/>
              </a:ext>
            </a:extLst>
          </p:cNvPr>
          <p:cNvSpPr>
            <a:spLocks noGrp="1"/>
          </p:cNvSpPr>
          <p:nvPr>
            <p:ph type="body" sz="quarter" idx="21" hasCustomPrompt="1"/>
          </p:nvPr>
        </p:nvSpPr>
        <p:spPr>
          <a:xfrm>
            <a:off x="5933280" y="2982520"/>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2" name="Picture Placeholder 6">
            <a:extLst>
              <a:ext uri="{FF2B5EF4-FFF2-40B4-BE49-F238E27FC236}">
                <a16:creationId xmlns:a16="http://schemas.microsoft.com/office/drawing/2014/main" id="{EC63E4CB-FA04-4B13-B561-8EF667946D04}"/>
              </a:ext>
            </a:extLst>
          </p:cNvPr>
          <p:cNvSpPr>
            <a:spLocks noGrp="1"/>
          </p:cNvSpPr>
          <p:nvPr>
            <p:ph type="pic" sz="quarter" idx="22" hasCustomPrompt="1"/>
          </p:nvPr>
        </p:nvSpPr>
        <p:spPr>
          <a:xfrm>
            <a:off x="5933842" y="1974064"/>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23" name="Text Placeholder 2">
            <a:extLst>
              <a:ext uri="{FF2B5EF4-FFF2-40B4-BE49-F238E27FC236}">
                <a16:creationId xmlns:a16="http://schemas.microsoft.com/office/drawing/2014/main" id="{12226200-7D0E-4E89-BB47-BEF385EED160}"/>
              </a:ext>
            </a:extLst>
          </p:cNvPr>
          <p:cNvSpPr>
            <a:spLocks noGrp="1"/>
          </p:cNvSpPr>
          <p:nvPr>
            <p:ph type="body" sz="quarter" idx="23" hasCustomPrompt="1"/>
          </p:nvPr>
        </p:nvSpPr>
        <p:spPr>
          <a:xfrm>
            <a:off x="4723445"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4" name="Text Placeholder 3">
            <a:extLst>
              <a:ext uri="{FF2B5EF4-FFF2-40B4-BE49-F238E27FC236}">
                <a16:creationId xmlns:a16="http://schemas.microsoft.com/office/drawing/2014/main" id="{3E85F4F3-BEC7-475E-9AE6-24551ED59768}"/>
              </a:ext>
            </a:extLst>
          </p:cNvPr>
          <p:cNvSpPr>
            <a:spLocks noGrp="1"/>
          </p:cNvSpPr>
          <p:nvPr>
            <p:ph type="body" sz="quarter" idx="24" hasCustomPrompt="1"/>
          </p:nvPr>
        </p:nvSpPr>
        <p:spPr>
          <a:xfrm>
            <a:off x="4723445"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5" name="Text Placeholder 4">
            <a:extLst>
              <a:ext uri="{FF2B5EF4-FFF2-40B4-BE49-F238E27FC236}">
                <a16:creationId xmlns:a16="http://schemas.microsoft.com/office/drawing/2014/main" id="{F1AB4377-59B2-49ED-BD4C-700A6C8A2756}"/>
              </a:ext>
            </a:extLst>
          </p:cNvPr>
          <p:cNvSpPr>
            <a:spLocks noGrp="1"/>
          </p:cNvSpPr>
          <p:nvPr>
            <p:ph type="body" sz="quarter" idx="25" hasCustomPrompt="1"/>
          </p:nvPr>
        </p:nvSpPr>
        <p:spPr>
          <a:xfrm>
            <a:off x="4723445"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6" name="Text Placeholder 5">
            <a:extLst>
              <a:ext uri="{FF2B5EF4-FFF2-40B4-BE49-F238E27FC236}">
                <a16:creationId xmlns:a16="http://schemas.microsoft.com/office/drawing/2014/main" id="{F4BE0B1B-2229-4264-8C1B-C5275C0A3A4D}"/>
              </a:ext>
            </a:extLst>
          </p:cNvPr>
          <p:cNvSpPr>
            <a:spLocks noGrp="1"/>
          </p:cNvSpPr>
          <p:nvPr>
            <p:ph type="body" sz="quarter" idx="26" hasCustomPrompt="1"/>
          </p:nvPr>
        </p:nvSpPr>
        <p:spPr>
          <a:xfrm>
            <a:off x="3724812"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7" name="Picture Placeholder 6">
            <a:extLst>
              <a:ext uri="{FF2B5EF4-FFF2-40B4-BE49-F238E27FC236}">
                <a16:creationId xmlns:a16="http://schemas.microsoft.com/office/drawing/2014/main" id="{D849BB38-5FC6-4C49-8D27-D5DF5505D74F}"/>
              </a:ext>
            </a:extLst>
          </p:cNvPr>
          <p:cNvSpPr>
            <a:spLocks noGrp="1"/>
          </p:cNvSpPr>
          <p:nvPr>
            <p:ph type="pic" sz="quarter" idx="27" hasCustomPrompt="1"/>
          </p:nvPr>
        </p:nvSpPr>
        <p:spPr>
          <a:xfrm>
            <a:off x="3725374"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13992012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Kontakt rådgi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28" name="Text Placeholder 2">
            <a:extLst>
              <a:ext uri="{FF2B5EF4-FFF2-40B4-BE49-F238E27FC236}">
                <a16:creationId xmlns:a16="http://schemas.microsoft.com/office/drawing/2014/main" id="{20D3F947-597C-493E-9EC8-224CBA5B6C06}"/>
              </a:ext>
            </a:extLst>
          </p:cNvPr>
          <p:cNvSpPr>
            <a:spLocks noGrp="1"/>
          </p:cNvSpPr>
          <p:nvPr>
            <p:ph type="body" sz="quarter" idx="14" hasCustomPrompt="1"/>
          </p:nvPr>
        </p:nvSpPr>
        <p:spPr>
          <a:xfrm>
            <a:off x="473656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9" name="Text Placeholder 3">
            <a:extLst>
              <a:ext uri="{FF2B5EF4-FFF2-40B4-BE49-F238E27FC236}">
                <a16:creationId xmlns:a16="http://schemas.microsoft.com/office/drawing/2014/main" id="{62308014-FDE1-41AC-A7E4-C7D3CD7316D7}"/>
              </a:ext>
            </a:extLst>
          </p:cNvPr>
          <p:cNvSpPr>
            <a:spLocks noGrp="1"/>
          </p:cNvSpPr>
          <p:nvPr>
            <p:ph type="body" sz="quarter" idx="15" hasCustomPrompt="1"/>
          </p:nvPr>
        </p:nvSpPr>
        <p:spPr>
          <a:xfrm>
            <a:off x="473656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0" name="Text Placeholder 4">
            <a:extLst>
              <a:ext uri="{FF2B5EF4-FFF2-40B4-BE49-F238E27FC236}">
                <a16:creationId xmlns:a16="http://schemas.microsoft.com/office/drawing/2014/main" id="{171C826D-1823-42E2-9F90-7AB6F8CDA8DB}"/>
              </a:ext>
            </a:extLst>
          </p:cNvPr>
          <p:cNvSpPr>
            <a:spLocks noGrp="1"/>
          </p:cNvSpPr>
          <p:nvPr>
            <p:ph type="body" sz="quarter" idx="16" hasCustomPrompt="1"/>
          </p:nvPr>
        </p:nvSpPr>
        <p:spPr>
          <a:xfrm>
            <a:off x="473656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1" name="Text Placeholder 5">
            <a:extLst>
              <a:ext uri="{FF2B5EF4-FFF2-40B4-BE49-F238E27FC236}">
                <a16:creationId xmlns:a16="http://schemas.microsoft.com/office/drawing/2014/main" id="{CED6844E-23D0-4DC5-BFF7-6CD4E330E45D}"/>
              </a:ext>
            </a:extLst>
          </p:cNvPr>
          <p:cNvSpPr>
            <a:spLocks noGrp="1"/>
          </p:cNvSpPr>
          <p:nvPr>
            <p:ph type="body" sz="quarter" idx="17" hasCustomPrompt="1"/>
          </p:nvPr>
        </p:nvSpPr>
        <p:spPr>
          <a:xfrm>
            <a:off x="373792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2" name="Picture Placeholder 6">
            <a:extLst>
              <a:ext uri="{FF2B5EF4-FFF2-40B4-BE49-F238E27FC236}">
                <a16:creationId xmlns:a16="http://schemas.microsoft.com/office/drawing/2014/main" id="{8922F614-DDD7-411B-96E9-EDAA6C03E41F}"/>
              </a:ext>
            </a:extLst>
          </p:cNvPr>
          <p:cNvSpPr>
            <a:spLocks noGrp="1"/>
          </p:cNvSpPr>
          <p:nvPr>
            <p:ph type="pic" sz="quarter" idx="13" hasCustomPrompt="1"/>
          </p:nvPr>
        </p:nvSpPr>
        <p:spPr>
          <a:xfrm>
            <a:off x="373849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3" name="Text Placeholder 2">
            <a:extLst>
              <a:ext uri="{FF2B5EF4-FFF2-40B4-BE49-F238E27FC236}">
                <a16:creationId xmlns:a16="http://schemas.microsoft.com/office/drawing/2014/main" id="{2D92932D-107F-4447-A328-BA2B7E96E387}"/>
              </a:ext>
            </a:extLst>
          </p:cNvPr>
          <p:cNvSpPr>
            <a:spLocks noGrp="1"/>
          </p:cNvSpPr>
          <p:nvPr>
            <p:ph type="body" sz="quarter" idx="18" hasCustomPrompt="1"/>
          </p:nvPr>
        </p:nvSpPr>
        <p:spPr>
          <a:xfrm>
            <a:off x="2511521" y="410464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4" name="Text Placeholder 3">
            <a:extLst>
              <a:ext uri="{FF2B5EF4-FFF2-40B4-BE49-F238E27FC236}">
                <a16:creationId xmlns:a16="http://schemas.microsoft.com/office/drawing/2014/main" id="{C68D2EDD-F6BC-4C87-B8FD-B6BEC807DE25}"/>
              </a:ext>
            </a:extLst>
          </p:cNvPr>
          <p:cNvSpPr>
            <a:spLocks noGrp="1"/>
          </p:cNvSpPr>
          <p:nvPr>
            <p:ph type="body" sz="quarter" idx="19" hasCustomPrompt="1"/>
          </p:nvPr>
        </p:nvSpPr>
        <p:spPr>
          <a:xfrm>
            <a:off x="2511521" y="451127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5" name="Text Placeholder 4">
            <a:extLst>
              <a:ext uri="{FF2B5EF4-FFF2-40B4-BE49-F238E27FC236}">
                <a16:creationId xmlns:a16="http://schemas.microsoft.com/office/drawing/2014/main" id="{599780DD-E7D7-4F7E-80B2-0DD526D228D6}"/>
              </a:ext>
            </a:extLst>
          </p:cNvPr>
          <p:cNvSpPr>
            <a:spLocks noGrp="1"/>
          </p:cNvSpPr>
          <p:nvPr>
            <p:ph type="body" sz="quarter" idx="20" hasCustomPrompt="1"/>
          </p:nvPr>
        </p:nvSpPr>
        <p:spPr>
          <a:xfrm>
            <a:off x="2511521" y="478738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6" name="Text Placeholder 5">
            <a:extLst>
              <a:ext uri="{FF2B5EF4-FFF2-40B4-BE49-F238E27FC236}">
                <a16:creationId xmlns:a16="http://schemas.microsoft.com/office/drawing/2014/main" id="{911548C4-85E9-4543-9D7A-0CD58CB14051}"/>
              </a:ext>
            </a:extLst>
          </p:cNvPr>
          <p:cNvSpPr>
            <a:spLocks noGrp="1"/>
          </p:cNvSpPr>
          <p:nvPr>
            <p:ph type="body" sz="quarter" idx="21" hasCustomPrompt="1"/>
          </p:nvPr>
        </p:nvSpPr>
        <p:spPr>
          <a:xfrm>
            <a:off x="1512888" y="511270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7" name="Picture Placeholder 6">
            <a:extLst>
              <a:ext uri="{FF2B5EF4-FFF2-40B4-BE49-F238E27FC236}">
                <a16:creationId xmlns:a16="http://schemas.microsoft.com/office/drawing/2014/main" id="{A211BB14-F05E-416F-BEED-A614B0EC4232}"/>
              </a:ext>
            </a:extLst>
          </p:cNvPr>
          <p:cNvSpPr>
            <a:spLocks noGrp="1"/>
          </p:cNvSpPr>
          <p:nvPr>
            <p:ph type="pic" sz="quarter" idx="22" hasCustomPrompt="1"/>
          </p:nvPr>
        </p:nvSpPr>
        <p:spPr>
          <a:xfrm>
            <a:off x="1513450" y="410424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8" name="Text Placeholder 2">
            <a:extLst>
              <a:ext uri="{FF2B5EF4-FFF2-40B4-BE49-F238E27FC236}">
                <a16:creationId xmlns:a16="http://schemas.microsoft.com/office/drawing/2014/main" id="{49E428A6-BF76-464F-8ED7-1D821CE80F19}"/>
              </a:ext>
            </a:extLst>
          </p:cNvPr>
          <p:cNvSpPr>
            <a:spLocks noGrp="1"/>
          </p:cNvSpPr>
          <p:nvPr>
            <p:ph type="body" sz="quarter" idx="23" hasCustomPrompt="1"/>
          </p:nvPr>
        </p:nvSpPr>
        <p:spPr>
          <a:xfrm>
            <a:off x="6934931"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9" name="Text Placeholder 3">
            <a:extLst>
              <a:ext uri="{FF2B5EF4-FFF2-40B4-BE49-F238E27FC236}">
                <a16:creationId xmlns:a16="http://schemas.microsoft.com/office/drawing/2014/main" id="{1F1B23FE-CA38-4C73-B19C-9C89D3929AA9}"/>
              </a:ext>
            </a:extLst>
          </p:cNvPr>
          <p:cNvSpPr>
            <a:spLocks noGrp="1"/>
          </p:cNvSpPr>
          <p:nvPr>
            <p:ph type="body" sz="quarter" idx="24" hasCustomPrompt="1"/>
          </p:nvPr>
        </p:nvSpPr>
        <p:spPr>
          <a:xfrm>
            <a:off x="6934931"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40" name="Text Placeholder 4">
            <a:extLst>
              <a:ext uri="{FF2B5EF4-FFF2-40B4-BE49-F238E27FC236}">
                <a16:creationId xmlns:a16="http://schemas.microsoft.com/office/drawing/2014/main" id="{D119D660-6531-4662-9860-9E0E8C4EF071}"/>
              </a:ext>
            </a:extLst>
          </p:cNvPr>
          <p:cNvSpPr>
            <a:spLocks noGrp="1"/>
          </p:cNvSpPr>
          <p:nvPr>
            <p:ph type="body" sz="quarter" idx="25" hasCustomPrompt="1"/>
          </p:nvPr>
        </p:nvSpPr>
        <p:spPr>
          <a:xfrm>
            <a:off x="6934931"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41" name="Text Placeholder 5">
            <a:extLst>
              <a:ext uri="{FF2B5EF4-FFF2-40B4-BE49-F238E27FC236}">
                <a16:creationId xmlns:a16="http://schemas.microsoft.com/office/drawing/2014/main" id="{D6518E2C-C688-4EA7-95DA-F1C6CAFEF12B}"/>
              </a:ext>
            </a:extLst>
          </p:cNvPr>
          <p:cNvSpPr>
            <a:spLocks noGrp="1"/>
          </p:cNvSpPr>
          <p:nvPr>
            <p:ph type="body" sz="quarter" idx="26" hasCustomPrompt="1"/>
          </p:nvPr>
        </p:nvSpPr>
        <p:spPr>
          <a:xfrm>
            <a:off x="5936298"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42" name="Picture Placeholder 6">
            <a:extLst>
              <a:ext uri="{FF2B5EF4-FFF2-40B4-BE49-F238E27FC236}">
                <a16:creationId xmlns:a16="http://schemas.microsoft.com/office/drawing/2014/main" id="{0670AEA0-F795-4792-92CA-F9F4D9ABD3BF}"/>
              </a:ext>
            </a:extLst>
          </p:cNvPr>
          <p:cNvSpPr>
            <a:spLocks noGrp="1"/>
          </p:cNvSpPr>
          <p:nvPr>
            <p:ph type="pic" sz="quarter" idx="27" hasCustomPrompt="1"/>
          </p:nvPr>
        </p:nvSpPr>
        <p:spPr>
          <a:xfrm>
            <a:off x="5936860"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Tree>
    <p:extLst>
      <p:ext uri="{BB962C8B-B14F-4D97-AF65-F5344CB8AC3E}">
        <p14:creationId xmlns:p14="http://schemas.microsoft.com/office/powerpoint/2010/main" val="242844458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rgbClr val="EDE8E6"/>
          </a:solidFill>
        </p:spPr>
        <p:txBody>
          <a:bodyPr lIns="0" tIns="108000"/>
          <a:lstStyle>
            <a:lvl1pPr marL="0" indent="0" algn="ctr">
              <a:buNone/>
              <a:defRPr sz="1600" baseline="0">
                <a:solidFill>
                  <a:schemeClr val="tx1"/>
                </a:solidFill>
              </a:defRPr>
            </a:lvl1pPr>
          </a:lstStyle>
          <a:p>
            <a:r>
              <a:rPr lang="da-DK"/>
              <a:t>Klik på denne pladsholder og indsæt billede via Images Library.</a:t>
            </a:r>
          </a:p>
        </p:txBody>
      </p:sp>
      <p:sp>
        <p:nvSpPr>
          <p:cNvPr id="2" name="Title 1"/>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600" b="1" baseline="0">
                <a:solidFill>
                  <a:schemeClr val="bg1"/>
                </a:solidFill>
                <a:latin typeface="+mn-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9" name="Date_DateCustomA" hidden="1"/>
          <p:cNvSpPr>
            <a:spLocks noGrp="1"/>
          </p:cNvSpPr>
          <p:nvPr>
            <p:ph type="dt" sz="half" idx="10"/>
          </p:nvPr>
        </p:nvSpPr>
        <p:spPr>
          <a:xfrm>
            <a:off x="0" y="6912000"/>
            <a:ext cx="0" cy="0"/>
          </a:xfrm>
        </p:spPr>
        <p:txBody>
          <a:bodyPr/>
          <a:lstStyle>
            <a:lvl1pPr>
              <a:defRPr sz="100">
                <a:noFill/>
              </a:defRPr>
            </a:lvl1pPr>
          </a:lstStyle>
          <a:p>
            <a:endParaRPr lang="da-DK"/>
          </a:p>
        </p:txBody>
      </p:sp>
      <p:pic>
        <p:nvPicPr>
          <p:cNvPr id="11" name="Logo_white">
            <a:extLst>
              <a:ext uri="{FF2B5EF4-FFF2-40B4-BE49-F238E27FC236}">
                <a16:creationId xmlns:a16="http://schemas.microsoft.com/office/drawing/2014/main" id="{C30F2145-807F-4C32-8746-6E0EF33460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812100043"/>
      </p:ext>
    </p:extLst>
  </p:cSld>
  <p:clrMapOvr>
    <a:masterClrMapping/>
  </p:clrMapOvr>
  <p:extLst>
    <p:ext uri="{DCECCB84-F9BA-43D5-87BE-67443E8EF086}">
      <p15:sldGuideLst xmlns:p15="http://schemas.microsoft.com/office/powerpoint/2012/main">
        <p15:guide id="1" pos="1360">
          <p15:clr>
            <a:srgbClr val="FBAE40"/>
          </p15:clr>
        </p15:guide>
        <p15:guide id="2" orient="horz" pos="2082">
          <p15:clr>
            <a:srgbClr val="FBAE40"/>
          </p15:clr>
        </p15:guide>
        <p15:guide id="3" orient="horz" pos="2131">
          <p15:clr>
            <a:srgbClr val="FBAE40"/>
          </p15:clr>
        </p15:guide>
        <p15:guide id="4" pos="6317">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Kontaktperson">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
        <p:nvSpPr>
          <p:cNvPr id="11" name="Slide Number Placeholder 10" hidden="1"/>
          <p:cNvSpPr>
            <a:spLocks noGrp="1"/>
          </p:cNvSpPr>
          <p:nvPr>
            <p:ph type="sldNum" sz="quarter" idx="19"/>
          </p:nvPr>
        </p:nvSpPr>
        <p:spPr>
          <a:xfrm>
            <a:off x="0" y="6876000"/>
            <a:ext cx="0" cy="0"/>
          </a:xfrm>
        </p:spPr>
        <p:txBody>
          <a:bodyPr/>
          <a:lstStyle>
            <a:lvl1pPr>
              <a:defRPr sz="100">
                <a:noFill/>
              </a:defRPr>
            </a:lvl1pPr>
          </a:lstStyle>
          <a:p>
            <a:endParaRPr lang="da-DK"/>
          </a:p>
        </p:txBody>
      </p:sp>
      <p:sp>
        <p:nvSpPr>
          <p:cNvPr id="8" name="Date_DateCustomA" hidden="1"/>
          <p:cNvSpPr>
            <a:spLocks noGrp="1"/>
          </p:cNvSpPr>
          <p:nvPr>
            <p:ph type="dt" sz="half" idx="17"/>
          </p:nvPr>
        </p:nvSpPr>
        <p:spPr>
          <a:xfrm>
            <a:off x="0" y="6876000"/>
            <a:ext cx="0" cy="0"/>
          </a:xfrm>
        </p:spPr>
        <p:txBody>
          <a:bodyPr/>
          <a:lstStyle>
            <a:lvl1pPr>
              <a:defRPr sz="100">
                <a:noFill/>
              </a:defRPr>
            </a:lvl1pPr>
          </a:lstStyle>
          <a:p>
            <a:endParaRPr lang="da-DK"/>
          </a:p>
        </p:txBody>
      </p:sp>
      <p:sp>
        <p:nvSpPr>
          <p:cNvPr id="9" name="Footer Placeholder 8" hidden="1"/>
          <p:cNvSpPr>
            <a:spLocks noGrp="1"/>
          </p:cNvSpPr>
          <p:nvPr>
            <p:ph type="ftr" sz="quarter" idx="18"/>
          </p:nvPr>
        </p:nvSpPr>
        <p:spPr>
          <a:xfrm>
            <a:off x="0" y="6876000"/>
            <a:ext cx="0" cy="0"/>
          </a:xfrm>
        </p:spPr>
        <p:txBody>
          <a:bodyPr/>
          <a:lstStyle>
            <a:lvl1pPr>
              <a:defRPr sz="100">
                <a:noFill/>
              </a:defRPr>
            </a:lvl1pPr>
          </a:lstStyle>
          <a:p>
            <a:endParaRPr lang="da-DK"/>
          </a:p>
        </p:txBody>
      </p:sp>
      <p:sp>
        <p:nvSpPr>
          <p:cNvPr id="3" name="USR_Title">
            <a:extLst>
              <a:ext uri="{FF2B5EF4-FFF2-40B4-BE49-F238E27FC236}">
                <a16:creationId xmlns:a16="http://schemas.microsoft.com/office/drawing/2014/main" id="{49FD9FB1-6275-438B-A728-A4490EA66D2D}"/>
              </a:ext>
            </a:extLst>
          </p:cNvPr>
          <p:cNvSpPr txBox="1"/>
          <p:nvPr userDrawn="1"/>
        </p:nvSpPr>
        <p:spPr>
          <a:xfrm>
            <a:off x="5379242" y="2432070"/>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Titel</a:t>
            </a:r>
          </a:p>
        </p:txBody>
      </p:sp>
      <p:sp>
        <p:nvSpPr>
          <p:cNvPr id="4" name="USR_Name">
            <a:extLst>
              <a:ext uri="{FF2B5EF4-FFF2-40B4-BE49-F238E27FC236}">
                <a16:creationId xmlns:a16="http://schemas.microsoft.com/office/drawing/2014/main" id="{00A3DBFF-58EF-4D68-BFD5-C4D4416911AF}"/>
              </a:ext>
            </a:extLst>
          </p:cNvPr>
          <p:cNvSpPr txBox="1"/>
          <p:nvPr userDrawn="1"/>
        </p:nvSpPr>
        <p:spPr>
          <a:xfrm>
            <a:off x="5379242" y="2830714"/>
            <a:ext cx="3668711"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Navn</a:t>
            </a:r>
          </a:p>
        </p:txBody>
      </p:sp>
      <p:sp>
        <p:nvSpPr>
          <p:cNvPr id="6" name="USR_DirectPhone">
            <a:extLst>
              <a:ext uri="{FF2B5EF4-FFF2-40B4-BE49-F238E27FC236}">
                <a16:creationId xmlns:a16="http://schemas.microsoft.com/office/drawing/2014/main" id="{9040EACF-93B9-4DD8-8EB4-109A65C22AF5}"/>
              </a:ext>
            </a:extLst>
          </p:cNvPr>
          <p:cNvSpPr txBox="1"/>
          <p:nvPr userDrawn="1"/>
        </p:nvSpPr>
        <p:spPr>
          <a:xfrm>
            <a:off x="5379242" y="3230563"/>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Tlf.:</a:t>
            </a:r>
          </a:p>
        </p:txBody>
      </p:sp>
      <p:sp>
        <p:nvSpPr>
          <p:cNvPr id="7" name="USR_Email">
            <a:extLst>
              <a:ext uri="{FF2B5EF4-FFF2-40B4-BE49-F238E27FC236}">
                <a16:creationId xmlns:a16="http://schemas.microsoft.com/office/drawing/2014/main" id="{D2F8C8E9-A4E9-4AF2-A53C-B9E10BB16644}"/>
              </a:ext>
            </a:extLst>
          </p:cNvPr>
          <p:cNvSpPr txBox="1"/>
          <p:nvPr userDrawn="1"/>
        </p:nvSpPr>
        <p:spPr>
          <a:xfrm>
            <a:off x="5379242" y="3623862"/>
            <a:ext cx="366395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e-mail</a:t>
            </a:r>
          </a:p>
        </p:txBody>
      </p:sp>
      <p:sp>
        <p:nvSpPr>
          <p:cNvPr id="13" name="TextBox 12">
            <a:extLst>
              <a:ext uri="{FF2B5EF4-FFF2-40B4-BE49-F238E27FC236}">
                <a16:creationId xmlns:a16="http://schemas.microsoft.com/office/drawing/2014/main" id="{67565F83-A45D-46B6-99CB-E67F9DF3879A}"/>
              </a:ext>
            </a:extLst>
          </p:cNvPr>
          <p:cNvSpPr txBox="1"/>
          <p:nvPr userDrawn="1"/>
        </p:nvSpPr>
        <p:spPr>
          <a:xfrm>
            <a:off x="5360192" y="491395"/>
            <a:ext cx="6263553" cy="369332"/>
          </a:xfrm>
          <a:prstGeom prst="rect">
            <a:avLst/>
          </a:prstGeom>
          <a:noFill/>
        </p:spPr>
        <p:txBody>
          <a:bodyPr wrap="square" lIns="0" tIns="0" rIns="0" bIns="0" rtlCol="0">
            <a:spAutoFit/>
          </a:bodyPr>
          <a:lstStyle/>
          <a:p>
            <a:r>
              <a:rPr lang="da-DK" sz="2400">
                <a:solidFill>
                  <a:srgbClr val="07094A"/>
                </a:solidFill>
                <a:latin typeface="+mj-lt"/>
              </a:rPr>
              <a:t>Kontaktperson</a:t>
            </a:r>
          </a:p>
        </p:txBody>
      </p:sp>
      <p:sp>
        <p:nvSpPr>
          <p:cNvPr id="19" name="TextBox 18">
            <a:extLst>
              <a:ext uri="{FF2B5EF4-FFF2-40B4-BE49-F238E27FC236}">
                <a16:creationId xmlns:a16="http://schemas.microsoft.com/office/drawing/2014/main" id="{2D0AD4EF-CDA9-4966-BE85-2AA10BF8FE9D}"/>
              </a:ext>
            </a:extLst>
          </p:cNvPr>
          <p:cNvSpPr txBox="1"/>
          <p:nvPr userDrawn="1"/>
        </p:nvSpPr>
        <p:spPr>
          <a:xfrm>
            <a:off x="5360003" y="1654376"/>
            <a:ext cx="4870450" cy="276999"/>
          </a:xfrm>
          <a:prstGeom prst="rect">
            <a:avLst/>
          </a:prstGeom>
          <a:noFill/>
        </p:spPr>
        <p:txBody>
          <a:bodyPr wrap="square" lIns="0" tIns="0" rIns="0" bIns="0" rtlCol="0">
            <a:spAutoFit/>
          </a:bodyPr>
          <a:lstStyle/>
          <a:p>
            <a:r>
              <a:rPr lang="da-DK" sz="1800">
                <a:solidFill>
                  <a:srgbClr val="07094A"/>
                </a:solidFill>
              </a:rPr>
              <a:t>Ønsker du yderligere information kontakt:</a:t>
            </a:r>
          </a:p>
        </p:txBody>
      </p:sp>
    </p:spTree>
    <p:extLst>
      <p:ext uri="{BB962C8B-B14F-4D97-AF65-F5344CB8AC3E}">
        <p14:creationId xmlns:p14="http://schemas.microsoft.com/office/powerpoint/2010/main" val="767443497"/>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2562121C-7E79-4645-BB1B-1D3855B3831C}"/>
              </a:ext>
            </a:extLst>
          </p:cNvPr>
          <p:cNvSpPr txBox="1">
            <a:spLocks noChangeArrowheads="1"/>
          </p:cNvSpPr>
          <p:nvPr userDrawn="1"/>
        </p:nvSpPr>
        <p:spPr bwMode="auto">
          <a:xfrm>
            <a:off x="558800" y="1479519"/>
            <a:ext cx="228036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7" name="1 Forøg formindsk">
            <a:extLst>
              <a:ext uri="{FF2B5EF4-FFF2-40B4-BE49-F238E27FC236}">
                <a16:creationId xmlns:a16="http://schemas.microsoft.com/office/drawing/2014/main" id="{82A640AB-9083-4E25-B69C-5615DDD51EFA}"/>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8" name="2 Ny slide">
            <a:extLst>
              <a:ext uri="{FF2B5EF4-FFF2-40B4-BE49-F238E27FC236}">
                <a16:creationId xmlns:a16="http://schemas.microsoft.com/office/drawing/2014/main" id="{C9EFBCCE-8D49-4A73-8762-63E5870B1EC6}"/>
              </a:ext>
            </a:extLst>
          </p:cNvPr>
          <p:cNvPicPr>
            <a:picLocks noChangeAspect="1"/>
          </p:cNvPicPr>
          <p:nvPr userDrawn="1"/>
        </p:nvPicPr>
        <p:blipFill rotWithShape="1">
          <a:blip r:embed="rId3"/>
          <a:srcRect l="2931" r="60888"/>
          <a:stretch/>
        </p:blipFill>
        <p:spPr>
          <a:xfrm>
            <a:off x="2733516" y="3293367"/>
            <a:ext cx="363713" cy="647461"/>
          </a:xfrm>
          <a:prstGeom prst="rect">
            <a:avLst/>
          </a:prstGeom>
        </p:spPr>
      </p:pic>
      <p:pic>
        <p:nvPicPr>
          <p:cNvPr id="9" name="3 Layout">
            <a:extLst>
              <a:ext uri="{FF2B5EF4-FFF2-40B4-BE49-F238E27FC236}">
                <a16:creationId xmlns:a16="http://schemas.microsoft.com/office/drawing/2014/main" id="{00995F18-330D-4742-AD80-E856C91E09A9}"/>
              </a:ext>
            </a:extLst>
          </p:cNvPr>
          <p:cNvPicPr>
            <a:picLocks noChangeAspect="1"/>
          </p:cNvPicPr>
          <p:nvPr userDrawn="1"/>
        </p:nvPicPr>
        <p:blipFill rotWithShape="1">
          <a:blip r:embed="rId3"/>
          <a:srcRect l="36944" r="2272" b="69429"/>
          <a:stretch/>
        </p:blipFill>
        <p:spPr>
          <a:xfrm>
            <a:off x="2748981" y="4147448"/>
            <a:ext cx="593368" cy="192211"/>
          </a:xfrm>
          <a:prstGeom prst="rect">
            <a:avLst/>
          </a:prstGeom>
        </p:spPr>
      </p:pic>
      <p:pic>
        <p:nvPicPr>
          <p:cNvPr id="11" name="4 Nulstil">
            <a:extLst>
              <a:ext uri="{FF2B5EF4-FFF2-40B4-BE49-F238E27FC236}">
                <a16:creationId xmlns:a16="http://schemas.microsoft.com/office/drawing/2014/main" id="{2324BBF6-4E28-4408-B9EF-E9ED5897F24C}"/>
              </a:ext>
            </a:extLst>
          </p:cNvPr>
          <p:cNvPicPr>
            <a:picLocks noChangeAspect="1"/>
          </p:cNvPicPr>
          <p:nvPr userDrawn="1"/>
        </p:nvPicPr>
        <p:blipFill>
          <a:blip r:embed="rId4"/>
          <a:stretch>
            <a:fillRect/>
          </a:stretch>
        </p:blipFill>
        <p:spPr>
          <a:xfrm>
            <a:off x="2748981" y="5595133"/>
            <a:ext cx="547241" cy="197798"/>
          </a:xfrm>
          <a:prstGeom prst="rect">
            <a:avLst/>
          </a:prstGeom>
        </p:spPr>
      </p:pic>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TIP: Hold Shift nede og klik på pladsholderen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A. Indsæt firma billede</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den blå </a:t>
            </a:r>
            <a:r>
              <a:rPr lang="da-DK" altLang="da-DK" sz="900" b="1" baseline="0" noProof="1">
                <a:solidFill>
                  <a:schemeClr val="tx1"/>
                </a:solidFill>
                <a:latin typeface="Arial" panose="020B0604020202020204" pitchFamily="34" charset="0"/>
                <a:cs typeface="Arial" panose="020B0604020202020204" pitchFamily="34" charset="0"/>
              </a:rPr>
              <a:t>Templafy</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I drop ned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i="0" baseline="0" noProof="1">
                <a:solidFill>
                  <a:schemeClr val="tx1"/>
                </a:solidFill>
                <a:latin typeface="Arial" panose="020B0604020202020204" pitchFamily="34" charset="0"/>
                <a:cs typeface="Arial" panose="020B0604020202020204" pitchFamily="34" charset="0"/>
              </a:rPr>
              <a:t>-knappen</a:t>
            </a:r>
            <a:r>
              <a:rPr lang="da-DK"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a:t>
            </a:r>
            <a:r>
              <a:rPr lang="da-DK" altLang="da-DK" sz="900" b="0" baseline="0" noProof="1">
                <a:solidFill>
                  <a:schemeClr val="tx1"/>
                </a:solidFill>
                <a:latin typeface="Arial" panose="020B0604020202020204" pitchFamily="34" charset="0"/>
                <a:cs typeface="Arial" panose="020B0604020202020204" pitchFamily="34" charset="0"/>
              </a:rPr>
              <a:t>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browse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efter et billede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a:solidFill>
                  <a:srgbClr val="000000"/>
                </a:solidFill>
                <a:latin typeface="Arial" panose="020B0604020202020204" pitchFamily="34" charset="0"/>
                <a:ea typeface="Times New Roman" panose="02020603050405020304" pitchFamily="18" charset="0"/>
              </a:rPr>
              <a:t>C. Indsæt et kopieret billede</a:t>
            </a:r>
            <a:endParaRPr lang="da-DK"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r>
              <a:rPr lang="da-DK" altLang="da-DK" sz="900" b="1" baseline="0" noProof="1">
                <a:solidFill>
                  <a:schemeClr val="tx1"/>
                </a:solidFill>
                <a:latin typeface="Arial" panose="020B0604020202020204" pitchFamily="34" charset="0"/>
                <a:cs typeface="Arial" panose="020B0604020202020204" pitchFamily="34" charset="0"/>
              </a:rPr>
              <a:t> </a:t>
            </a:r>
            <a:br>
              <a:rPr lang="da-DK" altLang="da-DK" sz="900" b="1"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Paste</a:t>
            </a:r>
            <a:r>
              <a:rPr lang="da-DK" altLang="da-DK" sz="900" b="0" baseline="0" noProof="1">
                <a:solidFill>
                  <a:schemeClr val="tx1"/>
                </a:solidFill>
                <a:latin typeface="Arial" panose="020B0604020202020204" pitchFamily="34" charset="0"/>
                <a:cs typeface="Arial" panose="020B0604020202020204" pitchFamily="34" charset="0"/>
              </a:rPr>
              <a:t> for at indsætte det kopierede billede</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grpSp>
        <p:nvGrpSpPr>
          <p:cNvPr id="13" name="Gruppe 12">
            <a:extLst>
              <a:ext uri="{FF2B5EF4-FFF2-40B4-BE49-F238E27FC236}">
                <a16:creationId xmlns:a16="http://schemas.microsoft.com/office/drawing/2014/main" id="{D2C9FB0D-88F7-4914-B163-2A32B5C36395}"/>
              </a:ext>
            </a:extLst>
          </p:cNvPr>
          <p:cNvGrpSpPr/>
          <p:nvPr userDrawn="1"/>
        </p:nvGrpSpPr>
        <p:grpSpPr>
          <a:xfrm>
            <a:off x="6241457" y="3795144"/>
            <a:ext cx="740398" cy="934814"/>
            <a:chOff x="6398620" y="3815586"/>
            <a:chExt cx="740398" cy="934814"/>
          </a:xfrm>
        </p:grpSpPr>
        <p:pic>
          <p:nvPicPr>
            <p:cNvPr id="14" name="6 Crop">
              <a:extLst>
                <a:ext uri="{FF2B5EF4-FFF2-40B4-BE49-F238E27FC236}">
                  <a16:creationId xmlns:a16="http://schemas.microsoft.com/office/drawing/2014/main" id="{9CA7B9C2-7E56-410A-971E-5C2DB12375FC}"/>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15" name="Billede 14">
              <a:extLst>
                <a:ext uri="{FF2B5EF4-FFF2-40B4-BE49-F238E27FC236}">
                  <a16:creationId xmlns:a16="http://schemas.microsoft.com/office/drawing/2014/main" id="{8279CECF-FAFA-4219-B5CE-3A3FD849884C}"/>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16" name="Gruppe 15">
            <a:extLst>
              <a:ext uri="{FF2B5EF4-FFF2-40B4-BE49-F238E27FC236}">
                <a16:creationId xmlns:a16="http://schemas.microsoft.com/office/drawing/2014/main" id="{5BA528D8-8864-41DB-9710-AE4685B9A20B}"/>
              </a:ext>
            </a:extLst>
          </p:cNvPr>
          <p:cNvGrpSpPr/>
          <p:nvPr userDrawn="1"/>
        </p:nvGrpSpPr>
        <p:grpSpPr>
          <a:xfrm>
            <a:off x="6234489" y="4863338"/>
            <a:ext cx="740397" cy="929593"/>
            <a:chOff x="6391652" y="4854581"/>
            <a:chExt cx="740397" cy="929593"/>
          </a:xfrm>
        </p:grpSpPr>
        <p:pic>
          <p:nvPicPr>
            <p:cNvPr id="17" name="6 Crop">
              <a:extLst>
                <a:ext uri="{FF2B5EF4-FFF2-40B4-BE49-F238E27FC236}">
                  <a16:creationId xmlns:a16="http://schemas.microsoft.com/office/drawing/2014/main" id="{31C0B22E-AE96-4B47-B9E5-0C6BF3DDFBD1}"/>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18" name="Billede 17">
              <a:extLst>
                <a:ext uri="{FF2B5EF4-FFF2-40B4-BE49-F238E27FC236}">
                  <a16:creationId xmlns:a16="http://schemas.microsoft.com/office/drawing/2014/main" id="{7DEA374A-1857-4DBB-B628-7924724B194C}"/>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6285608" y="2633221"/>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7982683" y="1479519"/>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indsætter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p:txBody>
      </p:sp>
      <p:pic>
        <p:nvPicPr>
          <p:cNvPr id="24" name="6 Beskær">
            <a:extLst>
              <a:ext uri="{FF2B5EF4-FFF2-40B4-BE49-F238E27FC236}">
                <a16:creationId xmlns:a16="http://schemas.microsoft.com/office/drawing/2014/main" id="{73BFC9C5-9F8B-479D-9F8C-258E445B7163}"/>
              </a:ext>
            </a:extLst>
          </p:cNvPr>
          <p:cNvPicPr>
            <a:picLocks noChangeAspect="1"/>
          </p:cNvPicPr>
          <p:nvPr userDrawn="1"/>
        </p:nvPicPr>
        <p:blipFill>
          <a:blip r:embed="rId5"/>
          <a:stretch>
            <a:fillRect/>
          </a:stretch>
        </p:blipFill>
        <p:spPr>
          <a:xfrm>
            <a:off x="10085312" y="1658669"/>
            <a:ext cx="337400" cy="321707"/>
          </a:xfrm>
          <a:prstGeom prst="rect">
            <a:avLst/>
          </a:prstGeom>
        </p:spPr>
      </p:pic>
      <p:pic>
        <p:nvPicPr>
          <p:cNvPr id="25" name="7 Skalér billede">
            <a:extLst>
              <a:ext uri="{FF2B5EF4-FFF2-40B4-BE49-F238E27FC236}">
                <a16:creationId xmlns:a16="http://schemas.microsoft.com/office/drawing/2014/main" id="{BC0CFA26-138E-416A-95E9-B8BD373116B3}"/>
              </a:ext>
            </a:extLst>
          </p:cNvPr>
          <p:cNvPicPr>
            <a:picLocks noChangeAspect="1"/>
          </p:cNvPicPr>
          <p:nvPr userDrawn="1"/>
        </p:nvPicPr>
        <p:blipFill>
          <a:blip r:embed="rId10"/>
          <a:stretch>
            <a:fillRect/>
          </a:stretch>
        </p:blipFill>
        <p:spPr>
          <a:xfrm>
            <a:off x="10085312" y="2019309"/>
            <a:ext cx="359695" cy="335309"/>
          </a:xfrm>
          <a:prstGeom prst="rect">
            <a:avLst/>
          </a:prstGeom>
        </p:spPr>
      </p:pic>
      <p:sp>
        <p:nvSpPr>
          <p:cNvPr id="26" name="Fast overskrift">
            <a:extLst>
              <a:ext uri="{FF2B5EF4-FFF2-40B4-BE49-F238E27FC236}">
                <a16:creationId xmlns:a16="http://schemas.microsoft.com/office/drawing/2014/main" id="{70228264-0252-44FF-B3C8-4CBFA6043ED3}"/>
              </a:ext>
            </a:extLst>
          </p:cNvPr>
          <p:cNvSpPr txBox="1"/>
          <p:nvPr userDrawn="1"/>
        </p:nvSpPr>
        <p:spPr>
          <a:xfrm>
            <a:off x="539750" y="720000"/>
            <a:ext cx="10752137" cy="611331"/>
          </a:xfrm>
          <a:prstGeom prst="rect">
            <a:avLst/>
          </a:prstGeom>
          <a:noFill/>
        </p:spPr>
        <p:txBody>
          <a:bodyPr wrap="square" lIns="0" tIns="0" rIns="0" bIns="0" rtlCol="0" anchor="t" anchorCtr="0">
            <a:noAutofit/>
          </a:bodyPr>
          <a:lstStyle/>
          <a:p>
            <a:pPr>
              <a:lnSpc>
                <a:spcPct val="83000"/>
              </a:lnSpc>
            </a:pPr>
            <a:r>
              <a:rPr lang="da-DK" sz="3200" b="0" cap="none" baseline="0" noProof="1">
                <a:solidFill>
                  <a:schemeClr val="tx1"/>
                </a:solidFill>
                <a:latin typeface="Arial" panose="020B0604020202020204" pitchFamily="34" charset="0"/>
                <a:cs typeface="Arial" panose="020B0604020202020204" pitchFamily="34" charset="0"/>
              </a:rPr>
              <a:t>Brugerguide - Slet før anvendelse</a:t>
            </a:r>
          </a:p>
        </p:txBody>
      </p:sp>
    </p:spTree>
    <p:extLst>
      <p:ext uri="{BB962C8B-B14F-4D97-AF65-F5344CB8AC3E}">
        <p14:creationId xmlns:p14="http://schemas.microsoft.com/office/powerpoint/2010/main" val="238321238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sp>
        <p:nvSpPr>
          <p:cNvPr id="11" name="Rektangel 10"/>
          <p:cNvSpPr/>
          <p:nvPr userDrawn="1"/>
        </p:nvSpPr>
        <p:spPr>
          <a:xfrm>
            <a:off x="2484000"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9" name="Rektangel 8"/>
          <p:cNvSpPr/>
          <p:nvPr userDrawn="1"/>
        </p:nvSpPr>
        <p:spPr>
          <a:xfrm>
            <a:off x="1764000" y="28908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PresentationTitle"/>
          <p:cNvSpPr>
            <a:spLocks noGrp="1"/>
          </p:cNvSpPr>
          <p:nvPr>
            <p:ph type="ctrTitle" hasCustomPrompt="1"/>
          </p:nvPr>
        </p:nvSpPr>
        <p:spPr>
          <a:xfrm>
            <a:off x="2479868" y="7685"/>
            <a:ext cx="3614400" cy="1283512"/>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735432" y="1451574"/>
            <a:ext cx="3103273" cy="1273697"/>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1764000" y="3685487"/>
            <a:ext cx="1440000" cy="643055"/>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1764000" y="3531600"/>
            <a:ext cx="1439999" cy="153888"/>
          </a:xfrm>
        </p:spPr>
        <p:txBody>
          <a:bodyPr lIns="241200" rIns="241200">
            <a:spAutoFit/>
          </a:bodyPr>
          <a:lstStyle>
            <a:lvl1pPr algn="ctr">
              <a:defRPr sz="1000" baseline="0">
                <a:solidFill>
                  <a:schemeClr val="bg1"/>
                </a:solidFill>
              </a:defRPr>
            </a:lvl1pPr>
          </a:lstStyle>
          <a:p>
            <a:endParaRPr lang="da-DK"/>
          </a:p>
        </p:txBody>
      </p:sp>
      <p:sp>
        <p:nvSpPr>
          <p:cNvPr id="10" name="Picture Placeholder 9"/>
          <p:cNvSpPr>
            <a:spLocks noGrp="1"/>
          </p:cNvSpPr>
          <p:nvPr>
            <p:ph type="pic" sz="quarter" idx="13" hasCustomPrompt="1"/>
          </p:nvPr>
        </p:nvSpPr>
        <p:spPr>
          <a:xfrm>
            <a:off x="6094799" y="-2"/>
            <a:ext cx="6095873" cy="6865200"/>
          </a:xfrm>
          <a:blipFill>
            <a:blip r:embed="rId2"/>
            <a:stretch>
              <a:fillRect/>
            </a:stretch>
          </a:blipFill>
        </p:spPr>
        <p:txBody>
          <a:bodyPr tIns="0" bIns="108000" anchor="b" anchorCtr="0"/>
          <a:lstStyle>
            <a:lvl1pPr marL="0" indent="0" algn="ctr">
              <a:buNone/>
              <a:defRPr sz="1600">
                <a:solidFill>
                  <a:schemeClr val="tx1"/>
                </a:solidFill>
              </a:defRPr>
            </a:lvl1pPr>
          </a:lstStyle>
          <a:p>
            <a:r>
              <a:rPr lang="da-DK"/>
              <a:t>Klik på denne pladsholder og indsæt billede via Images Library </a:t>
            </a:r>
          </a:p>
        </p:txBody>
      </p:sp>
      <p:sp>
        <p:nvSpPr>
          <p:cNvPr id="13" name="Tekstfelt 12">
            <a:extLst>
              <a:ext uri="{FF2B5EF4-FFF2-40B4-BE49-F238E27FC236}">
                <a16:creationId xmlns:a16="http://schemas.microsoft.com/office/drawing/2014/main" id="{01A24D03-C26F-4DA9-852C-EAC82865748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BAA50C1E-A0E5-4A0E-925C-BEF46564B6A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15" name="Sikkerhed">
            <a:extLst>
              <a:ext uri="{FF2B5EF4-FFF2-40B4-BE49-F238E27FC236}">
                <a16:creationId xmlns:a16="http://schemas.microsoft.com/office/drawing/2014/main" id="{EA6793A1-F144-445F-BFB8-4FFA21EC27A9}"/>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87335701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Forside B">
    <p:spTree>
      <p:nvGrpSpPr>
        <p:cNvPr id="1" name=""/>
        <p:cNvGrpSpPr/>
        <p:nvPr/>
      </p:nvGrpSpPr>
      <p:grpSpPr>
        <a:xfrm>
          <a:off x="0" y="0"/>
          <a:ext cx="0" cy="0"/>
          <a:chOff x="0" y="0"/>
          <a:chExt cx="0" cy="0"/>
        </a:xfrm>
      </p:grpSpPr>
      <p:sp>
        <p:nvSpPr>
          <p:cNvPr id="14" name="Rektangel 13"/>
          <p:cNvSpPr/>
          <p:nvPr userDrawn="1"/>
        </p:nvSpPr>
        <p:spPr>
          <a:xfrm>
            <a:off x="5416062"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3" name="Rektangel 12"/>
          <p:cNvSpPr/>
          <p:nvPr userDrawn="1"/>
        </p:nvSpPr>
        <p:spPr>
          <a:xfrm>
            <a:off x="8290800" y="28836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icture Placeholder 9"/>
          <p:cNvSpPr>
            <a:spLocks noGrp="1"/>
          </p:cNvSpPr>
          <p:nvPr>
            <p:ph type="pic" sz="quarter" idx="13" hasCustomPrompt="1"/>
          </p:nvPr>
        </p:nvSpPr>
        <p:spPr>
          <a:xfrm>
            <a:off x="-1073" y="1458000"/>
            <a:ext cx="5417135" cy="5408212"/>
          </a:xfrm>
          <a:blipFill>
            <a:blip r:embed="rId2"/>
            <a:stretch>
              <a:fillRect/>
            </a:stretch>
          </a:blipFill>
        </p:spPr>
        <p:txBody>
          <a:bodyPr tIns="108000" anchor="t" anchorCtr="0"/>
          <a:lstStyle>
            <a:lvl1pPr marL="0" indent="0" algn="ctr">
              <a:buNone/>
              <a:defRPr sz="1400">
                <a:solidFill>
                  <a:schemeClr val="tx1"/>
                </a:solidFill>
              </a:defRPr>
            </a:lvl1pPr>
          </a:lstStyle>
          <a:p>
            <a:r>
              <a:rPr lang="da-DK"/>
              <a:t>Klik på denne pladsholder og indsæt billede via Images Library</a:t>
            </a:r>
          </a:p>
        </p:txBody>
      </p:sp>
      <p:sp>
        <p:nvSpPr>
          <p:cNvPr id="2" name="PresentationTitle"/>
          <p:cNvSpPr>
            <a:spLocks noGrp="1"/>
          </p:cNvSpPr>
          <p:nvPr>
            <p:ph type="ctrTitle" hasCustomPrompt="1"/>
          </p:nvPr>
        </p:nvSpPr>
        <p:spPr>
          <a:xfrm>
            <a:off x="5416062" y="0"/>
            <a:ext cx="3614400" cy="1274764"/>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5657555" y="1443600"/>
            <a:ext cx="3103273" cy="1280939"/>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8290800" y="3674876"/>
            <a:ext cx="1440000" cy="644212"/>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8290800" y="3524400"/>
            <a:ext cx="1439999" cy="153888"/>
          </a:xfrm>
        </p:spPr>
        <p:txBody>
          <a:bodyPr lIns="241200" rIns="241200">
            <a:spAutoFit/>
          </a:bodyPr>
          <a:lstStyle>
            <a:lvl1pPr algn="ctr">
              <a:defRPr sz="1000" baseline="0">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6" name="Tekstfelt 15">
            <a:extLst>
              <a:ext uri="{FF2B5EF4-FFF2-40B4-BE49-F238E27FC236}">
                <a16:creationId xmlns:a16="http://schemas.microsoft.com/office/drawing/2014/main" id="{9C0F7C1E-E38C-4A64-BC7C-67D706DFC31D}"/>
              </a:ext>
            </a:extLst>
          </p:cNvPr>
          <p:cNvSpPr txBox="1"/>
          <p:nvPr userDrawn="1"/>
        </p:nvSpPr>
        <p:spPr>
          <a:xfrm>
            <a:off x="-1870996" y="5114971"/>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7" name="Billede 16">
            <a:extLst>
              <a:ext uri="{FF2B5EF4-FFF2-40B4-BE49-F238E27FC236}">
                <a16:creationId xmlns:a16="http://schemas.microsoft.com/office/drawing/2014/main" id="{933C5562-C37A-48F4-9502-0081359BBAB2}"/>
              </a:ext>
            </a:extLst>
          </p:cNvPr>
          <p:cNvPicPr>
            <a:picLocks noChangeAspect="1"/>
          </p:cNvPicPr>
          <p:nvPr userDrawn="1"/>
        </p:nvPicPr>
        <p:blipFill>
          <a:blip r:embed="rId3"/>
          <a:stretch>
            <a:fillRect/>
          </a:stretch>
        </p:blipFill>
        <p:spPr>
          <a:xfrm>
            <a:off x="-1874549" y="6086224"/>
            <a:ext cx="1783466" cy="759744"/>
          </a:xfrm>
          <a:prstGeom prst="rect">
            <a:avLst/>
          </a:prstGeom>
        </p:spPr>
      </p:pic>
      <p:sp>
        <p:nvSpPr>
          <p:cNvPr id="18" name="Sikkerhed">
            <a:extLst>
              <a:ext uri="{FF2B5EF4-FFF2-40B4-BE49-F238E27FC236}">
                <a16:creationId xmlns:a16="http://schemas.microsoft.com/office/drawing/2014/main" id="{BD77C7F1-8E90-415C-B43E-A7E57AACEBF5}"/>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pic>
        <p:nvPicPr>
          <p:cNvPr id="15" name="Logo_white">
            <a:extLst>
              <a:ext uri="{FF2B5EF4-FFF2-40B4-BE49-F238E27FC236}">
                <a16:creationId xmlns:a16="http://schemas.microsoft.com/office/drawing/2014/main" id="{99EF83DE-4E51-4546-AABA-2838AFEAC6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625939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og tre grafer/tabell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599"/>
            <a:ext cx="5328000" cy="1583643"/>
          </a:xfrm>
        </p:spPr>
        <p:txBody>
          <a:bodyPr/>
          <a:lstStyle>
            <a:lvl1pPr>
              <a:defRPr baseline="0"/>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2" name="Pladsholder til tekst 8"/>
          <p:cNvSpPr>
            <a:spLocks noGrp="1"/>
          </p:cNvSpPr>
          <p:nvPr>
            <p:ph type="body" sz="quarter" idx="20" hasCustomPrompt="1"/>
          </p:nvPr>
        </p:nvSpPr>
        <p:spPr>
          <a:xfrm>
            <a:off x="566737" y="35892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7" name="Pladsholder til indhold 6"/>
          <p:cNvSpPr>
            <a:spLocks noGrp="1"/>
          </p:cNvSpPr>
          <p:nvPr>
            <p:ph sz="quarter" idx="28" hasCustomPrompt="1"/>
          </p:nvPr>
        </p:nvSpPr>
        <p:spPr>
          <a:xfrm>
            <a:off x="566737" y="3769199"/>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24"/>
          <p:cNvSpPr>
            <a:spLocks noGrp="1"/>
          </p:cNvSpPr>
          <p:nvPr>
            <p:ph type="body" sz="quarter" idx="22" hasCustomPrompt="1"/>
          </p:nvPr>
        </p:nvSpPr>
        <p:spPr>
          <a:xfrm>
            <a:off x="6291300" y="491395"/>
            <a:ext cx="5329199" cy="231848"/>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1" name="Pladsholder til indhold 20"/>
          <p:cNvSpPr>
            <a:spLocks noGrp="1"/>
          </p:cNvSpPr>
          <p:nvPr>
            <p:ph sz="quarter" idx="29" hasCustomPrompt="1"/>
          </p:nvPr>
        </p:nvSpPr>
        <p:spPr>
          <a:xfrm>
            <a:off x="6290999" y="723243"/>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6"/>
          <p:cNvSpPr>
            <a:spLocks noGrp="1"/>
          </p:cNvSpPr>
          <p:nvPr>
            <p:ph type="body" sz="quarter" idx="23" hasCustomPrompt="1"/>
          </p:nvPr>
        </p:nvSpPr>
        <p:spPr>
          <a:xfrm>
            <a:off x="6291300" y="35892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3769199"/>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709185935"/>
      </p:ext>
    </p:extLst>
  </p:cSld>
  <p:clrMapOvr>
    <a:masterClrMapping/>
  </p:clrMapOvr>
  <p:extLst>
    <p:ext uri="{DCECCB84-F9BA-43D5-87BE-67443E8EF086}">
      <p15:sldGuideLst xmlns:p15="http://schemas.microsoft.com/office/powerpoint/2012/main">
        <p15:guide id="1" pos="3712" userDrawn="1">
          <p15:clr>
            <a:srgbClr val="FBAE40"/>
          </p15:clr>
        </p15:guide>
        <p15:guide id="2" pos="3963" userDrawn="1">
          <p15:clr>
            <a:srgbClr val="FBAE40"/>
          </p15:clr>
        </p15:guide>
        <p15:guide id="3" orient="horz" pos="2260" userDrawn="1">
          <p15:clr>
            <a:srgbClr val="FBAE40"/>
          </p15:clr>
        </p15:guide>
        <p15:guide id="4" orient="horz" pos="2043" userDrawn="1">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Forside C">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74" y="1381"/>
            <a:ext cx="12193073" cy="6858000"/>
          </a:xfrm>
          <a:blipFill>
            <a:blip r:embed="rId2"/>
            <a:stretch>
              <a:fillRect/>
            </a:stretch>
          </a:blipFill>
        </p:spPr>
        <p:txBody>
          <a:bodyPr lIns="108000" tIns="0" rIns="0"/>
          <a:lstStyle>
            <a:lvl1pPr marL="0" indent="0" algn="l">
              <a:buNone/>
              <a:defRPr sz="1600"/>
            </a:lvl1pPr>
          </a:lstStyle>
          <a:p>
            <a:r>
              <a:rPr lang="da-DK"/>
              <a:t>Klik på denne pladsholder og indsæt billede via Images Library </a:t>
            </a:r>
          </a:p>
        </p:txBody>
      </p:sp>
      <p:sp>
        <p:nvSpPr>
          <p:cNvPr id="2" name="PresentationTitle"/>
          <p:cNvSpPr>
            <a:spLocks noGrp="1"/>
          </p:cNvSpPr>
          <p:nvPr>
            <p:ph type="ctrTitle" hasCustomPrompt="1"/>
          </p:nvPr>
        </p:nvSpPr>
        <p:spPr>
          <a:xfrm>
            <a:off x="0" y="1296000"/>
            <a:ext cx="3610800" cy="3610800"/>
          </a:xfrm>
          <a:solidFill>
            <a:srgbClr val="FB264E"/>
          </a:solidFill>
        </p:spPr>
        <p:txBody>
          <a:bodyPr lIns="241200" tIns="241200" rIns="241200" bIns="232560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41493" y="2744861"/>
            <a:ext cx="3103273" cy="1911964"/>
          </a:xfrm>
        </p:spPr>
        <p:txBody>
          <a:bodyPr/>
          <a:lstStyle>
            <a:lvl1pPr marL="0" indent="0" algn="l">
              <a:spcBef>
                <a:spcPts val="0"/>
              </a:spcBef>
              <a:buFont typeface="Arial" panose="020B0604020202020204" pitchFamily="34" charset="0"/>
              <a:buChar char="​"/>
              <a:defRPr sz="160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7 linjer</a:t>
            </a:r>
          </a:p>
        </p:txBody>
      </p:sp>
      <p:sp>
        <p:nvSpPr>
          <p:cNvPr id="12" name="Lokation"/>
          <p:cNvSpPr>
            <a:spLocks noGrp="1"/>
          </p:cNvSpPr>
          <p:nvPr>
            <p:ph type="body" sz="quarter" idx="14" hasCustomPrompt="1"/>
          </p:nvPr>
        </p:nvSpPr>
        <p:spPr>
          <a:xfrm>
            <a:off x="3610800" y="4184861"/>
            <a:ext cx="1440000" cy="1440000"/>
          </a:xfrm>
          <a:solidFill>
            <a:srgbClr val="0F1E82"/>
          </a:solidFill>
        </p:spPr>
        <p:txBody>
          <a:bodyPr lIns="241200" tIns="79200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3610800" y="4825661"/>
            <a:ext cx="1439999" cy="153888"/>
          </a:xfrm>
        </p:spPr>
        <p:txBody>
          <a:bodyPr lIns="241200" rIns="241200">
            <a:spAutoFit/>
          </a:bodyPr>
          <a:lstStyle>
            <a:lvl1pPr algn="ctr">
              <a:defRPr sz="1000" baseline="0">
                <a:solidFill>
                  <a:schemeClr val="bg1"/>
                </a:solidFill>
              </a:defRPr>
            </a:lvl1pPr>
          </a:lstStyle>
          <a:p>
            <a:endParaRPr lang="da-DK"/>
          </a:p>
        </p:txBody>
      </p:sp>
      <p:sp>
        <p:nvSpPr>
          <p:cNvPr id="14" name="Tekstfelt 13">
            <a:extLst>
              <a:ext uri="{FF2B5EF4-FFF2-40B4-BE49-F238E27FC236}">
                <a16:creationId xmlns:a16="http://schemas.microsoft.com/office/drawing/2014/main" id="{DD216CFB-ECC7-4146-9E0D-FF6394EEAC9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0E7E91F0-8942-48EB-A0A2-034FE71137AE}"/>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6" name="Logo_white">
            <a:extLst>
              <a:ext uri="{FF2B5EF4-FFF2-40B4-BE49-F238E27FC236}">
                <a16:creationId xmlns:a16="http://schemas.microsoft.com/office/drawing/2014/main" id="{95FB0D1B-4AC0-4460-BE86-AD2BB95092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65444314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Forside 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blipFill>
            <a:blip r:embed="rId2"/>
            <a:stretch>
              <a:fillRect/>
            </a:stretch>
          </a:blipFill>
        </p:spPr>
        <p:txBody>
          <a:bodyPr lIns="108000" tIns="0"/>
          <a:lstStyle>
            <a:lvl1pPr marL="0" indent="0" algn="l">
              <a:buNone/>
              <a:defRPr sz="1600" baseline="0">
                <a:solidFill>
                  <a:schemeClr val="tx1"/>
                </a:solidFill>
              </a:defRPr>
            </a:lvl1pPr>
          </a:lstStyle>
          <a:p>
            <a:r>
              <a:rPr lang="da-DK"/>
              <a:t>Klik på denne pladsholder og indsæt billede via Images Library </a:t>
            </a:r>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13" name="Tekstfelt 12">
            <a:extLst>
              <a:ext uri="{FF2B5EF4-FFF2-40B4-BE49-F238E27FC236}">
                <a16:creationId xmlns:a16="http://schemas.microsoft.com/office/drawing/2014/main" id="{FCEE42A0-3201-4831-A2D0-9873D3745694}"/>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D322DD-B3C8-4516-A4DA-946DF60BFAF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531242616"/>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Forside E">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D3E24A80-6896-46FE-97D2-388D5985C627}"/>
              </a:ext>
            </a:extLst>
          </p:cNvPr>
          <p:cNvSpPr/>
          <p:nvPr userDrawn="1"/>
        </p:nvSpPr>
        <p:spPr>
          <a:xfrm>
            <a:off x="0" y="0"/>
            <a:ext cx="12189600" cy="6858000"/>
          </a:xfrm>
          <a:prstGeom prst="rect">
            <a:avLst/>
          </a:prstGeom>
          <a:solidFill>
            <a:srgbClr val="0F1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843474519"/>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491395"/>
            <a:ext cx="6254976" cy="959717"/>
          </a:xfrm>
        </p:spPr>
        <p:txBody>
          <a:bodyPr/>
          <a:lstStyle/>
          <a:p>
            <a:r>
              <a:rPr lang="da-DK"/>
              <a:t>Klik for at redigere i master</a:t>
            </a:r>
          </a:p>
        </p:txBody>
      </p:sp>
      <p:sp>
        <p:nvSpPr>
          <p:cNvPr id="3" name="Date_DateCustomA"/>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4C8C45C-947F-4981-8B3F-4F32E973C901}" type="slidenum">
              <a:rPr lang="da-DK" smtClean="0"/>
              <a:pPr/>
              <a:t>‹#›</a:t>
            </a:fld>
            <a:endParaRPr lang="da-DK"/>
          </a:p>
        </p:txBody>
      </p:sp>
      <p:sp>
        <p:nvSpPr>
          <p:cNvPr id="8" name="Pladsholder til tekst 7"/>
          <p:cNvSpPr>
            <a:spLocks noGrp="1"/>
          </p:cNvSpPr>
          <p:nvPr>
            <p:ph type="body" sz="quarter" idx="13" hasCustomPrompt="1"/>
          </p:nvPr>
        </p:nvSpPr>
        <p:spPr>
          <a:xfrm>
            <a:off x="566738" y="1659600"/>
            <a:ext cx="6254976" cy="4626000"/>
          </a:xfrm>
        </p:spPr>
        <p:txBody>
          <a:bodyPr/>
          <a:lstStyle>
            <a:lvl1pPr marL="324000" indent="-324000">
              <a:spcBef>
                <a:spcPts val="1200"/>
              </a:spcBef>
              <a:buClrTx/>
              <a:buFont typeface="+mj-lt"/>
              <a:buAutoNum type="arabicPeriod"/>
              <a:tabLst>
                <a:tab pos="6256800" algn="r"/>
              </a:tabLst>
              <a:defRPr sz="1800" baseline="0"/>
            </a:lvl1pPr>
            <a:lvl2pPr marL="547200">
              <a:defRPr/>
            </a:lvl2pPr>
            <a:lvl3pPr marL="752400">
              <a:defRPr/>
            </a:lvl3pPr>
            <a:lvl4pPr marL="957600">
              <a:defRPr/>
            </a:lvl4pPr>
            <a:lvl5pPr marL="1162800">
              <a:defRPr/>
            </a:lvl5pPr>
          </a:lstStyle>
          <a:p>
            <a:pPr lvl="0"/>
            <a:r>
              <a:rPr lang="da-DK"/>
              <a:t>Klik for at tilføje tekst, klik tabuleringstasten for at indsætte </a:t>
            </a:r>
            <a:r>
              <a:rPr lang="da-DK" err="1"/>
              <a:t>højrestillet</a:t>
            </a:r>
            <a:r>
              <a:rPr lang="da-DK"/>
              <a:t> sidetal </a:t>
            </a:r>
          </a:p>
          <a:p>
            <a:pPr lvl="1"/>
            <a:r>
              <a:rPr lang="da-DK"/>
              <a:t>Andet niveau</a:t>
            </a:r>
          </a:p>
          <a:p>
            <a:pPr lvl="2"/>
            <a:r>
              <a:rPr lang="da-DK"/>
              <a:t>Tredje niveau</a:t>
            </a:r>
          </a:p>
          <a:p>
            <a:pPr lvl="3"/>
            <a:r>
              <a:rPr lang="da-DK"/>
              <a:t>Fjerde niveau</a:t>
            </a:r>
          </a:p>
          <a:p>
            <a:pPr lvl="4"/>
            <a:r>
              <a:rPr lang="da-DK"/>
              <a:t>Femte niveau</a:t>
            </a:r>
          </a:p>
        </p:txBody>
      </p:sp>
      <p:sp>
        <p:nvSpPr>
          <p:cNvPr id="9" name="Rektangel 8"/>
          <p:cNvSpPr/>
          <p:nvPr userDrawn="1"/>
        </p:nvSpPr>
        <p:spPr>
          <a:xfrm>
            <a:off x="10180501" y="569913"/>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1"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Tree>
    <p:extLst>
      <p:ext uri="{BB962C8B-B14F-4D97-AF65-F5344CB8AC3E}">
        <p14:creationId xmlns:p14="http://schemas.microsoft.com/office/powerpoint/2010/main" val="2721323668"/>
      </p:ext>
    </p:extLst>
  </p:cSld>
  <p:clrMapOvr>
    <a:masterClrMapping/>
  </p:clrMapOvr>
  <p:extLst>
    <p:ext uri="{DCECCB84-F9BA-43D5-87BE-67443E8EF086}">
      <p15:sldGuideLst xmlns:p15="http://schemas.microsoft.com/office/powerpoint/2012/main">
        <p15:guide id="1" pos="4297">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5" name="Pladsholder til billede 14">
            <a:extLst>
              <a:ext uri="{FF2B5EF4-FFF2-40B4-BE49-F238E27FC236}">
                <a16:creationId xmlns:a16="http://schemas.microsoft.com/office/drawing/2014/main" id="{E554143C-F994-4082-871E-C3D921E55BD6}"/>
              </a:ext>
            </a:extLst>
          </p:cNvPr>
          <p:cNvSpPr>
            <a:spLocks noGrp="1"/>
          </p:cNvSpPr>
          <p:nvPr>
            <p:ph type="pic" sz="quarter" idx="13" hasCustomPrompt="1"/>
          </p:nvPr>
        </p:nvSpPr>
        <p:spPr>
          <a:xfrm>
            <a:off x="7507288" y="291222"/>
            <a:ext cx="4389159" cy="5470941"/>
          </a:xfrm>
          <a:prstGeom prst="rect">
            <a:avLst/>
          </a:prstGeom>
          <a:blipFill>
            <a:blip r:embed="rId2"/>
            <a:stretch>
              <a:fillRect/>
            </a:stretch>
          </a:blipFill>
        </p:spPr>
        <p:txBody>
          <a:bodyPr wrap="square" lIns="72000" tIns="252000" rIns="72000" anchor="t" anchorCtr="0">
            <a:noAutofit/>
          </a:bodyPr>
          <a:lstStyle>
            <a:lvl1pPr marL="0" marR="0" indent="0" algn="ctr" defTabSz="914400" rtl="0" eaLnBrk="1" fontAlgn="auto" latinLnBrk="0" hangingPunct="1">
              <a:lnSpc>
                <a:spcPct val="100000"/>
              </a:lnSpc>
              <a:spcBef>
                <a:spcPts val="900"/>
              </a:spcBef>
              <a:spcAft>
                <a:spcPts val="0"/>
              </a:spcAft>
              <a:buClr>
                <a:schemeClr val="accent2"/>
              </a:buClr>
              <a:buSzTx/>
              <a:buFont typeface="Arial" panose="020B0604020202020204" pitchFamily="34" charset="0"/>
              <a:buNone/>
              <a:tabLst/>
              <a:defRPr sz="1400"/>
            </a:lvl1pPr>
          </a:lstStyle>
          <a:p>
            <a:r>
              <a:rPr lang="da-DK"/>
              <a:t>Klik på denne pladsholder og indsæt billede via Images Library </a:t>
            </a:r>
          </a:p>
        </p:txBody>
      </p:sp>
      <p:sp>
        <p:nvSpPr>
          <p:cNvPr id="12"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lvl1pPr>
              <a:defRPr/>
            </a:lvl1p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8707967" y="6443249"/>
            <a:ext cx="1833034"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3" name="Text Placeholder 16">
            <a:extLst>
              <a:ext uri="{FF2B5EF4-FFF2-40B4-BE49-F238E27FC236}">
                <a16:creationId xmlns:a16="http://schemas.microsoft.com/office/drawing/2014/main" id="{D4B45C69-BB34-4AE8-8157-D7C28BE81B92}"/>
              </a:ext>
            </a:extLst>
          </p:cNvPr>
          <p:cNvSpPr>
            <a:spLocks noGrp="1" noChangeAspect="1"/>
          </p:cNvSpPr>
          <p:nvPr>
            <p:ph type="body" sz="quarter" idx="16" hasCustomPrompt="1"/>
          </p:nvPr>
        </p:nvSpPr>
        <p:spPr>
          <a:xfrm>
            <a:off x="7259512" y="5183153"/>
            <a:ext cx="1404546" cy="140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4" name="Tekstfelt 13">
            <a:extLst>
              <a:ext uri="{FF2B5EF4-FFF2-40B4-BE49-F238E27FC236}">
                <a16:creationId xmlns:a16="http://schemas.microsoft.com/office/drawing/2014/main" id="{CA55C495-3B2E-4A0B-A6FE-B9E47D9A8E0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6" name="Billede 15">
            <a:extLst>
              <a:ext uri="{FF2B5EF4-FFF2-40B4-BE49-F238E27FC236}">
                <a16:creationId xmlns:a16="http://schemas.microsoft.com/office/drawing/2014/main" id="{F864B46F-4D7D-45CD-814A-C7AEBBDE6EFA}"/>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1116123236"/>
      </p:ext>
    </p:extLst>
  </p:cSld>
  <p:clrMapOvr>
    <a:masterClrMapping/>
  </p:clrMapOvr>
  <p:extLst>
    <p:ext uri="{DCECCB84-F9BA-43D5-87BE-67443E8EF086}">
      <p15:sldGuideLst xmlns:p15="http://schemas.microsoft.com/office/powerpoint/2012/main">
        <p15:guide id="3" pos="4297">
          <p15:clr>
            <a:srgbClr val="FBAE40"/>
          </p15:clr>
        </p15:guide>
        <p15:guide id="5" pos="7493">
          <p15:clr>
            <a:srgbClr val="FBAE40"/>
          </p15:clr>
        </p15:guide>
        <p15:guide id="6" pos="4728">
          <p15:clr>
            <a:srgbClr val="FBAE4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8" y="1659600"/>
            <a:ext cx="6256800" cy="4626000"/>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9" name="Pladsholder til billede 11">
            <a:extLst>
              <a:ext uri="{FF2B5EF4-FFF2-40B4-BE49-F238E27FC236}">
                <a16:creationId xmlns:a16="http://schemas.microsoft.com/office/drawing/2014/main" id="{12430791-DEE4-4F98-AA3B-D5B6DF9604EC}"/>
              </a:ext>
            </a:extLst>
          </p:cNvPr>
          <p:cNvSpPr>
            <a:spLocks noGrp="1"/>
          </p:cNvSpPr>
          <p:nvPr>
            <p:ph type="pic" sz="quarter" idx="13" hasCustomPrompt="1"/>
          </p:nvPr>
        </p:nvSpPr>
        <p:spPr>
          <a:xfrm>
            <a:off x="7256463" y="1"/>
            <a:ext cx="4933137" cy="6285142"/>
          </a:xfrm>
          <a:prstGeom prst="rect">
            <a:avLst/>
          </a:prstGeom>
          <a:blipFill>
            <a:blip r:embed="rId2"/>
            <a:stretch>
              <a:fillRect/>
            </a:stretch>
          </a:blipFill>
        </p:spPr>
        <p:txBody>
          <a:bodyPr wrap="square" lIns="648000" tIns="468000" rIns="648000" anchor="t" anchorCtr="0">
            <a:noAutofit/>
          </a:bodyPr>
          <a:lstStyle>
            <a:lvl1pPr marL="0" indent="0" algn="ctr">
              <a:spcBef>
                <a:spcPts val="0"/>
              </a:spcBef>
              <a:buNone/>
              <a:defRPr sz="1400"/>
            </a:lvl1pPr>
          </a:lstStyle>
          <a:p>
            <a:r>
              <a:rPr lang="da-DK"/>
              <a:t>Klik på denne pladsholder og indsæt billede via Images Library </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spcBef>
                <a:spcPts val="0"/>
              </a:spcBef>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7256464" y="6443249"/>
            <a:ext cx="3284536"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2" name="Tekstfelt 11">
            <a:extLst>
              <a:ext uri="{FF2B5EF4-FFF2-40B4-BE49-F238E27FC236}">
                <a16:creationId xmlns:a16="http://schemas.microsoft.com/office/drawing/2014/main" id="{DB218F4F-A0B3-402C-ABE2-4B9E9C71B91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3" name="Billede 12">
            <a:extLst>
              <a:ext uri="{FF2B5EF4-FFF2-40B4-BE49-F238E27FC236}">
                <a16:creationId xmlns:a16="http://schemas.microsoft.com/office/drawing/2014/main" id="{3C8555EB-13AC-469D-9978-8DC48247DC56}"/>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239559459"/>
      </p:ext>
    </p:extLst>
  </p:cSld>
  <p:clrMapOvr>
    <a:masterClrMapping/>
  </p:clrMapOvr>
  <p:extLst>
    <p:ext uri="{DCECCB84-F9BA-43D5-87BE-67443E8EF086}">
      <p15:sldGuideLst xmlns:p15="http://schemas.microsoft.com/office/powerpoint/2012/main">
        <p15:guide id="3" pos="4297">
          <p15:clr>
            <a:srgbClr val="FBAE40"/>
          </p15:clr>
        </p15:guide>
        <p15:guide id="4" pos="4571">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C18948E6-C6D7-4550-93C5-6FA51A1D3E98}"/>
              </a:ext>
            </a:extLst>
          </p:cNvPr>
          <p:cNvSpPr>
            <a:spLocks noGrp="1"/>
          </p:cNvSpPr>
          <p:nvPr>
            <p:ph type="pic" sz="quarter" idx="13" hasCustomPrompt="1"/>
          </p:nvPr>
        </p:nvSpPr>
        <p:spPr>
          <a:xfrm>
            <a:off x="7509600" y="2174400"/>
            <a:ext cx="4682400" cy="4683600"/>
          </a:xfrm>
          <a:prstGeom prst="rect">
            <a:avLst/>
          </a:prstGeom>
          <a:blipFill>
            <a:blip r:embed="rId2"/>
            <a:stretch>
              <a:fillRect/>
            </a:stretch>
          </a:blipFill>
        </p:spPr>
        <p:txBody>
          <a:bodyPr wrap="square" lIns="216000" tIns="0" rIns="216000" bIns="648000" anchor="b" anchorCtr="0">
            <a:noAutofit/>
          </a:bodyPr>
          <a:lstStyle>
            <a:lvl1pPr marL="0" indent="0" algn="ctr">
              <a:buNone/>
              <a:defRPr sz="1400">
                <a:solidFill>
                  <a:schemeClr val="bg1"/>
                </a:solidFill>
              </a:defRPr>
            </a:lvl1pPr>
          </a:lstStyle>
          <a:p>
            <a:r>
              <a:rPr lang="da-DK"/>
              <a:t>Klik på denne pladsholder og indsæt billede via Images Library </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lvl1pPr>
              <a:defRPr>
                <a:solidFill>
                  <a:schemeClr val="bg1"/>
                </a:solidFill>
              </a:defRPr>
            </a:lvl1pPr>
          </a:lstStyle>
          <a:p>
            <a:endParaRPr lang="da-DK"/>
          </a:p>
        </p:txBody>
      </p:sp>
      <p:sp>
        <p:nvSpPr>
          <p:cNvPr id="5" name="FLD_PresentationTitle"/>
          <p:cNvSpPr>
            <a:spLocks noGrp="1"/>
          </p:cNvSpPr>
          <p:nvPr>
            <p:ph type="ftr" sz="quarter" idx="11"/>
          </p:nvPr>
        </p:nvSpPr>
        <p:spPr>
          <a:xfrm>
            <a:off x="7622177" y="6443249"/>
            <a:ext cx="2918823" cy="180000"/>
          </a:xfrm>
        </p:spPr>
        <p:txBody>
          <a:bodyPr/>
          <a:lstStyle>
            <a:lvl1pPr>
              <a:defRPr>
                <a:solidFill>
                  <a:schemeClr val="bg1"/>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59873C9-BF5D-4A9A-BB31-45BBB7BABAF7}" type="slidenum">
              <a:rPr lang="da-DK" smtClean="0"/>
              <a:pPr/>
              <a:t>‹#›</a:t>
            </a:fld>
            <a:endParaRPr lang="da-DK"/>
          </a:p>
        </p:txBody>
      </p:sp>
      <p:sp>
        <p:nvSpPr>
          <p:cNvPr id="12" name="Text Placeholder 16">
            <a:extLst>
              <a:ext uri="{FF2B5EF4-FFF2-40B4-BE49-F238E27FC236}">
                <a16:creationId xmlns:a16="http://schemas.microsoft.com/office/drawing/2014/main" id="{1BBDF7B6-2BA7-470E-990F-5A9FA3D5F70D}"/>
              </a:ext>
            </a:extLst>
          </p:cNvPr>
          <p:cNvSpPr>
            <a:spLocks noGrp="1" noChangeAspect="1"/>
          </p:cNvSpPr>
          <p:nvPr>
            <p:ph type="body" sz="quarter" idx="16" hasCustomPrompt="1"/>
          </p:nvPr>
        </p:nvSpPr>
        <p:spPr>
          <a:xfrm>
            <a:off x="7257812" y="1615409"/>
            <a:ext cx="1105630" cy="11052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D245799E-9D46-46F6-9436-B83DDDF378E6}"/>
              </a:ext>
            </a:extLst>
          </p:cNvPr>
          <p:cNvSpPr txBox="1"/>
          <p:nvPr userDrawn="1"/>
        </p:nvSpPr>
        <p:spPr>
          <a:xfrm>
            <a:off x="12281307" y="512700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E1027264-7639-483C-8DE8-E7B5881F8697}"/>
              </a:ext>
            </a:extLst>
          </p:cNvPr>
          <p:cNvPicPr>
            <a:picLocks noChangeAspect="1"/>
          </p:cNvPicPr>
          <p:nvPr userDrawn="1"/>
        </p:nvPicPr>
        <p:blipFill>
          <a:blip r:embed="rId3"/>
          <a:stretch>
            <a:fillRect/>
          </a:stretch>
        </p:blipFill>
        <p:spPr>
          <a:xfrm>
            <a:off x="12277754" y="6098256"/>
            <a:ext cx="1783466" cy="759744"/>
          </a:xfrm>
          <a:prstGeom prst="rect">
            <a:avLst/>
          </a:prstGeom>
        </p:spPr>
      </p:pic>
    </p:spTree>
    <p:extLst>
      <p:ext uri="{BB962C8B-B14F-4D97-AF65-F5344CB8AC3E}">
        <p14:creationId xmlns:p14="http://schemas.microsoft.com/office/powerpoint/2010/main" val="754164426"/>
      </p:ext>
    </p:extLst>
  </p:cSld>
  <p:clrMapOvr>
    <a:masterClrMapping/>
  </p:clrMapOvr>
  <p:extLst>
    <p:ext uri="{DCECCB84-F9BA-43D5-87BE-67443E8EF086}">
      <p15:sldGuideLst xmlns:p15="http://schemas.microsoft.com/office/powerpoint/2012/main">
        <p15:guide id="1" pos="4302">
          <p15:clr>
            <a:srgbClr val="FBAE40"/>
          </p15:clr>
        </p15:guide>
        <p15:guide id="2" pos="4730">
          <p15:clr>
            <a:srgbClr val="FBAE40"/>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ekst og billede 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33F86773-B14A-400A-B4A5-828D224396F7}"/>
              </a:ext>
            </a:extLst>
          </p:cNvPr>
          <p:cNvSpPr>
            <a:spLocks noGrp="1" noChangeAspect="1"/>
          </p:cNvSpPr>
          <p:nvPr>
            <p:ph type="pic" sz="quarter" idx="13" hasCustomPrompt="1"/>
          </p:nvPr>
        </p:nvSpPr>
        <p:spPr>
          <a:xfrm>
            <a:off x="7257600" y="284400"/>
            <a:ext cx="4362901" cy="4363200"/>
          </a:xfrm>
          <a:prstGeom prst="rect">
            <a:avLst/>
          </a:prstGeom>
          <a:blipFill>
            <a:blip r:embed="rId2"/>
            <a:stretch>
              <a:fillRect/>
            </a:stretch>
          </a:blipFill>
        </p:spPr>
        <p:txBody>
          <a:bodyPr wrap="square" lIns="108000" tIns="108000" rIns="10800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8" name="Tekstfelt 17">
            <a:extLst>
              <a:ext uri="{FF2B5EF4-FFF2-40B4-BE49-F238E27FC236}">
                <a16:creationId xmlns:a16="http://schemas.microsoft.com/office/drawing/2014/main" id="{E39F1E43-B3C9-4247-B704-ADC505E3180B}"/>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sp>
        <p:nvSpPr>
          <p:cNvPr id="14" name="Text Placeholder 16">
            <a:extLst>
              <a:ext uri="{FF2B5EF4-FFF2-40B4-BE49-F238E27FC236}">
                <a16:creationId xmlns:a16="http://schemas.microsoft.com/office/drawing/2014/main" id="{3B10B024-5C4F-474B-9993-B5085F28EE5E}"/>
              </a:ext>
            </a:extLst>
          </p:cNvPr>
          <p:cNvSpPr>
            <a:spLocks noGrp="1" noChangeAspect="1"/>
          </p:cNvSpPr>
          <p:nvPr>
            <p:ph type="body" sz="quarter" idx="16" hasCustomPrompt="1"/>
          </p:nvPr>
        </p:nvSpPr>
        <p:spPr>
          <a:xfrm>
            <a:off x="7257089" y="399680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pic>
        <p:nvPicPr>
          <p:cNvPr id="15" name="Billede 14">
            <a:extLst>
              <a:ext uri="{FF2B5EF4-FFF2-40B4-BE49-F238E27FC236}">
                <a16:creationId xmlns:a16="http://schemas.microsoft.com/office/drawing/2014/main" id="{227132BC-8F33-4F6F-B55D-D120AFD09CBD}"/>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3742904122"/>
      </p:ext>
    </p:extLst>
  </p:cSld>
  <p:clrMapOvr>
    <a:masterClrMapping/>
  </p:clrMapOvr>
  <p:extLst>
    <p:ext uri="{DCECCB84-F9BA-43D5-87BE-67443E8EF086}">
      <p15:sldGuideLst xmlns:p15="http://schemas.microsoft.com/office/powerpoint/2012/main">
        <p15:guide id="1" pos="4297">
          <p15:clr>
            <a:srgbClr val="FBAE40"/>
          </p15:clr>
        </p15:guide>
        <p15:guide id="3" pos="4571">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ekst og billede E">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2" name="Title 1"/>
          <p:cNvSpPr>
            <a:spLocks noGrp="1"/>
          </p:cNvSpPr>
          <p:nvPr>
            <p:ph type="title" hasCustomPrompt="1"/>
          </p:nvPr>
        </p:nvSpPr>
        <p:spPr>
          <a:xfrm>
            <a:off x="5357097" y="491395"/>
            <a:ext cx="6263553"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356225" y="1657804"/>
            <a:ext cx="6264425"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p:cNvSpPr>
            <a:spLocks noGrp="1"/>
          </p:cNvSpPr>
          <p:nvPr>
            <p:ph type="body" sz="quarter" idx="21" hasCustomPrompt="1"/>
          </p:nvPr>
        </p:nvSpPr>
        <p:spPr>
          <a:xfrm>
            <a:off x="5356225" y="5713364"/>
            <a:ext cx="626427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Tree>
    <p:extLst>
      <p:ext uri="{BB962C8B-B14F-4D97-AF65-F5344CB8AC3E}">
        <p14:creationId xmlns:p14="http://schemas.microsoft.com/office/powerpoint/2010/main" val="2895178875"/>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ekst og billeder">
    <p:spTree>
      <p:nvGrpSpPr>
        <p:cNvPr id="1" name=""/>
        <p:cNvGrpSpPr/>
        <p:nvPr/>
      </p:nvGrpSpPr>
      <p:grpSpPr>
        <a:xfrm>
          <a:off x="0" y="0"/>
          <a:ext cx="0" cy="0"/>
          <a:chOff x="0" y="0"/>
          <a:chExt cx="0" cy="0"/>
        </a:xfrm>
      </p:grpSpPr>
      <p:sp>
        <p:nvSpPr>
          <p:cNvPr id="4" name="Pladsholder til indhold 3"/>
          <p:cNvSpPr>
            <a:spLocks noGrp="1"/>
          </p:cNvSpPr>
          <p:nvPr>
            <p:ph sz="quarter" idx="23" hasCustomPrompt="1"/>
          </p:nvPr>
        </p:nvSpPr>
        <p:spPr>
          <a:xfrm>
            <a:off x="566737" y="569912"/>
            <a:ext cx="5374801" cy="2707202"/>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24" hasCustomPrompt="1"/>
          </p:nvPr>
        </p:nvSpPr>
        <p:spPr>
          <a:xfrm>
            <a:off x="6246000" y="3584575"/>
            <a:ext cx="5374500" cy="2705100"/>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10" name="Picture Placeholder 9"/>
          <p:cNvSpPr>
            <a:spLocks noGrp="1" noChangeAspect="1"/>
          </p:cNvSpPr>
          <p:nvPr>
            <p:ph type="pic" sz="quarter" idx="13" hasCustomPrompt="1"/>
          </p:nvPr>
        </p:nvSpPr>
        <p:spPr>
          <a:xfrm>
            <a:off x="568800" y="3428694"/>
            <a:ext cx="5527200" cy="2860982"/>
          </a:xfrm>
          <a:noFill/>
        </p:spPr>
        <p:txBody>
          <a:bodyPr tIns="108000"/>
          <a:lstStyle>
            <a:lvl1pPr marL="0" indent="0" algn="ctr">
              <a:buNone/>
              <a:defRPr sz="1600"/>
            </a:lvl1pPr>
          </a:lstStyle>
          <a:p>
            <a:r>
              <a:rPr lang="da-DK"/>
              <a:t>Klik på ikonet for at tilføje et billede</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3" name="Picture Placeholder 9"/>
          <p:cNvSpPr>
            <a:spLocks noGrp="1" noChangeAspect="1"/>
          </p:cNvSpPr>
          <p:nvPr>
            <p:ph type="pic" sz="quarter" idx="21" hasCustomPrompt="1"/>
          </p:nvPr>
        </p:nvSpPr>
        <p:spPr>
          <a:xfrm>
            <a:off x="6096000" y="569914"/>
            <a:ext cx="5524500" cy="2860982"/>
          </a:xfrm>
          <a:noFill/>
        </p:spPr>
        <p:txBody>
          <a:bodyPr tIns="108000"/>
          <a:lstStyle>
            <a:lvl1pPr marL="0" indent="0" algn="ctr">
              <a:buNone/>
              <a:defRPr sz="1600"/>
            </a:lvl1pPr>
          </a:lstStyle>
          <a:p>
            <a:r>
              <a:rPr lang="da-DK"/>
              <a:t>Klik på ikonet for at tilføje et billede</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1489895907"/>
      </p:ext>
    </p:extLst>
  </p:cSld>
  <p:clrMapOvr>
    <a:masterClrMapping/>
  </p:clrMapOvr>
  <p:extLst>
    <p:ext uri="{DCECCB84-F9BA-43D5-87BE-67443E8EF086}">
      <p15:sldGuideLst xmlns:p15="http://schemas.microsoft.com/office/powerpoint/2012/main">
        <p15:guide id="1" pos="3741">
          <p15:clr>
            <a:srgbClr val="FBAE40"/>
          </p15:clr>
        </p15:guide>
        <p15:guide id="3" orient="horz" pos="2063">
          <p15:clr>
            <a:srgbClr val="FBAE40"/>
          </p15:clr>
        </p15:guide>
        <p15:guide id="5" orient="horz" pos="2258">
          <p15:clr>
            <a:srgbClr val="FBAE40"/>
          </p15:clr>
        </p15:guide>
        <p15:guide id="6" pos="393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7600"/>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4017600"/>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4197600"/>
            <a:ext cx="532950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953723748"/>
      </p:ext>
    </p:extLst>
  </p:cSld>
  <p:clrMapOvr>
    <a:masterClrMapping/>
  </p:clrMapOvr>
  <p:extLst>
    <p:ext uri="{DCECCB84-F9BA-43D5-87BE-67443E8EF086}">
      <p15:sldGuideLst xmlns:p15="http://schemas.microsoft.com/office/powerpoint/2012/main">
        <p15:guide id="1" pos="3712" userDrawn="1">
          <p15:clr>
            <a:srgbClr val="FBAE40"/>
          </p15:clr>
        </p15:guide>
        <p15:guide id="2" pos="3963" userDrawn="1">
          <p15:clr>
            <a:srgbClr val="FBAE40"/>
          </p15:clr>
        </p15:guide>
        <p15:guide id="3" orient="horz" pos="2530" userDrawn="1">
          <p15:clr>
            <a:srgbClr val="FBAE40"/>
          </p15:clr>
        </p15:guide>
        <p15:guide id="4" orient="horz" pos="2360" userDrawn="1">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Billede med tekst">
    <p:spTree>
      <p:nvGrpSpPr>
        <p:cNvPr id="1" name=""/>
        <p:cNvGrpSpPr/>
        <p:nvPr/>
      </p:nvGrpSpPr>
      <p:grpSpPr>
        <a:xfrm>
          <a:off x="0" y="0"/>
          <a:ext cx="0" cy="0"/>
          <a:chOff x="0" y="0"/>
          <a:chExt cx="0" cy="0"/>
        </a:xfrm>
      </p:grpSpPr>
      <p:sp>
        <p:nvSpPr>
          <p:cNvPr id="8" name="Overlay"/>
          <p:cNvSpPr>
            <a:spLocks noGrp="1"/>
          </p:cNvSpPr>
          <p:nvPr>
            <p:ph type="body" sz="quarter" idx="21" hasCustomPrompt="1"/>
          </p:nvPr>
        </p:nvSpPr>
        <p:spPr>
          <a:xfrm>
            <a:off x="0" y="-2"/>
            <a:ext cx="12193200" cy="6861601"/>
          </a:xfrm>
          <a:solidFill>
            <a:schemeClr val="tx2">
              <a:alpha val="20000"/>
            </a:schemeClr>
          </a:solidFill>
        </p:spPr>
        <p:txBody>
          <a:bodyPr/>
          <a:lstStyle>
            <a:lvl1pPr marL="0" indent="0">
              <a:buNone/>
              <a:defRPr sz="100"/>
            </a:lvl1pPr>
            <a:lvl2pPr marL="266400" indent="0">
              <a:buNone/>
              <a:defRPr sz="100"/>
            </a:lvl2pPr>
            <a:lvl3pPr marL="489600" indent="0">
              <a:buNone/>
              <a:defRPr sz="100"/>
            </a:lvl3pPr>
            <a:lvl4pPr marL="709200" indent="0">
              <a:buNone/>
              <a:defRPr sz="100"/>
            </a:lvl4pPr>
            <a:lvl5pPr marL="914400" indent="0">
              <a:buNone/>
              <a:defRPr sz="100"/>
            </a:lvl5pPr>
          </a:lstStyle>
          <a:p>
            <a:pPr lvl="0"/>
            <a:r>
              <a:rPr lang="da-DK"/>
              <a:t>.</a:t>
            </a:r>
          </a:p>
        </p:txBody>
      </p:sp>
      <p:sp>
        <p:nvSpPr>
          <p:cNvPr id="11" name="Picture Placeholder 7"/>
          <p:cNvSpPr>
            <a:spLocks noGrp="1"/>
          </p:cNvSpPr>
          <p:nvPr>
            <p:ph type="pic" sz="quarter" idx="19" hasCustomPrompt="1"/>
          </p:nvPr>
        </p:nvSpPr>
        <p:spPr>
          <a:xfrm>
            <a:off x="0" y="-1"/>
            <a:ext cx="12193200" cy="6861600"/>
          </a:xfrm>
          <a:noFill/>
        </p:spPr>
        <p:txBody>
          <a:bodyPr lIns="8964000" tIns="0" rIns="324000" anchor="ctr" anchorCtr="0"/>
          <a:lstStyle>
            <a:lvl1pPr marL="0" indent="0" algn="l">
              <a:buNone/>
              <a:defRPr sz="1400" baseline="0">
                <a:solidFill>
                  <a:schemeClr val="tx2"/>
                </a:solidFill>
              </a:defRPr>
            </a:lvl1pPr>
          </a:lstStyle>
          <a:p>
            <a:r>
              <a:rPr lang="da-DK"/>
              <a:t>Klik på denne pladsholder og indsæt billede via Images Library.</a:t>
            </a:r>
          </a:p>
          <a:p>
            <a:r>
              <a:rPr lang="da-DK"/>
              <a:t>Højreklik på indsatte billede og vælg placer bagest for at få transparent farve ovenpå billedet.</a:t>
            </a:r>
          </a:p>
        </p:txBody>
      </p:sp>
      <p:sp>
        <p:nvSpPr>
          <p:cNvPr id="2" name="Titel 1"/>
          <p:cNvSpPr>
            <a:spLocks noGrp="1"/>
          </p:cNvSpPr>
          <p:nvPr>
            <p:ph type="title" hasCustomPrompt="1"/>
          </p:nvPr>
        </p:nvSpPr>
        <p:spPr>
          <a:xfrm>
            <a:off x="566737" y="491395"/>
            <a:ext cx="7667625" cy="959717"/>
          </a:xfrm>
        </p:spPr>
        <p:txBody>
          <a:bodyPr/>
          <a:lstStyle>
            <a:lvl1pPr>
              <a:defRPr>
                <a:solidFill>
                  <a:schemeClr val="bg1"/>
                </a:solidFill>
              </a:defRPr>
            </a:lvl1pPr>
          </a:lstStyle>
          <a:p>
            <a:r>
              <a:rPr lang="da-DK"/>
              <a:t>Klik og tilføj titel i maks. 2 linjer</a:t>
            </a:r>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Text Placeholder 16"/>
          <p:cNvSpPr>
            <a:spLocks noGrp="1" noChangeAspect="1"/>
          </p:cNvSpPr>
          <p:nvPr>
            <p:ph type="body" sz="quarter" idx="16" hasCustomPrompt="1"/>
          </p:nvPr>
        </p:nvSpPr>
        <p:spPr>
          <a:xfrm>
            <a:off x="10179940" y="569913"/>
            <a:ext cx="1440560" cy="1440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7" name="Pladsholder til tekst 6"/>
          <p:cNvSpPr>
            <a:spLocks noGrp="1"/>
          </p:cNvSpPr>
          <p:nvPr>
            <p:ph type="body" sz="quarter" idx="20" hasCustomPrompt="1"/>
          </p:nvPr>
        </p:nvSpPr>
        <p:spPr>
          <a:xfrm>
            <a:off x="566738" y="1920875"/>
            <a:ext cx="7667625" cy="436245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4" name="Tekstfelt 13">
            <a:extLst>
              <a:ext uri="{FF2B5EF4-FFF2-40B4-BE49-F238E27FC236}">
                <a16:creationId xmlns:a16="http://schemas.microsoft.com/office/drawing/2014/main" id="{33FB78A3-2447-450A-9DCF-2D6F248571AA}"/>
              </a:ext>
            </a:extLst>
          </p:cNvPr>
          <p:cNvSpPr txBox="1"/>
          <p:nvPr userDrawn="1"/>
        </p:nvSpPr>
        <p:spPr>
          <a:xfrm>
            <a:off x="12281307" y="0"/>
            <a:ext cx="1779914" cy="2036899"/>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p>
          <a:p>
            <a:br>
              <a:rPr lang="da-DK" sz="1000">
                <a:solidFill>
                  <a:schemeClr val="bg1">
                    <a:lumMod val="50000"/>
                  </a:schemeClr>
                </a:solidFill>
              </a:rPr>
            </a:br>
            <a:r>
              <a:rPr lang="da-DK" sz="1000">
                <a:solidFill>
                  <a:schemeClr val="bg1">
                    <a:lumMod val="50000"/>
                  </a:schemeClr>
                </a:solidFill>
              </a:rPr>
              <a:t>Nulstille siden og indsætte et nyt billede via image Library.</a:t>
            </a:r>
          </a:p>
          <a:p>
            <a:endParaRPr lang="da-DK" sz="1000">
              <a:solidFill>
                <a:schemeClr val="bg1">
                  <a:lumMod val="50000"/>
                </a:schemeClr>
              </a:solidFill>
            </a:endParaRPr>
          </a:p>
          <a:p>
            <a:r>
              <a:rPr lang="da-DK" sz="1000">
                <a:solidFill>
                  <a:schemeClr val="bg1">
                    <a:lumMod val="50000"/>
                  </a:schemeClr>
                </a:solidFill>
              </a:rPr>
              <a:t>Højreklik på indsatte billede og vælg placer bagest for at få transparent farve ovenpå billedet.</a:t>
            </a:r>
          </a:p>
          <a:p>
            <a:r>
              <a:rPr lang="da-DK" sz="1000">
                <a:solidFill>
                  <a:schemeClr val="bg1">
                    <a:lumMod val="50000"/>
                  </a:schemeClr>
                </a:solidFill>
              </a:rPr>
              <a:t> </a:t>
            </a:r>
          </a:p>
        </p:txBody>
      </p:sp>
      <p:pic>
        <p:nvPicPr>
          <p:cNvPr id="16" name="Billede 15">
            <a:extLst>
              <a:ext uri="{FF2B5EF4-FFF2-40B4-BE49-F238E27FC236}">
                <a16:creationId xmlns:a16="http://schemas.microsoft.com/office/drawing/2014/main" id="{25CCBF21-E93A-4E7B-976D-25DAC80082E8}"/>
              </a:ext>
            </a:extLst>
          </p:cNvPr>
          <p:cNvPicPr>
            <a:picLocks noChangeAspect="1"/>
          </p:cNvPicPr>
          <p:nvPr userDrawn="1"/>
        </p:nvPicPr>
        <p:blipFill>
          <a:blip r:embed="rId2"/>
          <a:stretch>
            <a:fillRect/>
          </a:stretch>
        </p:blipFill>
        <p:spPr>
          <a:xfrm>
            <a:off x="12277754" y="1920875"/>
            <a:ext cx="1783466" cy="759744"/>
          </a:xfrm>
          <a:prstGeom prst="rect">
            <a:avLst/>
          </a:prstGeom>
        </p:spPr>
      </p:pic>
      <p:pic>
        <p:nvPicPr>
          <p:cNvPr id="15" name="Logo_white">
            <a:extLst>
              <a:ext uri="{FF2B5EF4-FFF2-40B4-BE49-F238E27FC236}">
                <a16:creationId xmlns:a16="http://schemas.microsoft.com/office/drawing/2014/main" id="{B791E94E-6630-48CB-8E88-4468A9447C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347098692"/>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9" name="Baggrund"/>
          <p:cNvSpPr/>
          <p:nvPr userDrawn="1"/>
        </p:nvSpPr>
        <p:spPr>
          <a:xfrm>
            <a:off x="0" y="0"/>
            <a:ext cx="12189600" cy="6858000"/>
          </a:xfrm>
          <a:prstGeom prst="rect">
            <a:avLst/>
          </a:prstGeom>
          <a:solidFill>
            <a:srgbClr val="0709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Text Placeholder 7"/>
          <p:cNvSpPr>
            <a:spLocks noGrp="1"/>
          </p:cNvSpPr>
          <p:nvPr>
            <p:ph type="body" sz="quarter" idx="13" hasCustomPrompt="1"/>
          </p:nvPr>
        </p:nvSpPr>
        <p:spPr>
          <a:xfrm>
            <a:off x="2160494" y="1440000"/>
            <a:ext cx="7871012" cy="3978000"/>
          </a:xfrm>
        </p:spPr>
        <p:txBody>
          <a:bodyPr anchor="ctr"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4000" baseline="0">
                <a:solidFill>
                  <a:schemeClr val="bg1"/>
                </a:solidFill>
                <a:latin typeface="+mj-lt"/>
              </a:defRPr>
            </a:lvl1pPr>
            <a:lvl2pPr marL="171450" indent="-171450" algn="r">
              <a:spcBef>
                <a:spcPts val="1800"/>
              </a:spcBef>
              <a:buClrTx/>
              <a:buFont typeface="Arial" panose="020B0604020202020204" pitchFamily="34" charset="0"/>
              <a:buChar char="–"/>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Klik her og indsæt citat i flere linjer. </a:t>
            </a:r>
            <a:br>
              <a:rPr lang="da-DK"/>
            </a:br>
            <a:r>
              <a:rPr lang="da-DK"/>
              <a:t>Klik ENTER for ny linje, klik derefter TAB og indsæt kilde tekst i korrekt font og størrelse</a:t>
            </a:r>
            <a:br>
              <a:rPr lang="da-DK"/>
            </a:br>
            <a:r>
              <a:rPr lang="da-DK"/>
              <a:t>Note: Brug ikke dette slide i et lyst lokale med projektor.</a:t>
            </a:r>
          </a:p>
          <a:p>
            <a:pPr lvl="1"/>
            <a:r>
              <a:rPr lang="da-DK"/>
              <a:t>Second </a:t>
            </a:r>
            <a:r>
              <a:rPr lang="da-DK" err="1"/>
              <a:t>level</a:t>
            </a:r>
            <a:endParaRPr lang="da-DK"/>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da-DK"/>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pic>
        <p:nvPicPr>
          <p:cNvPr id="10" name="Logo_white">
            <a:extLst>
              <a:ext uri="{FF2B5EF4-FFF2-40B4-BE49-F238E27FC236}">
                <a16:creationId xmlns:a16="http://schemas.microsoft.com/office/drawing/2014/main" id="{49F31F23-CD95-438F-812F-2F1559D18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883714004"/>
      </p:ext>
    </p:extLst>
  </p:cSld>
  <p:clrMapOvr>
    <a:masterClrMapping/>
  </p:clrMapOvr>
  <p:extLst>
    <p:ext uri="{DCECCB84-F9BA-43D5-87BE-67443E8EF086}">
      <p15:sldGuideLst xmlns:p15="http://schemas.microsoft.com/office/powerpoint/2012/main">
        <p15:guide id="1" pos="1360">
          <p15:clr>
            <a:srgbClr val="FBAE40"/>
          </p15:clr>
        </p15:guide>
        <p15:guide id="2" pos="6317">
          <p15:clr>
            <a:srgbClr val="FBAE40"/>
          </p15:clr>
        </p15:guide>
        <p15:guide id="3" orient="horz" pos="907">
          <p15:clr>
            <a:srgbClr val="FBAE40"/>
          </p15:clr>
        </p15:guide>
        <p15:guide id="4" orient="horz" pos="3412">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738" y="491396"/>
            <a:ext cx="6263553" cy="5793748"/>
          </a:xfrm>
        </p:spPr>
        <p:txBody>
          <a:bodyPr/>
          <a:lstStyle>
            <a:lvl1pPr marL="0" indent="0">
              <a:spcBef>
                <a:spcPts val="0"/>
              </a:spcBef>
              <a:buClrTx/>
              <a:buFont typeface="Arial" panose="020B0604020202020204" pitchFamily="34" charset="0"/>
              <a:buChar char="​"/>
              <a:defRPr sz="2400">
                <a:latin typeface="+mj-lt"/>
              </a:defRPr>
            </a:lvl1pPr>
            <a:lvl2pPr marL="0" indent="0">
              <a:spcBef>
                <a:spcPts val="1800"/>
              </a:spcBef>
              <a:buClrTx/>
              <a:buFont typeface="Arial" panose="020B0604020202020204" pitchFamily="34" charset="0"/>
              <a:buChar char="–"/>
              <a:defRPr sz="1000"/>
            </a:lvl2pPr>
            <a:lvl3pPr marL="0" indent="0">
              <a:spcBef>
                <a:spcPts val="1800"/>
              </a:spcBef>
              <a:buClrTx/>
              <a:buFont typeface="Arial" panose="020B0604020202020204" pitchFamily="34" charset="0"/>
              <a:buChar char="–"/>
              <a:defRPr sz="1000"/>
            </a:lvl3pPr>
            <a:lvl4pPr marL="0" indent="0">
              <a:spcBef>
                <a:spcPts val="1800"/>
              </a:spcBef>
              <a:buClrTx/>
              <a:buFont typeface="Arial" panose="020B0604020202020204" pitchFamily="34" charset="0"/>
              <a:buChar char="–"/>
              <a:defRPr sz="1000"/>
            </a:lvl4pPr>
            <a:lvl5pPr marL="0" indent="0">
              <a:spcBef>
                <a:spcPts val="1800"/>
              </a:spcBef>
              <a:buClrTx/>
              <a:buFont typeface="Arial" panose="020B0604020202020204" pitchFamily="34" charset="0"/>
              <a:buChar char="–"/>
              <a:defRPr sz="1000"/>
            </a:lvl5pPr>
          </a:lstStyle>
          <a:p>
            <a:pPr lvl="0"/>
            <a:r>
              <a:rPr lang="da-DK"/>
              <a:t>”Klik her og indsæt citat i flere linjer. </a:t>
            </a:r>
            <a:br>
              <a:rPr lang="da-DK"/>
            </a:br>
            <a:r>
              <a:rPr lang="da-DK"/>
              <a:t>Klik ENTER for ny linje, klik derefter TAB og indsæt kilde tekst i korrekt font og størrelse eller brug Forøg listeniveau-knap i </a:t>
            </a:r>
            <a:r>
              <a:rPr lang="da-DK" err="1"/>
              <a:t>ribbon</a:t>
            </a:r>
            <a:r>
              <a:rPr lang="da-DK"/>
              <a:t>”</a:t>
            </a:r>
            <a:endParaRPr lang="da-DK" noProof="0"/>
          </a:p>
          <a:p>
            <a:pPr lvl="1"/>
            <a:r>
              <a:rPr lang="da-DK" noProof="0"/>
              <a:t>Second </a:t>
            </a:r>
            <a:r>
              <a:rPr lang="da-DK" noProof="0" err="1"/>
              <a:t>level</a:t>
            </a:r>
            <a:endParaRPr lang="da-DK" noProof="0"/>
          </a:p>
        </p:txBody>
      </p:sp>
      <p:sp>
        <p:nvSpPr>
          <p:cNvPr id="15" name="Pladsholder til billede 14">
            <a:extLst>
              <a:ext uri="{FF2B5EF4-FFF2-40B4-BE49-F238E27FC236}">
                <a16:creationId xmlns:a16="http://schemas.microsoft.com/office/drawing/2014/main" id="{3A00C217-543D-4823-A552-38F554C3A057}"/>
              </a:ext>
            </a:extLst>
          </p:cNvPr>
          <p:cNvSpPr>
            <a:spLocks noGrp="1" noChangeAspect="1"/>
          </p:cNvSpPr>
          <p:nvPr>
            <p:ph type="pic" sz="quarter" idx="13" hasCustomPrompt="1"/>
          </p:nvPr>
        </p:nvSpPr>
        <p:spPr>
          <a:xfrm>
            <a:off x="7257600" y="569210"/>
            <a:ext cx="4362901" cy="4363200"/>
          </a:xfrm>
          <a:prstGeom prst="rect">
            <a:avLst/>
          </a:prstGeom>
          <a:blipFill>
            <a:blip r:embed="rId2"/>
            <a:stretch>
              <a:fillRect/>
            </a:stretch>
          </a:blipFill>
        </p:spPr>
        <p:txBody>
          <a:bodyPr wrap="square" lIns="72000" tIns="108000" rIns="72000" anchor="t" anchorCtr="0">
            <a:noAutofit/>
          </a:bodyPr>
          <a:lstStyle>
            <a:lvl1pPr marL="0" indent="0" algn="ctr">
              <a:buNone/>
              <a:defRPr sz="1400">
                <a:solidFill>
                  <a:schemeClr val="bg1"/>
                </a:solidFill>
              </a:defRPr>
            </a:lvl1pPr>
          </a:lstStyle>
          <a:p>
            <a:r>
              <a:rPr lang="da-DK"/>
              <a:t>Klik på denne pladsholder og indsæt billede via Images Library</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0" name="Text Placeholder 16">
            <a:extLst>
              <a:ext uri="{FF2B5EF4-FFF2-40B4-BE49-F238E27FC236}">
                <a16:creationId xmlns:a16="http://schemas.microsoft.com/office/drawing/2014/main" id="{8B0BED46-9A39-4790-872D-E26EB094EB1F}"/>
              </a:ext>
            </a:extLst>
          </p:cNvPr>
          <p:cNvSpPr>
            <a:spLocks noGrp="1" noChangeAspect="1"/>
          </p:cNvSpPr>
          <p:nvPr>
            <p:ph type="body" sz="quarter" idx="16" hasCustomPrompt="1"/>
          </p:nvPr>
        </p:nvSpPr>
        <p:spPr>
          <a:xfrm>
            <a:off x="7257089" y="428161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AA2FDA8C-4643-430B-ABB6-BC82D5DDBBD0}"/>
              </a:ext>
            </a:extLst>
          </p:cNvPr>
          <p:cNvSpPr txBox="1"/>
          <p:nvPr userDrawn="1"/>
        </p:nvSpPr>
        <p:spPr>
          <a:xfrm>
            <a:off x="12281307" y="56991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F4F8F7-E26A-4F74-9203-BD6D08539EB7}"/>
              </a:ext>
            </a:extLst>
          </p:cNvPr>
          <p:cNvPicPr>
            <a:picLocks noChangeAspect="1"/>
          </p:cNvPicPr>
          <p:nvPr userDrawn="1"/>
        </p:nvPicPr>
        <p:blipFill>
          <a:blip r:embed="rId3"/>
          <a:stretch>
            <a:fillRect/>
          </a:stretch>
        </p:blipFill>
        <p:spPr>
          <a:xfrm>
            <a:off x="12277754" y="1541166"/>
            <a:ext cx="1783466" cy="759744"/>
          </a:xfrm>
          <a:prstGeom prst="rect">
            <a:avLst/>
          </a:prstGeom>
        </p:spPr>
      </p:pic>
    </p:spTree>
    <p:extLst>
      <p:ext uri="{BB962C8B-B14F-4D97-AF65-F5344CB8AC3E}">
        <p14:creationId xmlns:p14="http://schemas.microsoft.com/office/powerpoint/2010/main" val="1421285"/>
      </p:ext>
    </p:extLst>
  </p:cSld>
  <p:clrMapOvr>
    <a:masterClrMapping/>
  </p:clrMapOvr>
  <p:extLst>
    <p:ext uri="{DCECCB84-F9BA-43D5-87BE-67443E8EF086}">
      <p15:sldGuideLst xmlns:p15="http://schemas.microsoft.com/office/powerpoint/2012/main">
        <p15:guide id="1" pos="4301">
          <p15:clr>
            <a:srgbClr val="FBAE40"/>
          </p15:clr>
        </p15:guide>
        <p15:guide id="2" pos="4571">
          <p15:clr>
            <a:srgbClr val="FBAE40"/>
          </p15:clr>
        </p15:guide>
        <p15:guide id="3" orient="horz" pos="3106">
          <p15:clr>
            <a:srgbClr val="FBAE40"/>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ekst eller indhold">
    <p:spTree>
      <p:nvGrpSpPr>
        <p:cNvPr id="1" name=""/>
        <p:cNvGrpSpPr/>
        <p:nvPr/>
      </p:nvGrpSpPr>
      <p:grpSpPr>
        <a:xfrm>
          <a:off x="0" y="0"/>
          <a:ext cx="0" cy="0"/>
          <a:chOff x="0" y="0"/>
          <a:chExt cx="0" cy="0"/>
        </a:xfrm>
      </p:grpSpPr>
      <p:sp>
        <p:nvSpPr>
          <p:cNvPr id="4" name="Blue box"/>
          <p:cNvSpPr>
            <a:spLocks noChangeAspect="1"/>
          </p:cNvSpPr>
          <p:nvPr userDrawn="1"/>
        </p:nvSpPr>
        <p:spPr>
          <a:xfrm>
            <a:off x="10531796" y="568800"/>
            <a:ext cx="1090800" cy="1090800"/>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285541675"/>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ekst eller 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532735646"/>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Graf/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11053763" cy="4626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2300"/>
            <a:ext cx="11053763" cy="351477"/>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427608816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ekst og graf/tabel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30062"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491395"/>
            <a:ext cx="5328000" cy="231848"/>
          </a:xfrm>
        </p:spPr>
        <p:txBody>
          <a:bodyPr tIns="576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116000"/>
            <a:ext cx="5328000" cy="5173675"/>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2255754986"/>
      </p:ext>
    </p:extLst>
  </p:cSld>
  <p:clrMapOvr>
    <a:masterClrMapping/>
  </p:clrMapOvr>
  <p:extLst>
    <p:ext uri="{DCECCB84-F9BA-43D5-87BE-67443E8EF086}">
      <p15:sldGuideLst xmlns:p15="http://schemas.microsoft.com/office/powerpoint/2012/main">
        <p15:guide id="1" orient="horz" pos="702">
          <p15:clr>
            <a:srgbClr val="FBAE40"/>
          </p15:clr>
        </p15:guide>
        <p15:guide id="2" pos="3714">
          <p15:clr>
            <a:srgbClr val="FBAE40"/>
          </p15:clr>
        </p15:guide>
        <p15:guide id="3" pos="3963">
          <p15:clr>
            <a:srgbClr val="FBAE40"/>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ekst og graf/tabel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1659600"/>
            <a:ext cx="5328000" cy="205200"/>
          </a:xfrm>
        </p:spPr>
        <p:txBody>
          <a:bodyPr tIns="25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886736"/>
            <a:ext cx="5328000" cy="4396589"/>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435310282"/>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ekst og graf/tabel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327999" cy="4623725"/>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599"/>
            <a:ext cx="5329501" cy="462372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087217366"/>
      </p:ext>
    </p:extLst>
  </p:cSld>
  <p:clrMapOvr>
    <a:masterClrMapping/>
  </p:clrMapOvr>
  <p:extLst>
    <p:ext uri="{DCECCB84-F9BA-43D5-87BE-67443E8EF086}">
      <p15:sldGuideLst xmlns:p15="http://schemas.microsoft.com/office/powerpoint/2012/main">
        <p15:guide id="3" pos="3712">
          <p15:clr>
            <a:srgbClr val="FBAE40"/>
          </p15:clr>
        </p15:guide>
        <p15:guide id="4" pos="3963">
          <p15:clr>
            <a:srgbClr val="FBAE40"/>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ekst og graf/tabel 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526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526000" cy="29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5260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7" y="1659599"/>
            <a:ext cx="5526000" cy="29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400038748"/>
      </p:ext>
    </p:extLst>
  </p:cSld>
  <p:clrMapOvr>
    <a:masterClrMapping/>
  </p:clrMapOvr>
  <p:extLst>
    <p:ext uri="{DCECCB84-F9BA-43D5-87BE-67443E8EF086}">
      <p15:sldGuideLst xmlns:p15="http://schemas.microsoft.com/office/powerpoint/2012/main">
        <p15:guide id="3" pos="3840">
          <p15:clr>
            <a:srgbClr val="FBAE40"/>
          </p15:clr>
        </p15:guide>
        <p15:guide id="4" pos="3963">
          <p15:clr>
            <a:srgbClr val="FBAE40"/>
          </p15:clr>
        </p15:guide>
        <p15:guide id="5" pos="744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C">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74" y="1381"/>
            <a:ext cx="12193073" cy="6858000"/>
          </a:xfrm>
          <a:blipFill>
            <a:blip r:embed="rId2"/>
            <a:stretch>
              <a:fillRect/>
            </a:stretch>
          </a:blipFill>
        </p:spPr>
        <p:txBody>
          <a:bodyPr lIns="108000" tIns="0" rIns="0"/>
          <a:lstStyle>
            <a:lvl1pPr marL="0" indent="0" algn="l">
              <a:buNone/>
              <a:defRPr sz="1600"/>
            </a:lvl1pPr>
          </a:lstStyle>
          <a:p>
            <a:r>
              <a:rPr lang="da-DK"/>
              <a:t>Klik på denne pladsholder og indsæt billede via Images Library </a:t>
            </a:r>
          </a:p>
        </p:txBody>
      </p:sp>
      <p:sp>
        <p:nvSpPr>
          <p:cNvPr id="2" name="PresentationTitle"/>
          <p:cNvSpPr>
            <a:spLocks noGrp="1"/>
          </p:cNvSpPr>
          <p:nvPr>
            <p:ph type="ctrTitle" hasCustomPrompt="1"/>
          </p:nvPr>
        </p:nvSpPr>
        <p:spPr>
          <a:xfrm>
            <a:off x="0" y="1296000"/>
            <a:ext cx="3610800" cy="3610800"/>
          </a:xfrm>
          <a:solidFill>
            <a:srgbClr val="FB264E"/>
          </a:solidFill>
        </p:spPr>
        <p:txBody>
          <a:bodyPr lIns="241200" tIns="241200" rIns="241200" bIns="232560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41493" y="2744861"/>
            <a:ext cx="3103273" cy="1911964"/>
          </a:xfrm>
        </p:spPr>
        <p:txBody>
          <a:bodyPr/>
          <a:lstStyle>
            <a:lvl1pPr marL="0" indent="0" algn="l">
              <a:spcBef>
                <a:spcPts val="0"/>
              </a:spcBef>
              <a:buFont typeface="Arial" panose="020B0604020202020204" pitchFamily="34" charset="0"/>
              <a:buChar char="​"/>
              <a:defRPr sz="160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7 linjer</a:t>
            </a:r>
          </a:p>
        </p:txBody>
      </p:sp>
      <p:sp>
        <p:nvSpPr>
          <p:cNvPr id="12" name="Lokation"/>
          <p:cNvSpPr>
            <a:spLocks noGrp="1"/>
          </p:cNvSpPr>
          <p:nvPr>
            <p:ph type="body" sz="quarter" idx="14" hasCustomPrompt="1"/>
          </p:nvPr>
        </p:nvSpPr>
        <p:spPr>
          <a:xfrm>
            <a:off x="3610800" y="4184861"/>
            <a:ext cx="1440000" cy="1440000"/>
          </a:xfrm>
          <a:solidFill>
            <a:srgbClr val="0F1E82"/>
          </a:solidFill>
        </p:spPr>
        <p:txBody>
          <a:bodyPr lIns="241200" tIns="79200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3610800" y="4825661"/>
            <a:ext cx="1439999" cy="153888"/>
          </a:xfrm>
        </p:spPr>
        <p:txBody>
          <a:bodyPr lIns="241200" rIns="241200">
            <a:spAutoFit/>
          </a:bodyPr>
          <a:lstStyle>
            <a:lvl1pPr algn="ctr">
              <a:defRPr sz="1000" baseline="0">
                <a:solidFill>
                  <a:schemeClr val="bg1"/>
                </a:solidFill>
              </a:defRPr>
            </a:lvl1pPr>
          </a:lstStyle>
          <a:p>
            <a:endParaRPr lang="da-DK"/>
          </a:p>
        </p:txBody>
      </p:sp>
      <p:sp>
        <p:nvSpPr>
          <p:cNvPr id="14" name="Tekstfelt 13">
            <a:extLst>
              <a:ext uri="{FF2B5EF4-FFF2-40B4-BE49-F238E27FC236}">
                <a16:creationId xmlns:a16="http://schemas.microsoft.com/office/drawing/2014/main" id="{DD216CFB-ECC7-4146-9E0D-FF6394EEAC9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0E7E91F0-8942-48EB-A0A2-034FE71137AE}"/>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6" name="Logo_white">
            <a:extLst>
              <a:ext uri="{FF2B5EF4-FFF2-40B4-BE49-F238E27FC236}">
                <a16:creationId xmlns:a16="http://schemas.microsoft.com/office/drawing/2014/main" id="{95FB0D1B-4AC0-4460-BE86-AD2BB95092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463208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e grafer/tabeller B">
    <p:spTree>
      <p:nvGrpSpPr>
        <p:cNvPr id="1" name=""/>
        <p:cNvGrpSpPr/>
        <p:nvPr/>
      </p:nvGrpSpPr>
      <p:grpSpPr>
        <a:xfrm>
          <a:off x="0" y="0"/>
          <a:ext cx="0" cy="0"/>
          <a:chOff x="0" y="0"/>
          <a:chExt cx="0" cy="0"/>
        </a:xfrm>
      </p:grpSpPr>
      <p:sp>
        <p:nvSpPr>
          <p:cNvPr id="14" name="Pladsholder til tekst 8"/>
          <p:cNvSpPr>
            <a:spLocks noGrp="1"/>
          </p:cNvSpPr>
          <p:nvPr>
            <p:ph type="body" sz="quarter" idx="20" hasCustomPrompt="1"/>
          </p:nvPr>
        </p:nvSpPr>
        <p:spPr>
          <a:xfrm>
            <a:off x="566737" y="490538"/>
            <a:ext cx="5328000" cy="232705"/>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722768"/>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3769675"/>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90538"/>
            <a:ext cx="5329200" cy="233062"/>
          </a:xfrm>
        </p:spPr>
        <p:txBody>
          <a:bodyPr tIns="54000"/>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722700"/>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3589338"/>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3769336"/>
            <a:ext cx="5329502" cy="251399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542749296"/>
      </p:ext>
    </p:extLst>
  </p:cSld>
  <p:clrMapOvr>
    <a:masterClrMapping/>
  </p:clrMapOvr>
  <p:extLst>
    <p:ext uri="{DCECCB84-F9BA-43D5-87BE-67443E8EF086}">
      <p15:sldGuideLst xmlns:p15="http://schemas.microsoft.com/office/powerpoint/2012/main">
        <p15:guide id="1" orient="horz" pos="2260" userDrawn="1">
          <p15:clr>
            <a:srgbClr val="FBAE40"/>
          </p15:clr>
        </p15:guide>
        <p15:guide id="2" pos="3963" userDrawn="1">
          <p15:clr>
            <a:srgbClr val="FBAE40"/>
          </p15:clr>
        </p15:guide>
        <p15:guide id="3" pos="3714" userDrawn="1">
          <p15:clr>
            <a:srgbClr val="FBAE40"/>
          </p15:clr>
        </p15:guide>
        <p15:guide id="4" orient="horz" pos="2044" userDrawn="1">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ekst og 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600"/>
            <a:ext cx="5328000" cy="4626000"/>
          </a:xfrm>
        </p:spPr>
        <p:txBody>
          <a:bodyPr/>
          <a:lstStyle>
            <a:lvl1pPr>
              <a:defRPr baseline="0"/>
            </a:lvl1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6292500" y="491395"/>
            <a:ext cx="5328000" cy="231848"/>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152036305"/>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ekst og to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896574"/>
            <a:ext cx="5328000" cy="4389025"/>
          </a:xfrm>
        </p:spPr>
        <p:txBody>
          <a:bodyPr/>
          <a:lstStyle>
            <a:lvl1pPr>
              <a:defRPr sz="1200" baseline="0"/>
            </a:lvl1pPr>
            <a:lvl2pPr>
              <a:defRPr sz="1200"/>
            </a:lvl2pPr>
            <a:lvl3pPr>
              <a:defRPr sz="1200"/>
            </a:lvl3pPr>
            <a:lvl4pPr>
              <a:defRPr sz="1200"/>
            </a:lvl4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566738" y="1655763"/>
            <a:ext cx="5328000" cy="240812"/>
          </a:xfrm>
        </p:spPr>
        <p:txBody>
          <a:bodyPr tIns="61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491395"/>
            <a:ext cx="5329199" cy="232205"/>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7" name="Text Placeholder 6"/>
          <p:cNvSpPr>
            <a:spLocks noGrp="1"/>
          </p:cNvSpPr>
          <p:nvPr>
            <p:ph type="body" sz="quarter" idx="30" hasCustomPrompt="1"/>
          </p:nvPr>
        </p:nvSpPr>
        <p:spPr>
          <a:xfrm>
            <a:off x="6292800" y="3589200"/>
            <a:ext cx="5328000" cy="180000"/>
          </a:xfrm>
        </p:spPr>
        <p:txBody>
          <a:bodyPr/>
          <a:lstStyle>
            <a:lvl1pPr marL="0" indent="0">
              <a:buFontTx/>
              <a:buNone/>
              <a:defRPr sz="1200">
                <a:latin typeface="+mj-lt"/>
              </a:defRPr>
            </a:lvl1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671234911"/>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8548"/>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4000"/>
            <a:ext cx="11053763"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632138372"/>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5" name="Pladsholder til tekst 24"/>
          <p:cNvSpPr>
            <a:spLocks noGrp="1"/>
          </p:cNvSpPr>
          <p:nvPr>
            <p:ph type="body" sz="quarter" idx="22" hasCustomPrompt="1"/>
          </p:nvPr>
        </p:nvSpPr>
        <p:spPr>
          <a:xfrm>
            <a:off x="565537" y="4017600"/>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755389650"/>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guide id="3" pos="3712">
          <p15:clr>
            <a:srgbClr val="FBAE40"/>
          </p15:clr>
        </p15:guide>
        <p15:guide id="4" pos="3963">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re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6" y="1479600"/>
            <a:ext cx="11053765"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7" y="4017600"/>
            <a:ext cx="5328884"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7998"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017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716329403"/>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360">
          <p15:clr>
            <a:srgbClr val="FBAE40"/>
          </p15:clr>
        </p15:guide>
        <p15:guide id="4" orient="horz" pos="2530">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ekst og tre grafer/tabell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599"/>
            <a:ext cx="5328000" cy="1583643"/>
          </a:xfrm>
        </p:spPr>
        <p:txBody>
          <a:bodyPr/>
          <a:lstStyle>
            <a:lvl1pPr>
              <a:defRPr baseline="0"/>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2" name="Pladsholder til tekst 8"/>
          <p:cNvSpPr>
            <a:spLocks noGrp="1"/>
          </p:cNvSpPr>
          <p:nvPr>
            <p:ph type="body" sz="quarter" idx="20" hasCustomPrompt="1"/>
          </p:nvPr>
        </p:nvSpPr>
        <p:spPr>
          <a:xfrm>
            <a:off x="566737" y="35892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7" name="Pladsholder til indhold 6"/>
          <p:cNvSpPr>
            <a:spLocks noGrp="1"/>
          </p:cNvSpPr>
          <p:nvPr>
            <p:ph sz="quarter" idx="28" hasCustomPrompt="1"/>
          </p:nvPr>
        </p:nvSpPr>
        <p:spPr>
          <a:xfrm>
            <a:off x="566737" y="3769199"/>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24"/>
          <p:cNvSpPr>
            <a:spLocks noGrp="1"/>
          </p:cNvSpPr>
          <p:nvPr>
            <p:ph type="body" sz="quarter" idx="22" hasCustomPrompt="1"/>
          </p:nvPr>
        </p:nvSpPr>
        <p:spPr>
          <a:xfrm>
            <a:off x="6291300" y="491395"/>
            <a:ext cx="5329199" cy="231848"/>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1" name="Pladsholder til indhold 20"/>
          <p:cNvSpPr>
            <a:spLocks noGrp="1"/>
          </p:cNvSpPr>
          <p:nvPr>
            <p:ph sz="quarter" idx="29" hasCustomPrompt="1"/>
          </p:nvPr>
        </p:nvSpPr>
        <p:spPr>
          <a:xfrm>
            <a:off x="6290999" y="723243"/>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6"/>
          <p:cNvSpPr>
            <a:spLocks noGrp="1"/>
          </p:cNvSpPr>
          <p:nvPr>
            <p:ph type="body" sz="quarter" idx="23" hasCustomPrompt="1"/>
          </p:nvPr>
        </p:nvSpPr>
        <p:spPr>
          <a:xfrm>
            <a:off x="6291300" y="35892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3769199"/>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335502719"/>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260">
          <p15:clr>
            <a:srgbClr val="FBAE40"/>
          </p15:clr>
        </p15:guide>
        <p15:guide id="4" orient="horz" pos="2043">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Fi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7600"/>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4017600"/>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4197600"/>
            <a:ext cx="532950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785761693"/>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530">
          <p15:clr>
            <a:srgbClr val="FBAE40"/>
          </p15:clr>
        </p15:guide>
        <p15:guide id="4" orient="horz" pos="2360">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Fire grafer/tabeller B">
    <p:spTree>
      <p:nvGrpSpPr>
        <p:cNvPr id="1" name=""/>
        <p:cNvGrpSpPr/>
        <p:nvPr/>
      </p:nvGrpSpPr>
      <p:grpSpPr>
        <a:xfrm>
          <a:off x="0" y="0"/>
          <a:ext cx="0" cy="0"/>
          <a:chOff x="0" y="0"/>
          <a:chExt cx="0" cy="0"/>
        </a:xfrm>
      </p:grpSpPr>
      <p:sp>
        <p:nvSpPr>
          <p:cNvPr id="14" name="Pladsholder til tekst 8"/>
          <p:cNvSpPr>
            <a:spLocks noGrp="1"/>
          </p:cNvSpPr>
          <p:nvPr>
            <p:ph type="body" sz="quarter" idx="20" hasCustomPrompt="1"/>
          </p:nvPr>
        </p:nvSpPr>
        <p:spPr>
          <a:xfrm>
            <a:off x="566737" y="490538"/>
            <a:ext cx="5328000" cy="232705"/>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722768"/>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3769675"/>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90538"/>
            <a:ext cx="5329200" cy="233062"/>
          </a:xfrm>
        </p:spPr>
        <p:txBody>
          <a:bodyPr tIns="54000"/>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722700"/>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3589338"/>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3769336"/>
            <a:ext cx="5329502" cy="251399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677700290"/>
      </p:ext>
    </p:extLst>
  </p:cSld>
  <p:clrMapOvr>
    <a:masterClrMapping/>
  </p:clrMapOvr>
  <p:extLst>
    <p:ext uri="{DCECCB84-F9BA-43D5-87BE-67443E8EF086}">
      <p15:sldGuideLst xmlns:p15="http://schemas.microsoft.com/office/powerpoint/2012/main">
        <p15:guide id="1" orient="horz" pos="2260">
          <p15:clr>
            <a:srgbClr val="FBAE40"/>
          </p15:clr>
        </p15:guide>
        <p15:guide id="2" pos="3963">
          <p15:clr>
            <a:srgbClr val="FBAE40"/>
          </p15:clr>
        </p15:guide>
        <p15:guide id="3" pos="3714">
          <p15:clr>
            <a:srgbClr val="FBAE40"/>
          </p15:clr>
        </p15:guide>
        <p15:guide id="4" orient="horz" pos="2044">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Proces 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4000" y="1649412"/>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15910344-D98F-4088-9E70-777471F87830}"/>
              </a:ext>
            </a:extLst>
          </p:cNvPr>
          <p:cNvSpPr>
            <a:spLocks noGrp="1"/>
          </p:cNvSpPr>
          <p:nvPr>
            <p:ph type="body" sz="quarter" idx="27" hasCustomPrompt="1"/>
          </p:nvPr>
        </p:nvSpPr>
        <p:spPr>
          <a:xfrm>
            <a:off x="566737" y="5713200"/>
            <a:ext cx="5328000"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4" name="Pladsholder til tekst 33">
            <a:extLst>
              <a:ext uri="{FF2B5EF4-FFF2-40B4-BE49-F238E27FC236}">
                <a16:creationId xmlns:a16="http://schemas.microsoft.com/office/drawing/2014/main" id="{2D2FB7F4-5650-4CB4-9731-61968703EE58}"/>
              </a:ext>
            </a:extLst>
          </p:cNvPr>
          <p:cNvSpPr>
            <a:spLocks noGrp="1" noChangeAspect="1"/>
          </p:cNvSpPr>
          <p:nvPr>
            <p:ph type="body" sz="quarter" idx="28" hasCustomPrompt="1"/>
          </p:nvPr>
        </p:nvSpPr>
        <p:spPr>
          <a:xfrm>
            <a:off x="535302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35" name="Pladsholder til tekst 34">
            <a:extLst>
              <a:ext uri="{FF2B5EF4-FFF2-40B4-BE49-F238E27FC236}">
                <a16:creationId xmlns:a16="http://schemas.microsoft.com/office/drawing/2014/main" id="{B4A50140-3315-4CCC-A36A-2E63DDDF5EAA}"/>
              </a:ext>
            </a:extLst>
          </p:cNvPr>
          <p:cNvSpPr>
            <a:spLocks noGrp="1" noChangeAspect="1"/>
          </p:cNvSpPr>
          <p:nvPr>
            <p:ph type="body" sz="quarter" idx="30"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798662632"/>
      </p:ext>
    </p:extLst>
  </p:cSld>
  <p:clrMapOvr>
    <a:masterClrMapping/>
  </p:clrMapOvr>
  <p:extLst>
    <p:ext uri="{DCECCB84-F9BA-43D5-87BE-67443E8EF086}">
      <p15:sldGuideLst xmlns:p15="http://schemas.microsoft.com/office/powerpoint/2012/main">
        <p15:guide id="1" pos="3771">
          <p15:clr>
            <a:srgbClr val="FBAE40"/>
          </p15:clr>
        </p15:guide>
        <p15:guide id="2" pos="3907">
          <p15:clr>
            <a:srgbClr val="FBAE40"/>
          </p15:clr>
        </p15:guide>
        <p15:guide id="3" orient="horz" pos="3598">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Proces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2419" y="1649412"/>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0AD91091-22DD-4616-ACAA-F6C0B9D8D193}"/>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3" name="Pladsholder til tekst 12">
            <a:extLst>
              <a:ext uri="{FF2B5EF4-FFF2-40B4-BE49-F238E27FC236}">
                <a16:creationId xmlns:a16="http://schemas.microsoft.com/office/drawing/2014/main" id="{583FCB48-275B-4F14-B7DE-38BA20F227D1}"/>
              </a:ext>
            </a:extLst>
          </p:cNvPr>
          <p:cNvSpPr>
            <a:spLocks noGrp="1" noChangeAspect="1"/>
          </p:cNvSpPr>
          <p:nvPr>
            <p:ph type="body" sz="quarter" idx="28" hasCustomPrompt="1"/>
          </p:nvPr>
        </p:nvSpPr>
        <p:spPr>
          <a:xfrm>
            <a:off x="3472438"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14" name="Pladsholder til tekst 13">
            <a:extLst>
              <a:ext uri="{FF2B5EF4-FFF2-40B4-BE49-F238E27FC236}">
                <a16:creationId xmlns:a16="http://schemas.microsoft.com/office/drawing/2014/main" id="{97EB3273-2DEE-4A70-BD65-D1FB5C4D7E0C}"/>
              </a:ext>
            </a:extLst>
          </p:cNvPr>
          <p:cNvSpPr>
            <a:spLocks noGrp="1" noChangeAspect="1"/>
          </p:cNvSpPr>
          <p:nvPr>
            <p:ph type="body" sz="quarter" idx="30" hasCustomPrompt="1"/>
          </p:nvPr>
        </p:nvSpPr>
        <p:spPr>
          <a:xfrm>
            <a:off x="72330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2"/>
          </a:solidFill>
        </p:spPr>
        <p:txBody>
          <a:bodyPr wrap="square">
            <a:noAutofit/>
          </a:bodyPr>
          <a:lstStyle>
            <a:lvl1pPr marL="0" indent="0">
              <a:buNone/>
              <a:defRPr sz="100">
                <a:noFill/>
              </a:defRPr>
            </a:lvl1pPr>
          </a:lstStyle>
          <a:p>
            <a:pPr lvl="0"/>
            <a:r>
              <a:rPr lang="da-DK"/>
              <a:t>.</a:t>
            </a:r>
          </a:p>
        </p:txBody>
      </p:sp>
      <p:sp>
        <p:nvSpPr>
          <p:cNvPr id="24" name="Pladsholder til tekst 23">
            <a:extLst>
              <a:ext uri="{FF2B5EF4-FFF2-40B4-BE49-F238E27FC236}">
                <a16:creationId xmlns:a16="http://schemas.microsoft.com/office/drawing/2014/main" id="{4A92F823-343B-417C-B26C-C3159E538EBE}"/>
              </a:ext>
            </a:extLst>
          </p:cNvPr>
          <p:cNvSpPr>
            <a:spLocks noGrp="1" noChangeAspect="1"/>
          </p:cNvSpPr>
          <p:nvPr>
            <p:ph type="body" sz="quarter" idx="31"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336990669"/>
      </p:ext>
    </p:extLst>
  </p:cSld>
  <p:clrMapOvr>
    <a:masterClrMapping/>
  </p:clrMapOvr>
  <p:extLst>
    <p:ext uri="{DCECCB84-F9BA-43D5-87BE-67443E8EF086}">
      <p15:sldGuideLst xmlns:p15="http://schemas.microsoft.com/office/powerpoint/2012/main">
        <p15:guide id="1" pos="2723">
          <p15:clr>
            <a:srgbClr val="FBAE40"/>
          </p15:clr>
        </p15:guide>
        <p15:guide id="2" pos="5088">
          <p15:clr>
            <a:srgbClr val="FBAE40"/>
          </p15:clr>
        </p15:guide>
        <p15:guide id="3" orient="horz" pos="3598">
          <p15:clr>
            <a:srgbClr val="FBAE40"/>
          </p15:clr>
        </p15:guide>
        <p15:guide id="4" pos="2587">
          <p15:clr>
            <a:srgbClr val="FBAE40"/>
          </p15:clr>
        </p15:guide>
        <p15:guide id="5" pos="495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 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4000" y="1649412"/>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15910344-D98F-4088-9E70-777471F87830}"/>
              </a:ext>
            </a:extLst>
          </p:cNvPr>
          <p:cNvSpPr>
            <a:spLocks noGrp="1"/>
          </p:cNvSpPr>
          <p:nvPr>
            <p:ph type="body" sz="quarter" idx="27" hasCustomPrompt="1"/>
          </p:nvPr>
        </p:nvSpPr>
        <p:spPr>
          <a:xfrm>
            <a:off x="566737" y="5713200"/>
            <a:ext cx="5328000"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4" name="Pladsholder til tekst 33">
            <a:extLst>
              <a:ext uri="{FF2B5EF4-FFF2-40B4-BE49-F238E27FC236}">
                <a16:creationId xmlns:a16="http://schemas.microsoft.com/office/drawing/2014/main" id="{2D2FB7F4-5650-4CB4-9731-61968703EE58}"/>
              </a:ext>
            </a:extLst>
          </p:cNvPr>
          <p:cNvSpPr>
            <a:spLocks noGrp="1" noChangeAspect="1"/>
          </p:cNvSpPr>
          <p:nvPr>
            <p:ph type="body" sz="quarter" idx="28" hasCustomPrompt="1"/>
          </p:nvPr>
        </p:nvSpPr>
        <p:spPr>
          <a:xfrm>
            <a:off x="535302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35" name="Pladsholder til tekst 34">
            <a:extLst>
              <a:ext uri="{FF2B5EF4-FFF2-40B4-BE49-F238E27FC236}">
                <a16:creationId xmlns:a16="http://schemas.microsoft.com/office/drawing/2014/main" id="{B4A50140-3315-4CCC-A36A-2E63DDDF5EAA}"/>
              </a:ext>
            </a:extLst>
          </p:cNvPr>
          <p:cNvSpPr>
            <a:spLocks noGrp="1" noChangeAspect="1"/>
          </p:cNvSpPr>
          <p:nvPr>
            <p:ph type="body" sz="quarter" idx="30"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1224376491"/>
      </p:ext>
    </p:extLst>
  </p:cSld>
  <p:clrMapOvr>
    <a:masterClrMapping/>
  </p:clrMapOvr>
  <p:extLst>
    <p:ext uri="{DCECCB84-F9BA-43D5-87BE-67443E8EF086}">
      <p15:sldGuideLst xmlns:p15="http://schemas.microsoft.com/office/powerpoint/2012/main">
        <p15:guide id="1" pos="3771" userDrawn="1">
          <p15:clr>
            <a:srgbClr val="FBAE40"/>
          </p15:clr>
        </p15:guide>
        <p15:guide id="2" pos="3907" userDrawn="1">
          <p15:clr>
            <a:srgbClr val="FBAE40"/>
          </p15:clr>
        </p15:guide>
        <p15:guide id="3" orient="horz" pos="3598" userDrawn="1">
          <p15:clr>
            <a:srgbClr val="FBAE40"/>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Proces 1-4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3383725"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6200712"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9017700"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0998B08E-A57F-4272-8EF7-59109E6456BC}"/>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26" name="Pladsholder til tekst 25">
            <a:extLst>
              <a:ext uri="{FF2B5EF4-FFF2-40B4-BE49-F238E27FC236}">
                <a16:creationId xmlns:a16="http://schemas.microsoft.com/office/drawing/2014/main" id="{DD1C6141-65FD-4EF8-AC05-D4269B38A457}"/>
              </a:ext>
            </a:extLst>
          </p:cNvPr>
          <p:cNvSpPr>
            <a:spLocks noGrp="1" noChangeAspect="1"/>
          </p:cNvSpPr>
          <p:nvPr>
            <p:ph type="body" sz="quarter" idx="28" hasCustomPrompt="1"/>
          </p:nvPr>
        </p:nvSpPr>
        <p:spPr>
          <a:xfrm>
            <a:off x="253656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7" name="Pladsholder til tekst 26">
            <a:extLst>
              <a:ext uri="{FF2B5EF4-FFF2-40B4-BE49-F238E27FC236}">
                <a16:creationId xmlns:a16="http://schemas.microsoft.com/office/drawing/2014/main" id="{B5630A30-E48E-4D26-8EBC-774C63A0A017}"/>
              </a:ext>
            </a:extLst>
          </p:cNvPr>
          <p:cNvSpPr>
            <a:spLocks noGrp="1" noChangeAspect="1"/>
          </p:cNvSpPr>
          <p:nvPr>
            <p:ph type="body" sz="quarter" idx="30" hasCustomPrompt="1"/>
          </p:nvPr>
        </p:nvSpPr>
        <p:spPr>
          <a:xfrm>
            <a:off x="535623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8" name="Pladsholder til tekst 27">
            <a:extLst>
              <a:ext uri="{FF2B5EF4-FFF2-40B4-BE49-F238E27FC236}">
                <a16:creationId xmlns:a16="http://schemas.microsoft.com/office/drawing/2014/main" id="{BBADA127-AD9F-448D-80DA-7DF9F1DA487F}"/>
              </a:ext>
            </a:extLst>
          </p:cNvPr>
          <p:cNvSpPr>
            <a:spLocks noGrp="1" noChangeAspect="1"/>
          </p:cNvSpPr>
          <p:nvPr>
            <p:ph type="body" sz="quarter" idx="31" hasCustomPrompt="1"/>
          </p:nvPr>
        </p:nvSpPr>
        <p:spPr>
          <a:xfrm>
            <a:off x="817068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9" name="Pladsholder til tekst 28">
            <a:extLst>
              <a:ext uri="{FF2B5EF4-FFF2-40B4-BE49-F238E27FC236}">
                <a16:creationId xmlns:a16="http://schemas.microsoft.com/office/drawing/2014/main" id="{7322669D-E733-4B18-80C7-DA86AA3F31C7}"/>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441616110"/>
      </p:ext>
    </p:extLst>
  </p:cSld>
  <p:clrMapOvr>
    <a:masterClrMapping/>
  </p:clrMapOvr>
  <p:extLst>
    <p:ext uri="{DCECCB84-F9BA-43D5-87BE-67443E8EF086}">
      <p15:sldGuideLst xmlns:p15="http://schemas.microsoft.com/office/powerpoint/2012/main">
        <p15:guide id="1" pos="2131">
          <p15:clr>
            <a:srgbClr val="FBAE40"/>
          </p15:clr>
        </p15:guide>
        <p15:guide id="2" pos="3905">
          <p15:clr>
            <a:srgbClr val="FBAE40"/>
          </p15:clr>
        </p15:guide>
        <p15:guide id="3" pos="5680">
          <p15:clr>
            <a:srgbClr val="FBAE40"/>
          </p15:clr>
        </p15:guide>
        <p15:guide id="4" orient="horz" pos="3598">
          <p15:clr>
            <a:srgbClr val="FBAE40"/>
          </p15:clr>
        </p15:guide>
        <p15:guide id="5" pos="1995">
          <p15:clr>
            <a:srgbClr val="FBAE40"/>
          </p15:clr>
        </p15:guide>
        <p15:guide id="6" pos="3771">
          <p15:clr>
            <a:srgbClr val="FBAE40"/>
          </p15:clr>
        </p15:guide>
        <p15:guide id="7" pos="5544">
          <p15:clr>
            <a:srgbClr val="FBAE40"/>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Proces 1-4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2800" y="1649412"/>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6202800"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294E631B-40AB-4F4A-BE9F-58783B980A61}"/>
              </a:ext>
            </a:extLst>
          </p:cNvPr>
          <p:cNvSpPr>
            <a:spLocks noGrp="1"/>
          </p:cNvSpPr>
          <p:nvPr>
            <p:ph type="body" sz="quarter" idx="27" hasCustomPrompt="1"/>
          </p:nvPr>
        </p:nvSpPr>
        <p:spPr>
          <a:xfrm>
            <a:off x="566736" y="5713200"/>
            <a:ext cx="11052177"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4" name="Pladsholder til tekst 13">
            <a:extLst>
              <a:ext uri="{FF2B5EF4-FFF2-40B4-BE49-F238E27FC236}">
                <a16:creationId xmlns:a16="http://schemas.microsoft.com/office/drawing/2014/main" id="{F7E83A30-A7EF-463C-B0A3-70034B2D2C20}"/>
              </a:ext>
            </a:extLst>
          </p:cNvPr>
          <p:cNvSpPr>
            <a:spLocks noGrp="1" noChangeAspect="1"/>
          </p:cNvSpPr>
          <p:nvPr>
            <p:ph type="body" sz="quarter" idx="28" hasCustomPrompt="1"/>
          </p:nvPr>
        </p:nvSpPr>
        <p:spPr>
          <a:xfrm>
            <a:off x="5353200"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5" name="Pladsholder til tekst 14">
            <a:extLst>
              <a:ext uri="{FF2B5EF4-FFF2-40B4-BE49-F238E27FC236}">
                <a16:creationId xmlns:a16="http://schemas.microsoft.com/office/drawing/2014/main" id="{56524D4E-ECCA-48C7-9B43-1BE4E1CCE2E2}"/>
              </a:ext>
            </a:extLst>
          </p:cNvPr>
          <p:cNvSpPr>
            <a:spLocks noGrp="1" noChangeAspect="1"/>
          </p:cNvSpPr>
          <p:nvPr>
            <p:ph type="body" sz="quarter" idx="30" hasCustomPrompt="1"/>
          </p:nvPr>
        </p:nvSpPr>
        <p:spPr>
          <a:xfrm>
            <a:off x="10986433"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6" name="Pladsholder til tekst 15">
            <a:extLst>
              <a:ext uri="{FF2B5EF4-FFF2-40B4-BE49-F238E27FC236}">
                <a16:creationId xmlns:a16="http://schemas.microsoft.com/office/drawing/2014/main" id="{1821E93E-B7B8-4CBB-BA1D-5AE31077ACD3}"/>
              </a:ext>
            </a:extLst>
          </p:cNvPr>
          <p:cNvSpPr>
            <a:spLocks noGrp="1" noChangeAspect="1"/>
          </p:cNvSpPr>
          <p:nvPr>
            <p:ph type="body" sz="quarter" idx="31" hasCustomPrompt="1"/>
          </p:nvPr>
        </p:nvSpPr>
        <p:spPr>
          <a:xfrm>
            <a:off x="53532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1B6910BC-27A1-49F4-A508-FC0A33D54923}"/>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1162750253"/>
      </p:ext>
    </p:extLst>
  </p:cSld>
  <p:clrMapOvr>
    <a:masterClrMapping/>
  </p:clrMapOvr>
  <p:extLst>
    <p:ext uri="{DCECCB84-F9BA-43D5-87BE-67443E8EF086}">
      <p15:sldGuideLst xmlns:p15="http://schemas.microsoft.com/office/powerpoint/2012/main">
        <p15:guide id="2" pos="3773">
          <p15:clr>
            <a:srgbClr val="FBAE40"/>
          </p15:clr>
        </p15:guide>
        <p15:guide id="3" pos="3907">
          <p15:clr>
            <a:srgbClr val="FBAE40"/>
          </p15:clr>
        </p15:guide>
        <p15:guide id="4" orient="horz" pos="2256">
          <p15:clr>
            <a:srgbClr val="FBAE40"/>
          </p15:clr>
        </p15:guide>
        <p15:guide id="5" orient="horz" pos="2376">
          <p15:clr>
            <a:srgbClr val="FBAE40"/>
          </p15:clr>
        </p15:guide>
        <p15:guide id="6" orient="horz" pos="3598">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Proces 1-4 (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rgbClr val="07094A"/>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566738" y="27432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8340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49176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893200"/>
            <a:ext cx="5328000" cy="45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Pladsholder til tekst 14">
            <a:extLst>
              <a:ext uri="{FF2B5EF4-FFF2-40B4-BE49-F238E27FC236}">
                <a16:creationId xmlns:a16="http://schemas.microsoft.com/office/drawing/2014/main" id="{0ECE9455-FDBF-41BB-BDEA-83FD5675D9B0}"/>
              </a:ext>
            </a:extLst>
          </p:cNvPr>
          <p:cNvSpPr>
            <a:spLocks noGrp="1" noChangeAspect="1"/>
          </p:cNvSpPr>
          <p:nvPr>
            <p:ph type="body" sz="quarter" idx="28" hasCustomPrompt="1"/>
          </p:nvPr>
        </p:nvSpPr>
        <p:spPr>
          <a:xfrm rot="10800000">
            <a:off x="3619921" y="2241646"/>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7F564C52-353F-4A12-9E55-78252187EEEB}"/>
              </a:ext>
            </a:extLst>
          </p:cNvPr>
          <p:cNvSpPr>
            <a:spLocks noGrp="1" noChangeAspect="1"/>
          </p:cNvSpPr>
          <p:nvPr>
            <p:ph type="body" sz="quarter" idx="30" hasCustomPrompt="1"/>
          </p:nvPr>
        </p:nvSpPr>
        <p:spPr>
          <a:xfrm rot="5400000">
            <a:off x="3633815" y="3337921"/>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9C2E12E1-A011-4BF6-B348-EE7E10ED9B1C}"/>
              </a:ext>
            </a:extLst>
          </p:cNvPr>
          <p:cNvSpPr>
            <a:spLocks noGrp="1" noChangeAspect="1"/>
          </p:cNvSpPr>
          <p:nvPr>
            <p:ph type="body" sz="quarter" idx="31" hasCustomPrompt="1"/>
          </p:nvPr>
        </p:nvSpPr>
        <p:spPr>
          <a:xfrm>
            <a:off x="3640162" y="4419734"/>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E121F1BE-6B59-4441-9D6F-B8C285E6EDD0}"/>
              </a:ext>
            </a:extLst>
          </p:cNvPr>
          <p:cNvSpPr>
            <a:spLocks noGrp="1" noChangeAspect="1"/>
          </p:cNvSpPr>
          <p:nvPr>
            <p:ph type="body" sz="quarter" idx="32" hasCustomPrompt="1"/>
          </p:nvPr>
        </p:nvSpPr>
        <p:spPr>
          <a:xfrm rot="-5400000">
            <a:off x="3633345" y="5493019"/>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953178546"/>
      </p:ext>
    </p:extLst>
  </p:cSld>
  <p:clrMapOvr>
    <a:masterClrMapping/>
  </p:clrMapOvr>
  <p:extLst>
    <p:ext uri="{DCECCB84-F9BA-43D5-87BE-67443E8EF086}">
      <p15:sldGuideLst xmlns:p15="http://schemas.microsoft.com/office/powerpoint/2012/main">
        <p15:guide id="1" pos="2587">
          <p15:clr>
            <a:srgbClr val="FBAE40"/>
          </p15:clr>
        </p15:guide>
        <p15:guide id="2" orient="horz" pos="1653">
          <p15:clr>
            <a:srgbClr val="FBAE40"/>
          </p15:clr>
        </p15:guide>
        <p15:guide id="3" orient="horz" pos="1726">
          <p15:clr>
            <a:srgbClr val="FBAE40"/>
          </p15:clr>
        </p15:guide>
        <p15:guide id="4" orient="horz" pos="2344">
          <p15:clr>
            <a:srgbClr val="FBAE40"/>
          </p15:clr>
        </p15:guide>
        <p15:guide id="5" orient="horz" pos="2413">
          <p15:clr>
            <a:srgbClr val="FBAE40"/>
          </p15:clr>
        </p15:guide>
        <p15:guide id="6" orient="horz" pos="3030">
          <p15:clr>
            <a:srgbClr val="FBAE40"/>
          </p15:clr>
        </p15:guide>
        <p15:guide id="7" orient="horz" pos="3094">
          <p15:clr>
            <a:srgbClr val="FBAE40"/>
          </p15:clr>
        </p15:guide>
        <p15:guide id="8" orient="horz" pos="3713">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Proces 1-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3600" y="1649412"/>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53101"/>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6">
            <a:extLst>
              <a:ext uri="{FF2B5EF4-FFF2-40B4-BE49-F238E27FC236}">
                <a16:creationId xmlns:a16="http://schemas.microsoft.com/office/drawing/2014/main" id="{AD4D3C8A-F9AA-4F78-9B38-6CDC06AE759D}"/>
              </a:ext>
            </a:extLst>
          </p:cNvPr>
          <p:cNvSpPr>
            <a:spLocks noGrp="1"/>
          </p:cNvSpPr>
          <p:nvPr>
            <p:ph type="body" sz="quarter" idx="25" hasCustomPrompt="1"/>
          </p:nvPr>
        </p:nvSpPr>
        <p:spPr>
          <a:xfrm>
            <a:off x="43236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7">
            <a:extLst>
              <a:ext uri="{FF2B5EF4-FFF2-40B4-BE49-F238E27FC236}">
                <a16:creationId xmlns:a16="http://schemas.microsoft.com/office/drawing/2014/main" id="{0A33F85D-1870-4E2B-AC35-8C5DE60C5081}"/>
              </a:ext>
            </a:extLst>
          </p:cNvPr>
          <p:cNvSpPr>
            <a:spLocks noGrp="1"/>
          </p:cNvSpPr>
          <p:nvPr>
            <p:ph type="body" sz="quarter" idx="26" hasCustomPrompt="1"/>
          </p:nvPr>
        </p:nvSpPr>
        <p:spPr>
          <a:xfrm>
            <a:off x="80781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7" name="Pladsholder til tekst 16">
            <a:extLst>
              <a:ext uri="{FF2B5EF4-FFF2-40B4-BE49-F238E27FC236}">
                <a16:creationId xmlns:a16="http://schemas.microsoft.com/office/drawing/2014/main" id="{75CCD41E-26E3-4E2F-B2C6-AFC8FD2770AA}"/>
              </a:ext>
            </a:extLst>
          </p:cNvPr>
          <p:cNvSpPr>
            <a:spLocks noGrp="1" noChangeAspect="1"/>
          </p:cNvSpPr>
          <p:nvPr>
            <p:ph type="body" sz="quarter" idx="28" hasCustomPrompt="1"/>
          </p:nvPr>
        </p:nvSpPr>
        <p:spPr>
          <a:xfrm>
            <a:off x="34740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13D8608A-C742-43CF-A402-D506FDFEF03A}"/>
              </a:ext>
            </a:extLst>
          </p:cNvPr>
          <p:cNvSpPr>
            <a:spLocks noGrp="1" noChangeAspect="1"/>
          </p:cNvSpPr>
          <p:nvPr>
            <p:ph type="body" sz="quarter" idx="30" hasCustomPrompt="1"/>
          </p:nvPr>
        </p:nvSpPr>
        <p:spPr>
          <a:xfrm>
            <a:off x="72324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3C98EF01-737B-4FB1-9552-915C2A2129D2}"/>
              </a:ext>
            </a:extLst>
          </p:cNvPr>
          <p:cNvSpPr>
            <a:spLocks noGrp="1" noChangeAspect="1"/>
          </p:cNvSpPr>
          <p:nvPr>
            <p:ph type="body" sz="quarter" idx="31" hasCustomPrompt="1"/>
          </p:nvPr>
        </p:nvSpPr>
        <p:spPr>
          <a:xfrm>
            <a:off x="10986433"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0" name="Pladsholder til tekst 19">
            <a:extLst>
              <a:ext uri="{FF2B5EF4-FFF2-40B4-BE49-F238E27FC236}">
                <a16:creationId xmlns:a16="http://schemas.microsoft.com/office/drawing/2014/main" id="{091985B7-A22D-4817-B59E-B0ADC9EEA680}"/>
              </a:ext>
            </a:extLst>
          </p:cNvPr>
          <p:cNvSpPr>
            <a:spLocks noGrp="1" noChangeAspect="1"/>
          </p:cNvSpPr>
          <p:nvPr>
            <p:ph type="body" sz="quarter" idx="32" hasCustomPrompt="1"/>
          </p:nvPr>
        </p:nvSpPr>
        <p:spPr>
          <a:xfrm>
            <a:off x="3474000" y="5030870"/>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1" name="Pladsholder til tekst 20">
            <a:extLst>
              <a:ext uri="{FF2B5EF4-FFF2-40B4-BE49-F238E27FC236}">
                <a16:creationId xmlns:a16="http://schemas.microsoft.com/office/drawing/2014/main" id="{CAB173DE-D870-465F-BDB2-F76CC9AB0663}"/>
              </a:ext>
            </a:extLst>
          </p:cNvPr>
          <p:cNvSpPr>
            <a:spLocks noGrp="1" noChangeAspect="1"/>
          </p:cNvSpPr>
          <p:nvPr>
            <p:ph type="body" sz="quarter" idx="33" hasCustomPrompt="1"/>
          </p:nvPr>
        </p:nvSpPr>
        <p:spPr>
          <a:xfrm>
            <a:off x="72324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2" name="Pladsholder til tekst 21">
            <a:extLst>
              <a:ext uri="{FF2B5EF4-FFF2-40B4-BE49-F238E27FC236}">
                <a16:creationId xmlns:a16="http://schemas.microsoft.com/office/drawing/2014/main" id="{82CFF112-3115-409C-B07D-40E2D06AA632}"/>
              </a:ext>
            </a:extLst>
          </p:cNvPr>
          <p:cNvSpPr>
            <a:spLocks noGrp="1" noChangeAspect="1"/>
          </p:cNvSpPr>
          <p:nvPr>
            <p:ph type="body" sz="quarter" idx="34"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464476610"/>
      </p:ext>
    </p:extLst>
  </p:cSld>
  <p:clrMapOvr>
    <a:masterClrMapping/>
  </p:clrMapOvr>
  <p:extLst>
    <p:ext uri="{DCECCB84-F9BA-43D5-87BE-67443E8EF086}">
      <p15:sldGuideLst xmlns:p15="http://schemas.microsoft.com/office/powerpoint/2012/main">
        <p15:guide id="1" orient="horz" pos="2381">
          <p15:clr>
            <a:srgbClr val="FBAE40"/>
          </p15:clr>
        </p15:guide>
        <p15:guide id="2" pos="2723">
          <p15:clr>
            <a:srgbClr val="FBAE40"/>
          </p15:clr>
        </p15:guide>
        <p15:guide id="3" pos="5088">
          <p15:clr>
            <a:srgbClr val="FBAE40"/>
          </p15:clr>
        </p15:guide>
        <p15:guide id="4" orient="horz" pos="2257">
          <p15:clr>
            <a:srgbClr val="FBAE40"/>
          </p15:clr>
        </p15:guide>
        <p15:guide id="5" pos="2591">
          <p15:clr>
            <a:srgbClr val="FBAE40"/>
          </p15:clr>
        </p15:guide>
        <p15:guide id="6" pos="4956">
          <p15:clr>
            <a:srgbClr val="FBAE40"/>
          </p15:clr>
        </p15:guide>
        <p15:guide id="7" orient="horz" pos="3599">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ED7A6-F659-439D-957B-93F3F0180D36}"/>
              </a:ext>
            </a:extLst>
          </p:cNvPr>
          <p:cNvSpPr>
            <a:spLocks noGrp="1"/>
          </p:cNvSpPr>
          <p:nvPr>
            <p:ph type="title" hasCustomPrompt="1"/>
          </p:nvPr>
        </p:nvSpPr>
        <p:spPr/>
        <p:txBody>
          <a:bodyPr/>
          <a:lstStyle/>
          <a:p>
            <a:r>
              <a:rPr lang="da-DK"/>
              <a:t>Klik for at redigere i master</a:t>
            </a:r>
          </a:p>
        </p:txBody>
      </p:sp>
      <p:sp>
        <p:nvSpPr>
          <p:cNvPr id="7" name="Pladsholder til tekst 2">
            <a:extLst>
              <a:ext uri="{FF2B5EF4-FFF2-40B4-BE49-F238E27FC236}">
                <a16:creationId xmlns:a16="http://schemas.microsoft.com/office/drawing/2014/main" id="{8BAC0437-7AB5-4062-ADCC-C54F86F3BAF3}"/>
              </a:ext>
            </a:extLst>
          </p:cNvPr>
          <p:cNvSpPr>
            <a:spLocks noGrp="1"/>
          </p:cNvSpPr>
          <p:nvPr>
            <p:ph type="body" sz="quarter" idx="13" hasCustomPrompt="1"/>
          </p:nvPr>
        </p:nvSpPr>
        <p:spPr>
          <a:xfrm>
            <a:off x="566738" y="1659054"/>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9" name="Pladsholder til tekst 3">
            <a:extLst>
              <a:ext uri="{FF2B5EF4-FFF2-40B4-BE49-F238E27FC236}">
                <a16:creationId xmlns:a16="http://schemas.microsoft.com/office/drawing/2014/main" id="{A33A9808-3B41-42AA-B1A6-CBB6630BB77E}"/>
              </a:ext>
            </a:extLst>
          </p:cNvPr>
          <p:cNvSpPr>
            <a:spLocks noGrp="1"/>
          </p:cNvSpPr>
          <p:nvPr>
            <p:ph type="body" sz="quarter" idx="14" hasCustomPrompt="1"/>
          </p:nvPr>
        </p:nvSpPr>
        <p:spPr>
          <a:xfrm>
            <a:off x="2619300" y="1659054"/>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0" name="Pladsholder til tekst 4">
            <a:extLst>
              <a:ext uri="{FF2B5EF4-FFF2-40B4-BE49-F238E27FC236}">
                <a16:creationId xmlns:a16="http://schemas.microsoft.com/office/drawing/2014/main" id="{8889AF06-006D-4CCD-BA6E-313319D19785}"/>
              </a:ext>
            </a:extLst>
          </p:cNvPr>
          <p:cNvSpPr>
            <a:spLocks noGrp="1"/>
          </p:cNvSpPr>
          <p:nvPr>
            <p:ph type="body" sz="quarter" idx="15" hasCustomPrompt="1"/>
          </p:nvPr>
        </p:nvSpPr>
        <p:spPr>
          <a:xfrm>
            <a:off x="566738" y="3420250"/>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1" name="Pladsholder til tekst 5">
            <a:extLst>
              <a:ext uri="{FF2B5EF4-FFF2-40B4-BE49-F238E27FC236}">
                <a16:creationId xmlns:a16="http://schemas.microsoft.com/office/drawing/2014/main" id="{5BC049EE-1470-4BA6-AFBF-ABEE5D5640A1}"/>
              </a:ext>
            </a:extLst>
          </p:cNvPr>
          <p:cNvSpPr>
            <a:spLocks noGrp="1"/>
          </p:cNvSpPr>
          <p:nvPr>
            <p:ph type="body" sz="quarter" idx="16" hasCustomPrompt="1"/>
          </p:nvPr>
        </p:nvSpPr>
        <p:spPr>
          <a:xfrm>
            <a:off x="2619300" y="3420250"/>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2" name="Pladsholder til tekst 6">
            <a:extLst>
              <a:ext uri="{FF2B5EF4-FFF2-40B4-BE49-F238E27FC236}">
                <a16:creationId xmlns:a16="http://schemas.microsoft.com/office/drawing/2014/main" id="{3119D79E-CA8F-4343-A86E-01FBC0FFA4E7}"/>
              </a:ext>
            </a:extLst>
          </p:cNvPr>
          <p:cNvSpPr>
            <a:spLocks noGrp="1"/>
          </p:cNvSpPr>
          <p:nvPr>
            <p:ph type="body" sz="quarter" idx="17" hasCustomPrompt="1"/>
          </p:nvPr>
        </p:nvSpPr>
        <p:spPr>
          <a:xfrm>
            <a:off x="566738" y="5181445"/>
            <a:ext cx="2052561" cy="1108230"/>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3" name="Pladsholder til tekst 7">
            <a:extLst>
              <a:ext uri="{FF2B5EF4-FFF2-40B4-BE49-F238E27FC236}">
                <a16:creationId xmlns:a16="http://schemas.microsoft.com/office/drawing/2014/main" id="{B56612E9-9034-4945-A991-2AE79CB7CD43}"/>
              </a:ext>
            </a:extLst>
          </p:cNvPr>
          <p:cNvSpPr>
            <a:spLocks noGrp="1"/>
          </p:cNvSpPr>
          <p:nvPr>
            <p:ph type="body" sz="quarter" idx="18" hasCustomPrompt="1"/>
          </p:nvPr>
        </p:nvSpPr>
        <p:spPr>
          <a:xfrm>
            <a:off x="2619300" y="5181445"/>
            <a:ext cx="9001200" cy="1108230"/>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5" name="Pladsholder til billede 6">
            <a:extLst>
              <a:ext uri="{FF2B5EF4-FFF2-40B4-BE49-F238E27FC236}">
                <a16:creationId xmlns:a16="http://schemas.microsoft.com/office/drawing/2014/main" id="{EF66DBB0-1E2D-43B5-AF79-5C0BD7A13713}"/>
              </a:ext>
            </a:extLst>
          </p:cNvPr>
          <p:cNvSpPr>
            <a:spLocks noGrp="1"/>
          </p:cNvSpPr>
          <p:nvPr>
            <p:ph type="pic" sz="quarter" idx="19"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6" name="Date_DateCustomA">
            <a:extLst>
              <a:ext uri="{FF2B5EF4-FFF2-40B4-BE49-F238E27FC236}">
                <a16:creationId xmlns:a16="http://schemas.microsoft.com/office/drawing/2014/main" id="{6F742C7A-0AAE-4F4B-BE04-386E798A3F22}"/>
              </a:ext>
            </a:extLst>
          </p:cNvPr>
          <p:cNvSpPr>
            <a:spLocks noGrp="1"/>
          </p:cNvSpPr>
          <p:nvPr>
            <p:ph type="dt" sz="half" idx="20"/>
          </p:nvPr>
        </p:nvSpPr>
        <p:spPr/>
        <p:txBody>
          <a:bodyPr/>
          <a:lstStyle/>
          <a:p>
            <a:endParaRPr lang="da-DK"/>
          </a:p>
        </p:txBody>
      </p:sp>
      <p:sp>
        <p:nvSpPr>
          <p:cNvPr id="8" name="Pladsholder til sidefod 7">
            <a:extLst>
              <a:ext uri="{FF2B5EF4-FFF2-40B4-BE49-F238E27FC236}">
                <a16:creationId xmlns:a16="http://schemas.microsoft.com/office/drawing/2014/main" id="{8DD84ACE-F18C-4085-86CA-E5018A4459FC}"/>
              </a:ext>
            </a:extLst>
          </p:cNvPr>
          <p:cNvSpPr>
            <a:spLocks noGrp="1"/>
          </p:cNvSpPr>
          <p:nvPr>
            <p:ph type="ftr" sz="quarter" idx="21"/>
          </p:nvPr>
        </p:nvSpPr>
        <p:spPr/>
        <p:txBody>
          <a:bodyPr/>
          <a:lstStyle/>
          <a:p>
            <a:endParaRPr lang="da-DK"/>
          </a:p>
        </p:txBody>
      </p:sp>
      <p:sp>
        <p:nvSpPr>
          <p:cNvPr id="16" name="Pladsholder til slidenummer 15">
            <a:extLst>
              <a:ext uri="{FF2B5EF4-FFF2-40B4-BE49-F238E27FC236}">
                <a16:creationId xmlns:a16="http://schemas.microsoft.com/office/drawing/2014/main" id="{CE6F6A10-7FD5-4873-9BD2-BC15F298BC4F}"/>
              </a:ext>
            </a:extLst>
          </p:cNvPr>
          <p:cNvSpPr>
            <a:spLocks noGrp="1"/>
          </p:cNvSpPr>
          <p:nvPr>
            <p:ph type="sldNum" sz="quarter" idx="2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18832302"/>
      </p:ext>
    </p:extLst>
  </p:cSld>
  <p:clrMapOvr>
    <a:masterClrMapping/>
  </p:clrMapOvr>
  <p:extLst>
    <p:ext uri="{DCECCB84-F9BA-43D5-87BE-67443E8EF086}">
      <p15:sldGuideLst xmlns:p15="http://schemas.microsoft.com/office/powerpoint/2012/main">
        <p15:guide id="1" pos="1648">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Perlekæ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en-US"/>
              <a:t>Click to edit Master title style</a:t>
            </a:r>
            <a:endParaRPr lang="da-DK"/>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28111067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Perlekæ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en-US"/>
              <a:t>Click to edit Master title style</a:t>
            </a:r>
            <a:endParaRPr lang="da-DK"/>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300264225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Overskrift, logo og sidefo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1" name="Pladsholder til tekst 8">
            <a:extLst>
              <a:ext uri="{FF2B5EF4-FFF2-40B4-BE49-F238E27FC236}">
                <a16:creationId xmlns:a16="http://schemas.microsoft.com/office/drawing/2014/main" id="{E31D97E5-A119-4CCE-9CC4-F7B4303EA14A}"/>
              </a:ext>
            </a:extLst>
          </p:cNvPr>
          <p:cNvSpPr>
            <a:spLocks noGrp="1"/>
          </p:cNvSpPr>
          <p:nvPr>
            <p:ph type="body" sz="quarter" idx="19" hasCustomPrompt="1"/>
          </p:nvPr>
        </p:nvSpPr>
        <p:spPr>
          <a:xfrm>
            <a:off x="566737" y="5713364"/>
            <a:ext cx="542131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3" name="Date_DateCustomA"/>
          <p:cNvSpPr>
            <a:spLocks noGrp="1"/>
          </p:cNvSpPr>
          <p:nvPr>
            <p:ph type="dt" sz="half" idx="10"/>
          </p:nvPr>
        </p:nvSpPr>
        <p:spPr/>
        <p:txBody>
          <a:bodyPr/>
          <a:lstStyle/>
          <a:p>
            <a:endParaRPr lang="da-DK"/>
          </a:p>
        </p:txBody>
      </p:sp>
      <p:sp>
        <p:nvSpPr>
          <p:cNvPr id="4" name="FLD_PresentationTitle"/>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225792995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Logo og sidefod">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da-DK"/>
          </a:p>
        </p:txBody>
      </p:sp>
      <p:sp>
        <p:nvSpPr>
          <p:cNvPr id="3" name="FLD_PresentationTitle"/>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24C8C45C-947F-4981-8B3F-4F32E973C901}" type="slidenum">
              <a:rPr lang="da-DK" smtClean="0"/>
              <a:t>‹#›</a:t>
            </a:fld>
            <a:endParaRPr lang="da-DK"/>
          </a:p>
        </p:txBody>
      </p:sp>
      <p:sp>
        <p:nvSpPr>
          <p:cNvPr id="7"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102958156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Kontakt rådgiver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en-US"/>
              <a:t>Click to edit Master title style</a:t>
            </a:r>
            <a:endParaRPr lang="da-DK"/>
          </a:p>
        </p:txBody>
      </p:sp>
      <p:sp>
        <p:nvSpPr>
          <p:cNvPr id="10" name="Text Placeholder 2">
            <a:extLst>
              <a:ext uri="{FF2B5EF4-FFF2-40B4-BE49-F238E27FC236}">
                <a16:creationId xmlns:a16="http://schemas.microsoft.com/office/drawing/2014/main" id="{8682A2CD-2C91-4D7A-8FCD-62D8DEEE6D0C}"/>
              </a:ext>
            </a:extLst>
          </p:cNvPr>
          <p:cNvSpPr>
            <a:spLocks noGrp="1"/>
          </p:cNvSpPr>
          <p:nvPr>
            <p:ph type="body" sz="quarter" idx="14" hasCustomPrompt="1"/>
          </p:nvPr>
        </p:nvSpPr>
        <p:spPr>
          <a:xfrm>
            <a:off x="251152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1" name="Text Placeholder 3">
            <a:extLst>
              <a:ext uri="{FF2B5EF4-FFF2-40B4-BE49-F238E27FC236}">
                <a16:creationId xmlns:a16="http://schemas.microsoft.com/office/drawing/2014/main" id="{94FF3D4E-95F6-4B42-A300-355676E021C4}"/>
              </a:ext>
            </a:extLst>
          </p:cNvPr>
          <p:cNvSpPr>
            <a:spLocks noGrp="1"/>
          </p:cNvSpPr>
          <p:nvPr>
            <p:ph type="body" sz="quarter" idx="15" hasCustomPrompt="1"/>
          </p:nvPr>
        </p:nvSpPr>
        <p:spPr>
          <a:xfrm>
            <a:off x="251152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12" name="Text Placeholder 4">
            <a:extLst>
              <a:ext uri="{FF2B5EF4-FFF2-40B4-BE49-F238E27FC236}">
                <a16:creationId xmlns:a16="http://schemas.microsoft.com/office/drawing/2014/main" id="{D141DBBC-1A40-47EB-875F-45C903D29781}"/>
              </a:ext>
            </a:extLst>
          </p:cNvPr>
          <p:cNvSpPr>
            <a:spLocks noGrp="1"/>
          </p:cNvSpPr>
          <p:nvPr>
            <p:ph type="body" sz="quarter" idx="16" hasCustomPrompt="1"/>
          </p:nvPr>
        </p:nvSpPr>
        <p:spPr>
          <a:xfrm>
            <a:off x="251152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14" name="Text Placeholder 5">
            <a:extLst>
              <a:ext uri="{FF2B5EF4-FFF2-40B4-BE49-F238E27FC236}">
                <a16:creationId xmlns:a16="http://schemas.microsoft.com/office/drawing/2014/main" id="{913D1544-48C5-40C1-825E-6336D435B3C3}"/>
              </a:ext>
            </a:extLst>
          </p:cNvPr>
          <p:cNvSpPr>
            <a:spLocks noGrp="1"/>
          </p:cNvSpPr>
          <p:nvPr>
            <p:ph type="body" sz="quarter" idx="17" hasCustomPrompt="1"/>
          </p:nvPr>
        </p:nvSpPr>
        <p:spPr>
          <a:xfrm>
            <a:off x="151288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7" name="Picture Placeholder 6">
            <a:extLst>
              <a:ext uri="{FF2B5EF4-FFF2-40B4-BE49-F238E27FC236}">
                <a16:creationId xmlns:a16="http://schemas.microsoft.com/office/drawing/2014/main" id="{212B8E67-0421-474E-9605-ACC988CF406F}"/>
              </a:ext>
            </a:extLst>
          </p:cNvPr>
          <p:cNvSpPr>
            <a:spLocks noGrp="1"/>
          </p:cNvSpPr>
          <p:nvPr>
            <p:ph type="pic" sz="quarter" idx="13" hasCustomPrompt="1"/>
          </p:nvPr>
        </p:nvSpPr>
        <p:spPr>
          <a:xfrm>
            <a:off x="151345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18" name="Text Placeholder 2">
            <a:extLst>
              <a:ext uri="{FF2B5EF4-FFF2-40B4-BE49-F238E27FC236}">
                <a16:creationId xmlns:a16="http://schemas.microsoft.com/office/drawing/2014/main" id="{42AA3A10-E6AC-49C4-BB31-63FAD8B4823A}"/>
              </a:ext>
            </a:extLst>
          </p:cNvPr>
          <p:cNvSpPr>
            <a:spLocks noGrp="1"/>
          </p:cNvSpPr>
          <p:nvPr>
            <p:ph type="body" sz="quarter" idx="18" hasCustomPrompt="1"/>
          </p:nvPr>
        </p:nvSpPr>
        <p:spPr>
          <a:xfrm>
            <a:off x="6931913" y="1974457"/>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9" name="Text Placeholder 3">
            <a:extLst>
              <a:ext uri="{FF2B5EF4-FFF2-40B4-BE49-F238E27FC236}">
                <a16:creationId xmlns:a16="http://schemas.microsoft.com/office/drawing/2014/main" id="{D85774B6-51E0-46E1-A6AF-CEF6D5E78CCB}"/>
              </a:ext>
            </a:extLst>
          </p:cNvPr>
          <p:cNvSpPr>
            <a:spLocks noGrp="1"/>
          </p:cNvSpPr>
          <p:nvPr>
            <p:ph type="body" sz="quarter" idx="19" hasCustomPrompt="1"/>
          </p:nvPr>
        </p:nvSpPr>
        <p:spPr>
          <a:xfrm>
            <a:off x="6931913" y="2381094"/>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0" name="Text Placeholder 4">
            <a:extLst>
              <a:ext uri="{FF2B5EF4-FFF2-40B4-BE49-F238E27FC236}">
                <a16:creationId xmlns:a16="http://schemas.microsoft.com/office/drawing/2014/main" id="{5F361307-9797-4929-B4B6-D18833C1CF1E}"/>
              </a:ext>
            </a:extLst>
          </p:cNvPr>
          <p:cNvSpPr>
            <a:spLocks noGrp="1"/>
          </p:cNvSpPr>
          <p:nvPr>
            <p:ph type="body" sz="quarter" idx="20" hasCustomPrompt="1"/>
          </p:nvPr>
        </p:nvSpPr>
        <p:spPr>
          <a:xfrm>
            <a:off x="6931913" y="2657200"/>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1" name="Text Placeholder 5">
            <a:extLst>
              <a:ext uri="{FF2B5EF4-FFF2-40B4-BE49-F238E27FC236}">
                <a16:creationId xmlns:a16="http://schemas.microsoft.com/office/drawing/2014/main" id="{66719085-B787-4BB6-9799-6A50C710F2FB}"/>
              </a:ext>
            </a:extLst>
          </p:cNvPr>
          <p:cNvSpPr>
            <a:spLocks noGrp="1"/>
          </p:cNvSpPr>
          <p:nvPr>
            <p:ph type="body" sz="quarter" idx="21" hasCustomPrompt="1"/>
          </p:nvPr>
        </p:nvSpPr>
        <p:spPr>
          <a:xfrm>
            <a:off x="5933280" y="2982520"/>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2" name="Picture Placeholder 6">
            <a:extLst>
              <a:ext uri="{FF2B5EF4-FFF2-40B4-BE49-F238E27FC236}">
                <a16:creationId xmlns:a16="http://schemas.microsoft.com/office/drawing/2014/main" id="{EC63E4CB-FA04-4B13-B561-8EF667946D04}"/>
              </a:ext>
            </a:extLst>
          </p:cNvPr>
          <p:cNvSpPr>
            <a:spLocks noGrp="1"/>
          </p:cNvSpPr>
          <p:nvPr>
            <p:ph type="pic" sz="quarter" idx="22" hasCustomPrompt="1"/>
          </p:nvPr>
        </p:nvSpPr>
        <p:spPr>
          <a:xfrm>
            <a:off x="5933842" y="1974064"/>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23" name="Text Placeholder 2">
            <a:extLst>
              <a:ext uri="{FF2B5EF4-FFF2-40B4-BE49-F238E27FC236}">
                <a16:creationId xmlns:a16="http://schemas.microsoft.com/office/drawing/2014/main" id="{12226200-7D0E-4E89-BB47-BEF385EED160}"/>
              </a:ext>
            </a:extLst>
          </p:cNvPr>
          <p:cNvSpPr>
            <a:spLocks noGrp="1"/>
          </p:cNvSpPr>
          <p:nvPr>
            <p:ph type="body" sz="quarter" idx="23" hasCustomPrompt="1"/>
          </p:nvPr>
        </p:nvSpPr>
        <p:spPr>
          <a:xfrm>
            <a:off x="4723445"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4" name="Text Placeholder 3">
            <a:extLst>
              <a:ext uri="{FF2B5EF4-FFF2-40B4-BE49-F238E27FC236}">
                <a16:creationId xmlns:a16="http://schemas.microsoft.com/office/drawing/2014/main" id="{3E85F4F3-BEC7-475E-9AE6-24551ED59768}"/>
              </a:ext>
            </a:extLst>
          </p:cNvPr>
          <p:cNvSpPr>
            <a:spLocks noGrp="1"/>
          </p:cNvSpPr>
          <p:nvPr>
            <p:ph type="body" sz="quarter" idx="24" hasCustomPrompt="1"/>
          </p:nvPr>
        </p:nvSpPr>
        <p:spPr>
          <a:xfrm>
            <a:off x="4723445"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5" name="Text Placeholder 4">
            <a:extLst>
              <a:ext uri="{FF2B5EF4-FFF2-40B4-BE49-F238E27FC236}">
                <a16:creationId xmlns:a16="http://schemas.microsoft.com/office/drawing/2014/main" id="{F1AB4377-59B2-49ED-BD4C-700A6C8A2756}"/>
              </a:ext>
            </a:extLst>
          </p:cNvPr>
          <p:cNvSpPr>
            <a:spLocks noGrp="1"/>
          </p:cNvSpPr>
          <p:nvPr>
            <p:ph type="body" sz="quarter" idx="25" hasCustomPrompt="1"/>
          </p:nvPr>
        </p:nvSpPr>
        <p:spPr>
          <a:xfrm>
            <a:off x="4723445"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6" name="Text Placeholder 5">
            <a:extLst>
              <a:ext uri="{FF2B5EF4-FFF2-40B4-BE49-F238E27FC236}">
                <a16:creationId xmlns:a16="http://schemas.microsoft.com/office/drawing/2014/main" id="{F4BE0B1B-2229-4264-8C1B-C5275C0A3A4D}"/>
              </a:ext>
            </a:extLst>
          </p:cNvPr>
          <p:cNvSpPr>
            <a:spLocks noGrp="1"/>
          </p:cNvSpPr>
          <p:nvPr>
            <p:ph type="body" sz="quarter" idx="26" hasCustomPrompt="1"/>
          </p:nvPr>
        </p:nvSpPr>
        <p:spPr>
          <a:xfrm>
            <a:off x="3724812"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7" name="Picture Placeholder 6">
            <a:extLst>
              <a:ext uri="{FF2B5EF4-FFF2-40B4-BE49-F238E27FC236}">
                <a16:creationId xmlns:a16="http://schemas.microsoft.com/office/drawing/2014/main" id="{D849BB38-5FC6-4C49-8D27-D5DF5505D74F}"/>
              </a:ext>
            </a:extLst>
          </p:cNvPr>
          <p:cNvSpPr>
            <a:spLocks noGrp="1"/>
          </p:cNvSpPr>
          <p:nvPr>
            <p:ph type="pic" sz="quarter" idx="27" hasCustomPrompt="1"/>
          </p:nvPr>
        </p:nvSpPr>
        <p:spPr>
          <a:xfrm>
            <a:off x="3725374"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125285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2419" y="1649412"/>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0AD91091-22DD-4616-ACAA-F6C0B9D8D193}"/>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3" name="Pladsholder til tekst 12">
            <a:extLst>
              <a:ext uri="{FF2B5EF4-FFF2-40B4-BE49-F238E27FC236}">
                <a16:creationId xmlns:a16="http://schemas.microsoft.com/office/drawing/2014/main" id="{583FCB48-275B-4F14-B7DE-38BA20F227D1}"/>
              </a:ext>
            </a:extLst>
          </p:cNvPr>
          <p:cNvSpPr>
            <a:spLocks noGrp="1" noChangeAspect="1"/>
          </p:cNvSpPr>
          <p:nvPr>
            <p:ph type="body" sz="quarter" idx="28" hasCustomPrompt="1"/>
          </p:nvPr>
        </p:nvSpPr>
        <p:spPr>
          <a:xfrm>
            <a:off x="3472438"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14" name="Pladsholder til tekst 13">
            <a:extLst>
              <a:ext uri="{FF2B5EF4-FFF2-40B4-BE49-F238E27FC236}">
                <a16:creationId xmlns:a16="http://schemas.microsoft.com/office/drawing/2014/main" id="{97EB3273-2DEE-4A70-BD65-D1FB5C4D7E0C}"/>
              </a:ext>
            </a:extLst>
          </p:cNvPr>
          <p:cNvSpPr>
            <a:spLocks noGrp="1" noChangeAspect="1"/>
          </p:cNvSpPr>
          <p:nvPr>
            <p:ph type="body" sz="quarter" idx="30" hasCustomPrompt="1"/>
          </p:nvPr>
        </p:nvSpPr>
        <p:spPr>
          <a:xfrm>
            <a:off x="72330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2"/>
          </a:solidFill>
        </p:spPr>
        <p:txBody>
          <a:bodyPr wrap="square">
            <a:noAutofit/>
          </a:bodyPr>
          <a:lstStyle>
            <a:lvl1pPr marL="0" indent="0">
              <a:buNone/>
              <a:defRPr sz="100">
                <a:noFill/>
              </a:defRPr>
            </a:lvl1pPr>
          </a:lstStyle>
          <a:p>
            <a:pPr lvl="0"/>
            <a:r>
              <a:rPr lang="da-DK"/>
              <a:t>.</a:t>
            </a:r>
          </a:p>
        </p:txBody>
      </p:sp>
      <p:sp>
        <p:nvSpPr>
          <p:cNvPr id="24" name="Pladsholder til tekst 23">
            <a:extLst>
              <a:ext uri="{FF2B5EF4-FFF2-40B4-BE49-F238E27FC236}">
                <a16:creationId xmlns:a16="http://schemas.microsoft.com/office/drawing/2014/main" id="{4A92F823-343B-417C-B26C-C3159E538EBE}"/>
              </a:ext>
            </a:extLst>
          </p:cNvPr>
          <p:cNvSpPr>
            <a:spLocks noGrp="1" noChangeAspect="1"/>
          </p:cNvSpPr>
          <p:nvPr>
            <p:ph type="body" sz="quarter" idx="31"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317086221"/>
      </p:ext>
    </p:extLst>
  </p:cSld>
  <p:clrMapOvr>
    <a:masterClrMapping/>
  </p:clrMapOvr>
  <p:extLst>
    <p:ext uri="{DCECCB84-F9BA-43D5-87BE-67443E8EF086}">
      <p15:sldGuideLst xmlns:p15="http://schemas.microsoft.com/office/powerpoint/2012/main">
        <p15:guide id="1" pos="2723" userDrawn="1">
          <p15:clr>
            <a:srgbClr val="FBAE40"/>
          </p15:clr>
        </p15:guide>
        <p15:guide id="2" pos="5088" userDrawn="1">
          <p15:clr>
            <a:srgbClr val="FBAE40"/>
          </p15:clr>
        </p15:guide>
        <p15:guide id="3" orient="horz" pos="3598" userDrawn="1">
          <p15:clr>
            <a:srgbClr val="FBAE40"/>
          </p15:clr>
        </p15:guide>
        <p15:guide id="4" pos="2587" userDrawn="1">
          <p15:clr>
            <a:srgbClr val="FBAE40"/>
          </p15:clr>
        </p15:guide>
        <p15:guide id="5" pos="4954" userDrawn="1">
          <p15:clr>
            <a:srgbClr val="FBAE40"/>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Kontakt rådgi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28" name="Text Placeholder 2">
            <a:extLst>
              <a:ext uri="{FF2B5EF4-FFF2-40B4-BE49-F238E27FC236}">
                <a16:creationId xmlns:a16="http://schemas.microsoft.com/office/drawing/2014/main" id="{20D3F947-597C-493E-9EC8-224CBA5B6C06}"/>
              </a:ext>
            </a:extLst>
          </p:cNvPr>
          <p:cNvSpPr>
            <a:spLocks noGrp="1"/>
          </p:cNvSpPr>
          <p:nvPr>
            <p:ph type="body" sz="quarter" idx="14" hasCustomPrompt="1"/>
          </p:nvPr>
        </p:nvSpPr>
        <p:spPr>
          <a:xfrm>
            <a:off x="473656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9" name="Text Placeholder 3">
            <a:extLst>
              <a:ext uri="{FF2B5EF4-FFF2-40B4-BE49-F238E27FC236}">
                <a16:creationId xmlns:a16="http://schemas.microsoft.com/office/drawing/2014/main" id="{62308014-FDE1-41AC-A7E4-C7D3CD7316D7}"/>
              </a:ext>
            </a:extLst>
          </p:cNvPr>
          <p:cNvSpPr>
            <a:spLocks noGrp="1"/>
          </p:cNvSpPr>
          <p:nvPr>
            <p:ph type="body" sz="quarter" idx="15" hasCustomPrompt="1"/>
          </p:nvPr>
        </p:nvSpPr>
        <p:spPr>
          <a:xfrm>
            <a:off x="473656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0" name="Text Placeholder 4">
            <a:extLst>
              <a:ext uri="{FF2B5EF4-FFF2-40B4-BE49-F238E27FC236}">
                <a16:creationId xmlns:a16="http://schemas.microsoft.com/office/drawing/2014/main" id="{171C826D-1823-42E2-9F90-7AB6F8CDA8DB}"/>
              </a:ext>
            </a:extLst>
          </p:cNvPr>
          <p:cNvSpPr>
            <a:spLocks noGrp="1"/>
          </p:cNvSpPr>
          <p:nvPr>
            <p:ph type="body" sz="quarter" idx="16" hasCustomPrompt="1"/>
          </p:nvPr>
        </p:nvSpPr>
        <p:spPr>
          <a:xfrm>
            <a:off x="473656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1" name="Text Placeholder 5">
            <a:extLst>
              <a:ext uri="{FF2B5EF4-FFF2-40B4-BE49-F238E27FC236}">
                <a16:creationId xmlns:a16="http://schemas.microsoft.com/office/drawing/2014/main" id="{CED6844E-23D0-4DC5-BFF7-6CD4E330E45D}"/>
              </a:ext>
            </a:extLst>
          </p:cNvPr>
          <p:cNvSpPr>
            <a:spLocks noGrp="1"/>
          </p:cNvSpPr>
          <p:nvPr>
            <p:ph type="body" sz="quarter" idx="17" hasCustomPrompt="1"/>
          </p:nvPr>
        </p:nvSpPr>
        <p:spPr>
          <a:xfrm>
            <a:off x="373792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2" name="Picture Placeholder 6">
            <a:extLst>
              <a:ext uri="{FF2B5EF4-FFF2-40B4-BE49-F238E27FC236}">
                <a16:creationId xmlns:a16="http://schemas.microsoft.com/office/drawing/2014/main" id="{8922F614-DDD7-411B-96E9-EDAA6C03E41F}"/>
              </a:ext>
            </a:extLst>
          </p:cNvPr>
          <p:cNvSpPr>
            <a:spLocks noGrp="1"/>
          </p:cNvSpPr>
          <p:nvPr>
            <p:ph type="pic" sz="quarter" idx="13" hasCustomPrompt="1"/>
          </p:nvPr>
        </p:nvSpPr>
        <p:spPr>
          <a:xfrm>
            <a:off x="373849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3" name="Text Placeholder 2">
            <a:extLst>
              <a:ext uri="{FF2B5EF4-FFF2-40B4-BE49-F238E27FC236}">
                <a16:creationId xmlns:a16="http://schemas.microsoft.com/office/drawing/2014/main" id="{2D92932D-107F-4447-A328-BA2B7E96E387}"/>
              </a:ext>
            </a:extLst>
          </p:cNvPr>
          <p:cNvSpPr>
            <a:spLocks noGrp="1"/>
          </p:cNvSpPr>
          <p:nvPr>
            <p:ph type="body" sz="quarter" idx="18" hasCustomPrompt="1"/>
          </p:nvPr>
        </p:nvSpPr>
        <p:spPr>
          <a:xfrm>
            <a:off x="2511521" y="410464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4" name="Text Placeholder 3">
            <a:extLst>
              <a:ext uri="{FF2B5EF4-FFF2-40B4-BE49-F238E27FC236}">
                <a16:creationId xmlns:a16="http://schemas.microsoft.com/office/drawing/2014/main" id="{C68D2EDD-F6BC-4C87-B8FD-B6BEC807DE25}"/>
              </a:ext>
            </a:extLst>
          </p:cNvPr>
          <p:cNvSpPr>
            <a:spLocks noGrp="1"/>
          </p:cNvSpPr>
          <p:nvPr>
            <p:ph type="body" sz="quarter" idx="19" hasCustomPrompt="1"/>
          </p:nvPr>
        </p:nvSpPr>
        <p:spPr>
          <a:xfrm>
            <a:off x="2511521" y="451127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5" name="Text Placeholder 4">
            <a:extLst>
              <a:ext uri="{FF2B5EF4-FFF2-40B4-BE49-F238E27FC236}">
                <a16:creationId xmlns:a16="http://schemas.microsoft.com/office/drawing/2014/main" id="{599780DD-E7D7-4F7E-80B2-0DD526D228D6}"/>
              </a:ext>
            </a:extLst>
          </p:cNvPr>
          <p:cNvSpPr>
            <a:spLocks noGrp="1"/>
          </p:cNvSpPr>
          <p:nvPr>
            <p:ph type="body" sz="quarter" idx="20" hasCustomPrompt="1"/>
          </p:nvPr>
        </p:nvSpPr>
        <p:spPr>
          <a:xfrm>
            <a:off x="2511521" y="478738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6" name="Text Placeholder 5">
            <a:extLst>
              <a:ext uri="{FF2B5EF4-FFF2-40B4-BE49-F238E27FC236}">
                <a16:creationId xmlns:a16="http://schemas.microsoft.com/office/drawing/2014/main" id="{911548C4-85E9-4543-9D7A-0CD58CB14051}"/>
              </a:ext>
            </a:extLst>
          </p:cNvPr>
          <p:cNvSpPr>
            <a:spLocks noGrp="1"/>
          </p:cNvSpPr>
          <p:nvPr>
            <p:ph type="body" sz="quarter" idx="21" hasCustomPrompt="1"/>
          </p:nvPr>
        </p:nvSpPr>
        <p:spPr>
          <a:xfrm>
            <a:off x="1512888" y="511270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7" name="Picture Placeholder 6">
            <a:extLst>
              <a:ext uri="{FF2B5EF4-FFF2-40B4-BE49-F238E27FC236}">
                <a16:creationId xmlns:a16="http://schemas.microsoft.com/office/drawing/2014/main" id="{A211BB14-F05E-416F-BEED-A614B0EC4232}"/>
              </a:ext>
            </a:extLst>
          </p:cNvPr>
          <p:cNvSpPr>
            <a:spLocks noGrp="1"/>
          </p:cNvSpPr>
          <p:nvPr>
            <p:ph type="pic" sz="quarter" idx="22" hasCustomPrompt="1"/>
          </p:nvPr>
        </p:nvSpPr>
        <p:spPr>
          <a:xfrm>
            <a:off x="1513450" y="410424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8" name="Text Placeholder 2">
            <a:extLst>
              <a:ext uri="{FF2B5EF4-FFF2-40B4-BE49-F238E27FC236}">
                <a16:creationId xmlns:a16="http://schemas.microsoft.com/office/drawing/2014/main" id="{49E428A6-BF76-464F-8ED7-1D821CE80F19}"/>
              </a:ext>
            </a:extLst>
          </p:cNvPr>
          <p:cNvSpPr>
            <a:spLocks noGrp="1"/>
          </p:cNvSpPr>
          <p:nvPr>
            <p:ph type="body" sz="quarter" idx="23" hasCustomPrompt="1"/>
          </p:nvPr>
        </p:nvSpPr>
        <p:spPr>
          <a:xfrm>
            <a:off x="6934931"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9" name="Text Placeholder 3">
            <a:extLst>
              <a:ext uri="{FF2B5EF4-FFF2-40B4-BE49-F238E27FC236}">
                <a16:creationId xmlns:a16="http://schemas.microsoft.com/office/drawing/2014/main" id="{1F1B23FE-CA38-4C73-B19C-9C89D3929AA9}"/>
              </a:ext>
            </a:extLst>
          </p:cNvPr>
          <p:cNvSpPr>
            <a:spLocks noGrp="1"/>
          </p:cNvSpPr>
          <p:nvPr>
            <p:ph type="body" sz="quarter" idx="24" hasCustomPrompt="1"/>
          </p:nvPr>
        </p:nvSpPr>
        <p:spPr>
          <a:xfrm>
            <a:off x="6934931"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40" name="Text Placeholder 4">
            <a:extLst>
              <a:ext uri="{FF2B5EF4-FFF2-40B4-BE49-F238E27FC236}">
                <a16:creationId xmlns:a16="http://schemas.microsoft.com/office/drawing/2014/main" id="{D119D660-6531-4662-9860-9E0E8C4EF071}"/>
              </a:ext>
            </a:extLst>
          </p:cNvPr>
          <p:cNvSpPr>
            <a:spLocks noGrp="1"/>
          </p:cNvSpPr>
          <p:nvPr>
            <p:ph type="body" sz="quarter" idx="25" hasCustomPrompt="1"/>
          </p:nvPr>
        </p:nvSpPr>
        <p:spPr>
          <a:xfrm>
            <a:off x="6934931"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41" name="Text Placeholder 5">
            <a:extLst>
              <a:ext uri="{FF2B5EF4-FFF2-40B4-BE49-F238E27FC236}">
                <a16:creationId xmlns:a16="http://schemas.microsoft.com/office/drawing/2014/main" id="{D6518E2C-C688-4EA7-95DA-F1C6CAFEF12B}"/>
              </a:ext>
            </a:extLst>
          </p:cNvPr>
          <p:cNvSpPr>
            <a:spLocks noGrp="1"/>
          </p:cNvSpPr>
          <p:nvPr>
            <p:ph type="body" sz="quarter" idx="26" hasCustomPrompt="1"/>
          </p:nvPr>
        </p:nvSpPr>
        <p:spPr>
          <a:xfrm>
            <a:off x="5936298"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42" name="Picture Placeholder 6">
            <a:extLst>
              <a:ext uri="{FF2B5EF4-FFF2-40B4-BE49-F238E27FC236}">
                <a16:creationId xmlns:a16="http://schemas.microsoft.com/office/drawing/2014/main" id="{0670AEA0-F795-4792-92CA-F9F4D9ABD3BF}"/>
              </a:ext>
            </a:extLst>
          </p:cNvPr>
          <p:cNvSpPr>
            <a:spLocks noGrp="1"/>
          </p:cNvSpPr>
          <p:nvPr>
            <p:ph type="pic" sz="quarter" idx="27" hasCustomPrompt="1"/>
          </p:nvPr>
        </p:nvSpPr>
        <p:spPr>
          <a:xfrm>
            <a:off x="5936860"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Tree>
    <p:extLst>
      <p:ext uri="{BB962C8B-B14F-4D97-AF65-F5344CB8AC3E}">
        <p14:creationId xmlns:p14="http://schemas.microsoft.com/office/powerpoint/2010/main" val="322641614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rgbClr val="EDE8E6"/>
          </a:solidFill>
        </p:spPr>
        <p:txBody>
          <a:bodyPr lIns="0" tIns="108000"/>
          <a:lstStyle>
            <a:lvl1pPr marL="0" indent="0" algn="ctr">
              <a:buNone/>
              <a:defRPr sz="1600" baseline="0">
                <a:solidFill>
                  <a:schemeClr val="tx1"/>
                </a:solidFill>
              </a:defRPr>
            </a:lvl1pPr>
          </a:lstStyle>
          <a:p>
            <a:r>
              <a:rPr lang="da-DK"/>
              <a:t>Klik på denne pladsholder og indsæt billede via Images Library.</a:t>
            </a:r>
          </a:p>
        </p:txBody>
      </p:sp>
      <p:sp>
        <p:nvSpPr>
          <p:cNvPr id="2" name="Title 1"/>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600" b="1" baseline="0">
                <a:solidFill>
                  <a:schemeClr val="bg1"/>
                </a:solidFill>
                <a:latin typeface="+mn-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9" name="Date_DateCustomA" hidden="1"/>
          <p:cNvSpPr>
            <a:spLocks noGrp="1"/>
          </p:cNvSpPr>
          <p:nvPr>
            <p:ph type="dt" sz="half" idx="10"/>
          </p:nvPr>
        </p:nvSpPr>
        <p:spPr>
          <a:xfrm>
            <a:off x="0" y="6912000"/>
            <a:ext cx="0" cy="0"/>
          </a:xfrm>
        </p:spPr>
        <p:txBody>
          <a:bodyPr/>
          <a:lstStyle>
            <a:lvl1pPr>
              <a:defRPr sz="100">
                <a:noFill/>
              </a:defRPr>
            </a:lvl1pPr>
          </a:lstStyle>
          <a:p>
            <a:endParaRPr lang="da-DK"/>
          </a:p>
        </p:txBody>
      </p:sp>
      <p:pic>
        <p:nvPicPr>
          <p:cNvPr id="11" name="Logo_white">
            <a:extLst>
              <a:ext uri="{FF2B5EF4-FFF2-40B4-BE49-F238E27FC236}">
                <a16:creationId xmlns:a16="http://schemas.microsoft.com/office/drawing/2014/main" id="{C30F2145-807F-4C32-8746-6E0EF33460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087724369"/>
      </p:ext>
    </p:extLst>
  </p:cSld>
  <p:clrMapOvr>
    <a:masterClrMapping/>
  </p:clrMapOvr>
  <p:extLst>
    <p:ext uri="{DCECCB84-F9BA-43D5-87BE-67443E8EF086}">
      <p15:sldGuideLst xmlns:p15="http://schemas.microsoft.com/office/powerpoint/2012/main">
        <p15:guide id="1" pos="1360">
          <p15:clr>
            <a:srgbClr val="FBAE40"/>
          </p15:clr>
        </p15:guide>
        <p15:guide id="2" orient="horz" pos="2082">
          <p15:clr>
            <a:srgbClr val="FBAE40"/>
          </p15:clr>
        </p15:guide>
        <p15:guide id="3" orient="horz" pos="2131">
          <p15:clr>
            <a:srgbClr val="FBAE40"/>
          </p15:clr>
        </p15:guide>
        <p15:guide id="4" pos="6317">
          <p15:clr>
            <a:srgbClr val="FBAE40"/>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Kontaktperson">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
        <p:nvSpPr>
          <p:cNvPr id="11" name="Slide Number Placeholder 10" hidden="1"/>
          <p:cNvSpPr>
            <a:spLocks noGrp="1"/>
          </p:cNvSpPr>
          <p:nvPr>
            <p:ph type="sldNum" sz="quarter" idx="19"/>
          </p:nvPr>
        </p:nvSpPr>
        <p:spPr>
          <a:xfrm>
            <a:off x="0" y="6876000"/>
            <a:ext cx="0" cy="0"/>
          </a:xfrm>
        </p:spPr>
        <p:txBody>
          <a:bodyPr/>
          <a:lstStyle>
            <a:lvl1pPr>
              <a:defRPr sz="100">
                <a:noFill/>
              </a:defRPr>
            </a:lvl1pPr>
          </a:lstStyle>
          <a:p>
            <a:endParaRPr lang="da-DK"/>
          </a:p>
        </p:txBody>
      </p:sp>
      <p:sp>
        <p:nvSpPr>
          <p:cNvPr id="8" name="Date_DateCustomA" hidden="1"/>
          <p:cNvSpPr>
            <a:spLocks noGrp="1"/>
          </p:cNvSpPr>
          <p:nvPr>
            <p:ph type="dt" sz="half" idx="17"/>
          </p:nvPr>
        </p:nvSpPr>
        <p:spPr>
          <a:xfrm>
            <a:off x="0" y="6876000"/>
            <a:ext cx="0" cy="0"/>
          </a:xfrm>
        </p:spPr>
        <p:txBody>
          <a:bodyPr/>
          <a:lstStyle>
            <a:lvl1pPr>
              <a:defRPr sz="100">
                <a:noFill/>
              </a:defRPr>
            </a:lvl1pPr>
          </a:lstStyle>
          <a:p>
            <a:endParaRPr lang="da-DK"/>
          </a:p>
        </p:txBody>
      </p:sp>
      <p:sp>
        <p:nvSpPr>
          <p:cNvPr id="9" name="Footer Placeholder 8" hidden="1"/>
          <p:cNvSpPr>
            <a:spLocks noGrp="1"/>
          </p:cNvSpPr>
          <p:nvPr>
            <p:ph type="ftr" sz="quarter" idx="18"/>
          </p:nvPr>
        </p:nvSpPr>
        <p:spPr>
          <a:xfrm>
            <a:off x="0" y="6876000"/>
            <a:ext cx="0" cy="0"/>
          </a:xfrm>
        </p:spPr>
        <p:txBody>
          <a:bodyPr/>
          <a:lstStyle>
            <a:lvl1pPr>
              <a:defRPr sz="100">
                <a:noFill/>
              </a:defRPr>
            </a:lvl1pPr>
          </a:lstStyle>
          <a:p>
            <a:endParaRPr lang="da-DK"/>
          </a:p>
        </p:txBody>
      </p:sp>
      <p:sp>
        <p:nvSpPr>
          <p:cNvPr id="3" name="USR_Title">
            <a:extLst>
              <a:ext uri="{FF2B5EF4-FFF2-40B4-BE49-F238E27FC236}">
                <a16:creationId xmlns:a16="http://schemas.microsoft.com/office/drawing/2014/main" id="{49FD9FB1-6275-438B-A728-A4490EA66D2D}"/>
              </a:ext>
            </a:extLst>
          </p:cNvPr>
          <p:cNvSpPr txBox="1"/>
          <p:nvPr userDrawn="1"/>
        </p:nvSpPr>
        <p:spPr>
          <a:xfrm>
            <a:off x="5379242" y="2432070"/>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Titel</a:t>
            </a:r>
          </a:p>
        </p:txBody>
      </p:sp>
      <p:sp>
        <p:nvSpPr>
          <p:cNvPr id="4" name="USR_Name">
            <a:extLst>
              <a:ext uri="{FF2B5EF4-FFF2-40B4-BE49-F238E27FC236}">
                <a16:creationId xmlns:a16="http://schemas.microsoft.com/office/drawing/2014/main" id="{00A3DBFF-58EF-4D68-BFD5-C4D4416911AF}"/>
              </a:ext>
            </a:extLst>
          </p:cNvPr>
          <p:cNvSpPr txBox="1"/>
          <p:nvPr userDrawn="1"/>
        </p:nvSpPr>
        <p:spPr>
          <a:xfrm>
            <a:off x="5379242" y="2830714"/>
            <a:ext cx="3668711"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Navn</a:t>
            </a:r>
          </a:p>
        </p:txBody>
      </p:sp>
      <p:sp>
        <p:nvSpPr>
          <p:cNvPr id="6" name="USR_DirectPhone">
            <a:extLst>
              <a:ext uri="{FF2B5EF4-FFF2-40B4-BE49-F238E27FC236}">
                <a16:creationId xmlns:a16="http://schemas.microsoft.com/office/drawing/2014/main" id="{9040EACF-93B9-4DD8-8EB4-109A65C22AF5}"/>
              </a:ext>
            </a:extLst>
          </p:cNvPr>
          <p:cNvSpPr txBox="1"/>
          <p:nvPr userDrawn="1"/>
        </p:nvSpPr>
        <p:spPr>
          <a:xfrm>
            <a:off x="5379242" y="3230563"/>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Tlf.:</a:t>
            </a:r>
          </a:p>
        </p:txBody>
      </p:sp>
      <p:sp>
        <p:nvSpPr>
          <p:cNvPr id="7" name="USR_Email">
            <a:extLst>
              <a:ext uri="{FF2B5EF4-FFF2-40B4-BE49-F238E27FC236}">
                <a16:creationId xmlns:a16="http://schemas.microsoft.com/office/drawing/2014/main" id="{D2F8C8E9-A4E9-4AF2-A53C-B9E10BB16644}"/>
              </a:ext>
            </a:extLst>
          </p:cNvPr>
          <p:cNvSpPr txBox="1"/>
          <p:nvPr userDrawn="1"/>
        </p:nvSpPr>
        <p:spPr>
          <a:xfrm>
            <a:off x="5379242" y="3623862"/>
            <a:ext cx="366395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e-mail</a:t>
            </a:r>
          </a:p>
        </p:txBody>
      </p:sp>
      <p:sp>
        <p:nvSpPr>
          <p:cNvPr id="13" name="TextBox 12">
            <a:extLst>
              <a:ext uri="{FF2B5EF4-FFF2-40B4-BE49-F238E27FC236}">
                <a16:creationId xmlns:a16="http://schemas.microsoft.com/office/drawing/2014/main" id="{67565F83-A45D-46B6-99CB-E67F9DF3879A}"/>
              </a:ext>
            </a:extLst>
          </p:cNvPr>
          <p:cNvSpPr txBox="1"/>
          <p:nvPr userDrawn="1"/>
        </p:nvSpPr>
        <p:spPr>
          <a:xfrm>
            <a:off x="5360192" y="491395"/>
            <a:ext cx="6263553" cy="369332"/>
          </a:xfrm>
          <a:prstGeom prst="rect">
            <a:avLst/>
          </a:prstGeom>
          <a:noFill/>
        </p:spPr>
        <p:txBody>
          <a:bodyPr wrap="square" lIns="0" tIns="0" rIns="0" bIns="0" rtlCol="0">
            <a:spAutoFit/>
          </a:bodyPr>
          <a:lstStyle/>
          <a:p>
            <a:r>
              <a:rPr lang="da-DK" sz="2400">
                <a:solidFill>
                  <a:srgbClr val="07094A"/>
                </a:solidFill>
                <a:latin typeface="+mj-lt"/>
              </a:rPr>
              <a:t>Kontaktperson</a:t>
            </a:r>
          </a:p>
        </p:txBody>
      </p:sp>
      <p:sp>
        <p:nvSpPr>
          <p:cNvPr id="19" name="TextBox 18">
            <a:extLst>
              <a:ext uri="{FF2B5EF4-FFF2-40B4-BE49-F238E27FC236}">
                <a16:creationId xmlns:a16="http://schemas.microsoft.com/office/drawing/2014/main" id="{2D0AD4EF-CDA9-4966-BE85-2AA10BF8FE9D}"/>
              </a:ext>
            </a:extLst>
          </p:cNvPr>
          <p:cNvSpPr txBox="1"/>
          <p:nvPr userDrawn="1"/>
        </p:nvSpPr>
        <p:spPr>
          <a:xfrm>
            <a:off x="5360003" y="1654376"/>
            <a:ext cx="4870450" cy="276999"/>
          </a:xfrm>
          <a:prstGeom prst="rect">
            <a:avLst/>
          </a:prstGeom>
          <a:noFill/>
        </p:spPr>
        <p:txBody>
          <a:bodyPr wrap="square" lIns="0" tIns="0" rIns="0" bIns="0" rtlCol="0">
            <a:spAutoFit/>
          </a:bodyPr>
          <a:lstStyle/>
          <a:p>
            <a:r>
              <a:rPr lang="da-DK" sz="1800">
                <a:solidFill>
                  <a:srgbClr val="07094A"/>
                </a:solidFill>
              </a:rPr>
              <a:t>Ønsker du yderligere information kontakt:</a:t>
            </a:r>
          </a:p>
        </p:txBody>
      </p:sp>
    </p:spTree>
    <p:extLst>
      <p:ext uri="{BB962C8B-B14F-4D97-AF65-F5344CB8AC3E}">
        <p14:creationId xmlns:p14="http://schemas.microsoft.com/office/powerpoint/2010/main" val="3312546843"/>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2562121C-7E79-4645-BB1B-1D3855B3831C}"/>
              </a:ext>
            </a:extLst>
          </p:cNvPr>
          <p:cNvSpPr txBox="1">
            <a:spLocks noChangeArrowheads="1"/>
          </p:cNvSpPr>
          <p:nvPr userDrawn="1"/>
        </p:nvSpPr>
        <p:spPr bwMode="auto">
          <a:xfrm>
            <a:off x="558800" y="1479519"/>
            <a:ext cx="228036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7" name="1 Forøg formindsk">
            <a:extLst>
              <a:ext uri="{FF2B5EF4-FFF2-40B4-BE49-F238E27FC236}">
                <a16:creationId xmlns:a16="http://schemas.microsoft.com/office/drawing/2014/main" id="{82A640AB-9083-4E25-B69C-5615DDD51EFA}"/>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8" name="2 Ny slide">
            <a:extLst>
              <a:ext uri="{FF2B5EF4-FFF2-40B4-BE49-F238E27FC236}">
                <a16:creationId xmlns:a16="http://schemas.microsoft.com/office/drawing/2014/main" id="{C9EFBCCE-8D49-4A73-8762-63E5870B1EC6}"/>
              </a:ext>
            </a:extLst>
          </p:cNvPr>
          <p:cNvPicPr>
            <a:picLocks noChangeAspect="1"/>
          </p:cNvPicPr>
          <p:nvPr userDrawn="1"/>
        </p:nvPicPr>
        <p:blipFill rotWithShape="1">
          <a:blip r:embed="rId3"/>
          <a:srcRect l="2931" r="60888"/>
          <a:stretch/>
        </p:blipFill>
        <p:spPr>
          <a:xfrm>
            <a:off x="2733516" y="3293367"/>
            <a:ext cx="363713" cy="647461"/>
          </a:xfrm>
          <a:prstGeom prst="rect">
            <a:avLst/>
          </a:prstGeom>
        </p:spPr>
      </p:pic>
      <p:pic>
        <p:nvPicPr>
          <p:cNvPr id="9" name="3 Layout">
            <a:extLst>
              <a:ext uri="{FF2B5EF4-FFF2-40B4-BE49-F238E27FC236}">
                <a16:creationId xmlns:a16="http://schemas.microsoft.com/office/drawing/2014/main" id="{00995F18-330D-4742-AD80-E856C91E09A9}"/>
              </a:ext>
            </a:extLst>
          </p:cNvPr>
          <p:cNvPicPr>
            <a:picLocks noChangeAspect="1"/>
          </p:cNvPicPr>
          <p:nvPr userDrawn="1"/>
        </p:nvPicPr>
        <p:blipFill rotWithShape="1">
          <a:blip r:embed="rId3"/>
          <a:srcRect l="36944" r="2272" b="69429"/>
          <a:stretch/>
        </p:blipFill>
        <p:spPr>
          <a:xfrm>
            <a:off x="2748981" y="4147448"/>
            <a:ext cx="593368" cy="192211"/>
          </a:xfrm>
          <a:prstGeom prst="rect">
            <a:avLst/>
          </a:prstGeom>
        </p:spPr>
      </p:pic>
      <p:pic>
        <p:nvPicPr>
          <p:cNvPr id="11" name="4 Nulstil">
            <a:extLst>
              <a:ext uri="{FF2B5EF4-FFF2-40B4-BE49-F238E27FC236}">
                <a16:creationId xmlns:a16="http://schemas.microsoft.com/office/drawing/2014/main" id="{2324BBF6-4E28-4408-B9EF-E9ED5897F24C}"/>
              </a:ext>
            </a:extLst>
          </p:cNvPr>
          <p:cNvPicPr>
            <a:picLocks noChangeAspect="1"/>
          </p:cNvPicPr>
          <p:nvPr userDrawn="1"/>
        </p:nvPicPr>
        <p:blipFill>
          <a:blip r:embed="rId4"/>
          <a:stretch>
            <a:fillRect/>
          </a:stretch>
        </p:blipFill>
        <p:spPr>
          <a:xfrm>
            <a:off x="2748981" y="5595133"/>
            <a:ext cx="547241" cy="197798"/>
          </a:xfrm>
          <a:prstGeom prst="rect">
            <a:avLst/>
          </a:prstGeom>
        </p:spPr>
      </p:pic>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TIP: Hold Shift nede og klik på pladsholderen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A. Indsæt firma billede</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den blå </a:t>
            </a:r>
            <a:r>
              <a:rPr lang="da-DK" altLang="da-DK" sz="900" b="1" baseline="0" noProof="1">
                <a:solidFill>
                  <a:schemeClr val="tx1"/>
                </a:solidFill>
                <a:latin typeface="Arial" panose="020B0604020202020204" pitchFamily="34" charset="0"/>
                <a:cs typeface="Arial" panose="020B0604020202020204" pitchFamily="34" charset="0"/>
              </a:rPr>
              <a:t>Templafy</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I drop ned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i="0" baseline="0" noProof="1">
                <a:solidFill>
                  <a:schemeClr val="tx1"/>
                </a:solidFill>
                <a:latin typeface="Arial" panose="020B0604020202020204" pitchFamily="34" charset="0"/>
                <a:cs typeface="Arial" panose="020B0604020202020204" pitchFamily="34" charset="0"/>
              </a:rPr>
              <a:t>-knappen</a:t>
            </a:r>
            <a:r>
              <a:rPr lang="da-DK"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a:t>
            </a:r>
            <a:r>
              <a:rPr lang="da-DK" altLang="da-DK" sz="900" b="0" baseline="0" noProof="1">
                <a:solidFill>
                  <a:schemeClr val="tx1"/>
                </a:solidFill>
                <a:latin typeface="Arial" panose="020B0604020202020204" pitchFamily="34" charset="0"/>
                <a:cs typeface="Arial" panose="020B0604020202020204" pitchFamily="34" charset="0"/>
              </a:rPr>
              <a:t>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browse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efter et billede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a:solidFill>
                  <a:srgbClr val="000000"/>
                </a:solidFill>
                <a:latin typeface="Arial" panose="020B0604020202020204" pitchFamily="34" charset="0"/>
                <a:ea typeface="Times New Roman" panose="02020603050405020304" pitchFamily="18" charset="0"/>
              </a:rPr>
              <a:t>C. Indsæt et kopieret billede</a:t>
            </a:r>
            <a:endParaRPr lang="da-DK"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r>
              <a:rPr lang="da-DK" altLang="da-DK" sz="900" b="1" baseline="0" noProof="1">
                <a:solidFill>
                  <a:schemeClr val="tx1"/>
                </a:solidFill>
                <a:latin typeface="Arial" panose="020B0604020202020204" pitchFamily="34" charset="0"/>
                <a:cs typeface="Arial" panose="020B0604020202020204" pitchFamily="34" charset="0"/>
              </a:rPr>
              <a:t> </a:t>
            </a:r>
            <a:br>
              <a:rPr lang="da-DK" altLang="da-DK" sz="900" b="1"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Paste</a:t>
            </a:r>
            <a:r>
              <a:rPr lang="da-DK" altLang="da-DK" sz="900" b="0" baseline="0" noProof="1">
                <a:solidFill>
                  <a:schemeClr val="tx1"/>
                </a:solidFill>
                <a:latin typeface="Arial" panose="020B0604020202020204" pitchFamily="34" charset="0"/>
                <a:cs typeface="Arial" panose="020B0604020202020204" pitchFamily="34" charset="0"/>
              </a:rPr>
              <a:t> for at indsætte det kopierede billede</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grpSp>
        <p:nvGrpSpPr>
          <p:cNvPr id="13" name="Gruppe 12">
            <a:extLst>
              <a:ext uri="{FF2B5EF4-FFF2-40B4-BE49-F238E27FC236}">
                <a16:creationId xmlns:a16="http://schemas.microsoft.com/office/drawing/2014/main" id="{D2C9FB0D-88F7-4914-B163-2A32B5C36395}"/>
              </a:ext>
            </a:extLst>
          </p:cNvPr>
          <p:cNvGrpSpPr/>
          <p:nvPr userDrawn="1"/>
        </p:nvGrpSpPr>
        <p:grpSpPr>
          <a:xfrm>
            <a:off x="6241457" y="3795144"/>
            <a:ext cx="740398" cy="934814"/>
            <a:chOff x="6398620" y="3815586"/>
            <a:chExt cx="740398" cy="934814"/>
          </a:xfrm>
        </p:grpSpPr>
        <p:pic>
          <p:nvPicPr>
            <p:cNvPr id="14" name="6 Crop">
              <a:extLst>
                <a:ext uri="{FF2B5EF4-FFF2-40B4-BE49-F238E27FC236}">
                  <a16:creationId xmlns:a16="http://schemas.microsoft.com/office/drawing/2014/main" id="{9CA7B9C2-7E56-410A-971E-5C2DB12375FC}"/>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15" name="Billede 14">
              <a:extLst>
                <a:ext uri="{FF2B5EF4-FFF2-40B4-BE49-F238E27FC236}">
                  <a16:creationId xmlns:a16="http://schemas.microsoft.com/office/drawing/2014/main" id="{8279CECF-FAFA-4219-B5CE-3A3FD849884C}"/>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16" name="Gruppe 15">
            <a:extLst>
              <a:ext uri="{FF2B5EF4-FFF2-40B4-BE49-F238E27FC236}">
                <a16:creationId xmlns:a16="http://schemas.microsoft.com/office/drawing/2014/main" id="{5BA528D8-8864-41DB-9710-AE4685B9A20B}"/>
              </a:ext>
            </a:extLst>
          </p:cNvPr>
          <p:cNvGrpSpPr/>
          <p:nvPr userDrawn="1"/>
        </p:nvGrpSpPr>
        <p:grpSpPr>
          <a:xfrm>
            <a:off x="6234489" y="4863338"/>
            <a:ext cx="740397" cy="929593"/>
            <a:chOff x="6391652" y="4854581"/>
            <a:chExt cx="740397" cy="929593"/>
          </a:xfrm>
        </p:grpSpPr>
        <p:pic>
          <p:nvPicPr>
            <p:cNvPr id="17" name="6 Crop">
              <a:extLst>
                <a:ext uri="{FF2B5EF4-FFF2-40B4-BE49-F238E27FC236}">
                  <a16:creationId xmlns:a16="http://schemas.microsoft.com/office/drawing/2014/main" id="{31C0B22E-AE96-4B47-B9E5-0C6BF3DDFBD1}"/>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18" name="Billede 17">
              <a:extLst>
                <a:ext uri="{FF2B5EF4-FFF2-40B4-BE49-F238E27FC236}">
                  <a16:creationId xmlns:a16="http://schemas.microsoft.com/office/drawing/2014/main" id="{7DEA374A-1857-4DBB-B628-7924724B194C}"/>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6285608" y="2633221"/>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7982683" y="1479519"/>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indsætter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p:txBody>
      </p:sp>
      <p:pic>
        <p:nvPicPr>
          <p:cNvPr id="24" name="6 Beskær">
            <a:extLst>
              <a:ext uri="{FF2B5EF4-FFF2-40B4-BE49-F238E27FC236}">
                <a16:creationId xmlns:a16="http://schemas.microsoft.com/office/drawing/2014/main" id="{73BFC9C5-9F8B-479D-9F8C-258E445B7163}"/>
              </a:ext>
            </a:extLst>
          </p:cNvPr>
          <p:cNvPicPr>
            <a:picLocks noChangeAspect="1"/>
          </p:cNvPicPr>
          <p:nvPr userDrawn="1"/>
        </p:nvPicPr>
        <p:blipFill>
          <a:blip r:embed="rId5"/>
          <a:stretch>
            <a:fillRect/>
          </a:stretch>
        </p:blipFill>
        <p:spPr>
          <a:xfrm>
            <a:off x="10085312" y="1658669"/>
            <a:ext cx="337400" cy="321707"/>
          </a:xfrm>
          <a:prstGeom prst="rect">
            <a:avLst/>
          </a:prstGeom>
        </p:spPr>
      </p:pic>
      <p:pic>
        <p:nvPicPr>
          <p:cNvPr id="25" name="7 Skalér billede">
            <a:extLst>
              <a:ext uri="{FF2B5EF4-FFF2-40B4-BE49-F238E27FC236}">
                <a16:creationId xmlns:a16="http://schemas.microsoft.com/office/drawing/2014/main" id="{BC0CFA26-138E-416A-95E9-B8BD373116B3}"/>
              </a:ext>
            </a:extLst>
          </p:cNvPr>
          <p:cNvPicPr>
            <a:picLocks noChangeAspect="1"/>
          </p:cNvPicPr>
          <p:nvPr userDrawn="1"/>
        </p:nvPicPr>
        <p:blipFill>
          <a:blip r:embed="rId10"/>
          <a:stretch>
            <a:fillRect/>
          </a:stretch>
        </p:blipFill>
        <p:spPr>
          <a:xfrm>
            <a:off x="10085312" y="2019309"/>
            <a:ext cx="359695" cy="335309"/>
          </a:xfrm>
          <a:prstGeom prst="rect">
            <a:avLst/>
          </a:prstGeom>
        </p:spPr>
      </p:pic>
      <p:sp>
        <p:nvSpPr>
          <p:cNvPr id="26" name="Fast overskrift">
            <a:extLst>
              <a:ext uri="{FF2B5EF4-FFF2-40B4-BE49-F238E27FC236}">
                <a16:creationId xmlns:a16="http://schemas.microsoft.com/office/drawing/2014/main" id="{70228264-0252-44FF-B3C8-4CBFA6043ED3}"/>
              </a:ext>
            </a:extLst>
          </p:cNvPr>
          <p:cNvSpPr txBox="1"/>
          <p:nvPr userDrawn="1"/>
        </p:nvSpPr>
        <p:spPr>
          <a:xfrm>
            <a:off x="539750" y="720000"/>
            <a:ext cx="10752137" cy="611331"/>
          </a:xfrm>
          <a:prstGeom prst="rect">
            <a:avLst/>
          </a:prstGeom>
          <a:noFill/>
        </p:spPr>
        <p:txBody>
          <a:bodyPr wrap="square" lIns="0" tIns="0" rIns="0" bIns="0" rtlCol="0" anchor="t" anchorCtr="0">
            <a:noAutofit/>
          </a:bodyPr>
          <a:lstStyle/>
          <a:p>
            <a:pPr>
              <a:lnSpc>
                <a:spcPct val="83000"/>
              </a:lnSpc>
            </a:pPr>
            <a:r>
              <a:rPr lang="da-DK" sz="3200" b="0" cap="none" baseline="0" noProof="1">
                <a:solidFill>
                  <a:schemeClr val="tx1"/>
                </a:solidFill>
                <a:latin typeface="Arial" panose="020B0604020202020204" pitchFamily="34" charset="0"/>
                <a:cs typeface="Arial" panose="020B0604020202020204" pitchFamily="34" charset="0"/>
              </a:rPr>
              <a:t>Brugerguide - Slet før anvendelse</a:t>
            </a:r>
          </a:p>
        </p:txBody>
      </p:sp>
    </p:spTree>
    <p:extLst>
      <p:ext uri="{BB962C8B-B14F-4D97-AF65-F5344CB8AC3E}">
        <p14:creationId xmlns:p14="http://schemas.microsoft.com/office/powerpoint/2010/main" val="54992131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sp>
        <p:nvSpPr>
          <p:cNvPr id="11" name="Rektangel 10"/>
          <p:cNvSpPr/>
          <p:nvPr userDrawn="1"/>
        </p:nvSpPr>
        <p:spPr>
          <a:xfrm>
            <a:off x="2484000"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9" name="Rektangel 8"/>
          <p:cNvSpPr/>
          <p:nvPr userDrawn="1"/>
        </p:nvSpPr>
        <p:spPr>
          <a:xfrm>
            <a:off x="1764000" y="28908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PresentationTitle"/>
          <p:cNvSpPr>
            <a:spLocks noGrp="1"/>
          </p:cNvSpPr>
          <p:nvPr>
            <p:ph type="ctrTitle" hasCustomPrompt="1"/>
          </p:nvPr>
        </p:nvSpPr>
        <p:spPr>
          <a:xfrm>
            <a:off x="2479868" y="7685"/>
            <a:ext cx="3614400" cy="1283512"/>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735432" y="1451574"/>
            <a:ext cx="3103273" cy="1273697"/>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1764000" y="3685487"/>
            <a:ext cx="1440000" cy="643055"/>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1764000" y="3531600"/>
            <a:ext cx="1439999" cy="153888"/>
          </a:xfrm>
        </p:spPr>
        <p:txBody>
          <a:bodyPr lIns="241200" rIns="241200">
            <a:spAutoFit/>
          </a:bodyPr>
          <a:lstStyle>
            <a:lvl1pPr algn="ctr">
              <a:defRPr sz="1000" baseline="0">
                <a:solidFill>
                  <a:schemeClr val="bg1"/>
                </a:solidFill>
              </a:defRPr>
            </a:lvl1pPr>
          </a:lstStyle>
          <a:p>
            <a:endParaRPr lang="da-DK"/>
          </a:p>
        </p:txBody>
      </p:sp>
      <p:sp>
        <p:nvSpPr>
          <p:cNvPr id="10" name="Picture Placeholder 9"/>
          <p:cNvSpPr>
            <a:spLocks noGrp="1"/>
          </p:cNvSpPr>
          <p:nvPr>
            <p:ph type="pic" sz="quarter" idx="13" hasCustomPrompt="1"/>
          </p:nvPr>
        </p:nvSpPr>
        <p:spPr>
          <a:xfrm>
            <a:off x="6094799" y="-2"/>
            <a:ext cx="6095873" cy="6865200"/>
          </a:xfrm>
          <a:blipFill>
            <a:blip r:embed="rId2"/>
            <a:stretch>
              <a:fillRect/>
            </a:stretch>
          </a:blipFill>
        </p:spPr>
        <p:txBody>
          <a:bodyPr tIns="0" bIns="108000" anchor="b" anchorCtr="0"/>
          <a:lstStyle>
            <a:lvl1pPr marL="0" indent="0" algn="ctr">
              <a:buNone/>
              <a:defRPr sz="1600">
                <a:solidFill>
                  <a:schemeClr val="tx1"/>
                </a:solidFill>
              </a:defRPr>
            </a:lvl1pPr>
          </a:lstStyle>
          <a:p>
            <a:r>
              <a:rPr lang="da-DK"/>
              <a:t>Klik på denne pladsholder og indsæt billede via Images Library </a:t>
            </a:r>
          </a:p>
        </p:txBody>
      </p:sp>
      <p:sp>
        <p:nvSpPr>
          <p:cNvPr id="13" name="Tekstfelt 12">
            <a:extLst>
              <a:ext uri="{FF2B5EF4-FFF2-40B4-BE49-F238E27FC236}">
                <a16:creationId xmlns:a16="http://schemas.microsoft.com/office/drawing/2014/main" id="{01A24D03-C26F-4DA9-852C-EAC82865748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BAA50C1E-A0E5-4A0E-925C-BEF46564B6A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15" name="Sikkerhed">
            <a:extLst>
              <a:ext uri="{FF2B5EF4-FFF2-40B4-BE49-F238E27FC236}">
                <a16:creationId xmlns:a16="http://schemas.microsoft.com/office/drawing/2014/main" id="{EA6793A1-F144-445F-BFB8-4FFA21EC27A9}"/>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25697359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Forside B">
    <p:spTree>
      <p:nvGrpSpPr>
        <p:cNvPr id="1" name=""/>
        <p:cNvGrpSpPr/>
        <p:nvPr/>
      </p:nvGrpSpPr>
      <p:grpSpPr>
        <a:xfrm>
          <a:off x="0" y="0"/>
          <a:ext cx="0" cy="0"/>
          <a:chOff x="0" y="0"/>
          <a:chExt cx="0" cy="0"/>
        </a:xfrm>
      </p:grpSpPr>
      <p:sp>
        <p:nvSpPr>
          <p:cNvPr id="14" name="Rektangel 13"/>
          <p:cNvSpPr/>
          <p:nvPr userDrawn="1"/>
        </p:nvSpPr>
        <p:spPr>
          <a:xfrm>
            <a:off x="5416062"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3" name="Rektangel 12"/>
          <p:cNvSpPr/>
          <p:nvPr userDrawn="1"/>
        </p:nvSpPr>
        <p:spPr>
          <a:xfrm>
            <a:off x="8290800" y="28836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icture Placeholder 9"/>
          <p:cNvSpPr>
            <a:spLocks noGrp="1"/>
          </p:cNvSpPr>
          <p:nvPr>
            <p:ph type="pic" sz="quarter" idx="13" hasCustomPrompt="1"/>
          </p:nvPr>
        </p:nvSpPr>
        <p:spPr>
          <a:xfrm>
            <a:off x="-1073" y="1458000"/>
            <a:ext cx="5417135" cy="5408212"/>
          </a:xfrm>
          <a:blipFill>
            <a:blip r:embed="rId2"/>
            <a:stretch>
              <a:fillRect/>
            </a:stretch>
          </a:blipFill>
        </p:spPr>
        <p:txBody>
          <a:bodyPr tIns="108000" anchor="t" anchorCtr="0"/>
          <a:lstStyle>
            <a:lvl1pPr marL="0" indent="0" algn="ctr">
              <a:buNone/>
              <a:defRPr sz="1400">
                <a:solidFill>
                  <a:schemeClr val="tx1"/>
                </a:solidFill>
              </a:defRPr>
            </a:lvl1pPr>
          </a:lstStyle>
          <a:p>
            <a:r>
              <a:rPr lang="da-DK"/>
              <a:t>Klik på denne pladsholder og indsæt billede via Images Library</a:t>
            </a:r>
          </a:p>
        </p:txBody>
      </p:sp>
      <p:sp>
        <p:nvSpPr>
          <p:cNvPr id="2" name="PresentationTitle"/>
          <p:cNvSpPr>
            <a:spLocks noGrp="1"/>
          </p:cNvSpPr>
          <p:nvPr>
            <p:ph type="ctrTitle" hasCustomPrompt="1"/>
          </p:nvPr>
        </p:nvSpPr>
        <p:spPr>
          <a:xfrm>
            <a:off x="5416062" y="0"/>
            <a:ext cx="3614400" cy="1274764"/>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5657555" y="1443600"/>
            <a:ext cx="3103273" cy="1280939"/>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8290800" y="3674876"/>
            <a:ext cx="1440000" cy="644212"/>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8290800" y="3524400"/>
            <a:ext cx="1439999" cy="153888"/>
          </a:xfrm>
        </p:spPr>
        <p:txBody>
          <a:bodyPr lIns="241200" rIns="241200">
            <a:spAutoFit/>
          </a:bodyPr>
          <a:lstStyle>
            <a:lvl1pPr algn="ctr">
              <a:defRPr sz="1000" baseline="0">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6" name="Tekstfelt 15">
            <a:extLst>
              <a:ext uri="{FF2B5EF4-FFF2-40B4-BE49-F238E27FC236}">
                <a16:creationId xmlns:a16="http://schemas.microsoft.com/office/drawing/2014/main" id="{9C0F7C1E-E38C-4A64-BC7C-67D706DFC31D}"/>
              </a:ext>
            </a:extLst>
          </p:cNvPr>
          <p:cNvSpPr txBox="1"/>
          <p:nvPr userDrawn="1"/>
        </p:nvSpPr>
        <p:spPr>
          <a:xfrm>
            <a:off x="-1870996" y="5114971"/>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7" name="Billede 16">
            <a:extLst>
              <a:ext uri="{FF2B5EF4-FFF2-40B4-BE49-F238E27FC236}">
                <a16:creationId xmlns:a16="http://schemas.microsoft.com/office/drawing/2014/main" id="{933C5562-C37A-48F4-9502-0081359BBAB2}"/>
              </a:ext>
            </a:extLst>
          </p:cNvPr>
          <p:cNvPicPr>
            <a:picLocks noChangeAspect="1"/>
          </p:cNvPicPr>
          <p:nvPr userDrawn="1"/>
        </p:nvPicPr>
        <p:blipFill>
          <a:blip r:embed="rId3"/>
          <a:stretch>
            <a:fillRect/>
          </a:stretch>
        </p:blipFill>
        <p:spPr>
          <a:xfrm>
            <a:off x="-1874549" y="6086224"/>
            <a:ext cx="1783466" cy="759744"/>
          </a:xfrm>
          <a:prstGeom prst="rect">
            <a:avLst/>
          </a:prstGeom>
        </p:spPr>
      </p:pic>
      <p:sp>
        <p:nvSpPr>
          <p:cNvPr id="18" name="Sikkerhed">
            <a:extLst>
              <a:ext uri="{FF2B5EF4-FFF2-40B4-BE49-F238E27FC236}">
                <a16:creationId xmlns:a16="http://schemas.microsoft.com/office/drawing/2014/main" id="{BD77C7F1-8E90-415C-B43E-A7E57AACEBF5}"/>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pic>
        <p:nvPicPr>
          <p:cNvPr id="15" name="Logo_white">
            <a:extLst>
              <a:ext uri="{FF2B5EF4-FFF2-40B4-BE49-F238E27FC236}">
                <a16:creationId xmlns:a16="http://schemas.microsoft.com/office/drawing/2014/main" id="{99EF83DE-4E51-4546-AABA-2838AFEAC6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64312094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Forside C">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74" y="1381"/>
            <a:ext cx="12193073" cy="6858000"/>
          </a:xfrm>
          <a:blipFill>
            <a:blip r:embed="rId2"/>
            <a:stretch>
              <a:fillRect/>
            </a:stretch>
          </a:blipFill>
        </p:spPr>
        <p:txBody>
          <a:bodyPr lIns="108000" tIns="0" rIns="0"/>
          <a:lstStyle>
            <a:lvl1pPr marL="0" indent="0" algn="l">
              <a:buNone/>
              <a:defRPr sz="1600"/>
            </a:lvl1pPr>
          </a:lstStyle>
          <a:p>
            <a:r>
              <a:rPr lang="da-DK"/>
              <a:t>Klik på denne pladsholder og indsæt billede via Images Library </a:t>
            </a:r>
          </a:p>
        </p:txBody>
      </p:sp>
      <p:sp>
        <p:nvSpPr>
          <p:cNvPr id="2" name="PresentationTitle"/>
          <p:cNvSpPr>
            <a:spLocks noGrp="1"/>
          </p:cNvSpPr>
          <p:nvPr>
            <p:ph type="ctrTitle" hasCustomPrompt="1"/>
          </p:nvPr>
        </p:nvSpPr>
        <p:spPr>
          <a:xfrm>
            <a:off x="0" y="1296000"/>
            <a:ext cx="3610800" cy="3610800"/>
          </a:xfrm>
          <a:solidFill>
            <a:srgbClr val="FB264E"/>
          </a:solidFill>
        </p:spPr>
        <p:txBody>
          <a:bodyPr lIns="241200" tIns="241200" rIns="241200" bIns="232560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41493" y="2744861"/>
            <a:ext cx="3103273" cy="1911964"/>
          </a:xfrm>
        </p:spPr>
        <p:txBody>
          <a:bodyPr/>
          <a:lstStyle>
            <a:lvl1pPr marL="0" indent="0" algn="l">
              <a:spcBef>
                <a:spcPts val="0"/>
              </a:spcBef>
              <a:buFont typeface="Arial" panose="020B0604020202020204" pitchFamily="34" charset="0"/>
              <a:buChar char="​"/>
              <a:defRPr sz="160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7 linjer</a:t>
            </a:r>
          </a:p>
        </p:txBody>
      </p:sp>
      <p:sp>
        <p:nvSpPr>
          <p:cNvPr id="12" name="Lokation"/>
          <p:cNvSpPr>
            <a:spLocks noGrp="1"/>
          </p:cNvSpPr>
          <p:nvPr>
            <p:ph type="body" sz="quarter" idx="14" hasCustomPrompt="1"/>
          </p:nvPr>
        </p:nvSpPr>
        <p:spPr>
          <a:xfrm>
            <a:off x="3610800" y="4184861"/>
            <a:ext cx="1440000" cy="1440000"/>
          </a:xfrm>
          <a:solidFill>
            <a:srgbClr val="0F1E82"/>
          </a:solidFill>
        </p:spPr>
        <p:txBody>
          <a:bodyPr lIns="241200" tIns="79200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3610800" y="4825661"/>
            <a:ext cx="1439999" cy="153888"/>
          </a:xfrm>
        </p:spPr>
        <p:txBody>
          <a:bodyPr lIns="241200" rIns="241200">
            <a:spAutoFit/>
          </a:bodyPr>
          <a:lstStyle>
            <a:lvl1pPr algn="ctr">
              <a:defRPr sz="1000" baseline="0">
                <a:solidFill>
                  <a:schemeClr val="bg1"/>
                </a:solidFill>
              </a:defRPr>
            </a:lvl1pPr>
          </a:lstStyle>
          <a:p>
            <a:endParaRPr lang="da-DK"/>
          </a:p>
        </p:txBody>
      </p:sp>
      <p:sp>
        <p:nvSpPr>
          <p:cNvPr id="14" name="Tekstfelt 13">
            <a:extLst>
              <a:ext uri="{FF2B5EF4-FFF2-40B4-BE49-F238E27FC236}">
                <a16:creationId xmlns:a16="http://schemas.microsoft.com/office/drawing/2014/main" id="{DD216CFB-ECC7-4146-9E0D-FF6394EEAC9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0E7E91F0-8942-48EB-A0A2-034FE71137AE}"/>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6" name="Logo_white">
            <a:extLst>
              <a:ext uri="{FF2B5EF4-FFF2-40B4-BE49-F238E27FC236}">
                <a16:creationId xmlns:a16="http://schemas.microsoft.com/office/drawing/2014/main" id="{95FB0D1B-4AC0-4460-BE86-AD2BB95092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42550394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Forside 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blipFill>
            <a:blip r:embed="rId2"/>
            <a:stretch>
              <a:fillRect/>
            </a:stretch>
          </a:blipFill>
        </p:spPr>
        <p:txBody>
          <a:bodyPr lIns="108000" tIns="0"/>
          <a:lstStyle>
            <a:lvl1pPr marL="0" indent="0" algn="l">
              <a:buNone/>
              <a:defRPr sz="1600" baseline="0">
                <a:solidFill>
                  <a:schemeClr val="tx1"/>
                </a:solidFill>
              </a:defRPr>
            </a:lvl1pPr>
          </a:lstStyle>
          <a:p>
            <a:r>
              <a:rPr lang="da-DK"/>
              <a:t>Klik på denne pladsholder og indsæt billede via Images Library </a:t>
            </a:r>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13" name="Tekstfelt 12">
            <a:extLst>
              <a:ext uri="{FF2B5EF4-FFF2-40B4-BE49-F238E27FC236}">
                <a16:creationId xmlns:a16="http://schemas.microsoft.com/office/drawing/2014/main" id="{FCEE42A0-3201-4831-A2D0-9873D3745694}"/>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D322DD-B3C8-4516-A4DA-946DF60BFAF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112660149"/>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Forside E">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D3E24A80-6896-46FE-97D2-388D5985C627}"/>
              </a:ext>
            </a:extLst>
          </p:cNvPr>
          <p:cNvSpPr/>
          <p:nvPr userDrawn="1"/>
        </p:nvSpPr>
        <p:spPr>
          <a:xfrm>
            <a:off x="0" y="0"/>
            <a:ext cx="12189600" cy="6858000"/>
          </a:xfrm>
          <a:prstGeom prst="rect">
            <a:avLst/>
          </a:prstGeom>
          <a:solidFill>
            <a:srgbClr val="0F1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988190659"/>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491395"/>
            <a:ext cx="6254976" cy="959717"/>
          </a:xfrm>
        </p:spPr>
        <p:txBody>
          <a:bodyPr/>
          <a:lstStyle/>
          <a:p>
            <a:r>
              <a:rPr lang="da-DK"/>
              <a:t>Klik for at redigere i master</a:t>
            </a:r>
          </a:p>
        </p:txBody>
      </p:sp>
      <p:sp>
        <p:nvSpPr>
          <p:cNvPr id="3" name="Date_DateCustomA"/>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4C8C45C-947F-4981-8B3F-4F32E973C901}" type="slidenum">
              <a:rPr lang="da-DK" smtClean="0"/>
              <a:pPr/>
              <a:t>‹#›</a:t>
            </a:fld>
            <a:endParaRPr lang="da-DK"/>
          </a:p>
        </p:txBody>
      </p:sp>
      <p:sp>
        <p:nvSpPr>
          <p:cNvPr id="8" name="Pladsholder til tekst 7"/>
          <p:cNvSpPr>
            <a:spLocks noGrp="1"/>
          </p:cNvSpPr>
          <p:nvPr>
            <p:ph type="body" sz="quarter" idx="13" hasCustomPrompt="1"/>
          </p:nvPr>
        </p:nvSpPr>
        <p:spPr>
          <a:xfrm>
            <a:off x="566738" y="1659600"/>
            <a:ext cx="6254976" cy="4626000"/>
          </a:xfrm>
        </p:spPr>
        <p:txBody>
          <a:bodyPr/>
          <a:lstStyle>
            <a:lvl1pPr marL="324000" indent="-324000">
              <a:spcBef>
                <a:spcPts val="1200"/>
              </a:spcBef>
              <a:buClrTx/>
              <a:buFont typeface="+mj-lt"/>
              <a:buAutoNum type="arabicPeriod"/>
              <a:tabLst>
                <a:tab pos="6256800" algn="r"/>
              </a:tabLst>
              <a:defRPr sz="1800" baseline="0"/>
            </a:lvl1pPr>
            <a:lvl2pPr marL="547200">
              <a:defRPr/>
            </a:lvl2pPr>
            <a:lvl3pPr marL="752400">
              <a:defRPr/>
            </a:lvl3pPr>
            <a:lvl4pPr marL="957600">
              <a:defRPr/>
            </a:lvl4pPr>
            <a:lvl5pPr marL="1162800">
              <a:defRPr/>
            </a:lvl5pPr>
          </a:lstStyle>
          <a:p>
            <a:pPr lvl="0"/>
            <a:r>
              <a:rPr lang="da-DK"/>
              <a:t>Klik for at tilføje tekst, klik tabuleringstasten for at indsætte </a:t>
            </a:r>
            <a:r>
              <a:rPr lang="da-DK" err="1"/>
              <a:t>højrestillet</a:t>
            </a:r>
            <a:r>
              <a:rPr lang="da-DK"/>
              <a:t> sidetal </a:t>
            </a:r>
          </a:p>
          <a:p>
            <a:pPr lvl="1"/>
            <a:r>
              <a:rPr lang="da-DK"/>
              <a:t>Andet niveau</a:t>
            </a:r>
          </a:p>
          <a:p>
            <a:pPr lvl="2"/>
            <a:r>
              <a:rPr lang="da-DK"/>
              <a:t>Tredje niveau</a:t>
            </a:r>
          </a:p>
          <a:p>
            <a:pPr lvl="3"/>
            <a:r>
              <a:rPr lang="da-DK"/>
              <a:t>Fjerde niveau</a:t>
            </a:r>
          </a:p>
          <a:p>
            <a:pPr lvl="4"/>
            <a:r>
              <a:rPr lang="da-DK"/>
              <a:t>Femte niveau</a:t>
            </a:r>
          </a:p>
        </p:txBody>
      </p:sp>
      <p:sp>
        <p:nvSpPr>
          <p:cNvPr id="9" name="Rektangel 8"/>
          <p:cNvSpPr/>
          <p:nvPr userDrawn="1"/>
        </p:nvSpPr>
        <p:spPr>
          <a:xfrm>
            <a:off x="10180501" y="569913"/>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1"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Tree>
    <p:extLst>
      <p:ext uri="{BB962C8B-B14F-4D97-AF65-F5344CB8AC3E}">
        <p14:creationId xmlns:p14="http://schemas.microsoft.com/office/powerpoint/2010/main" val="2931675446"/>
      </p:ext>
    </p:extLst>
  </p:cSld>
  <p:clrMapOvr>
    <a:masterClrMapping/>
  </p:clrMapOvr>
  <p:extLst>
    <p:ext uri="{DCECCB84-F9BA-43D5-87BE-67443E8EF086}">
      <p15:sldGuideLst xmlns:p15="http://schemas.microsoft.com/office/powerpoint/2012/main">
        <p15:guide id="1" pos="42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ces 1-4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3383725"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6200712"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9017700"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0998B08E-A57F-4272-8EF7-59109E6456BC}"/>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26" name="Pladsholder til tekst 25">
            <a:extLst>
              <a:ext uri="{FF2B5EF4-FFF2-40B4-BE49-F238E27FC236}">
                <a16:creationId xmlns:a16="http://schemas.microsoft.com/office/drawing/2014/main" id="{DD1C6141-65FD-4EF8-AC05-D4269B38A457}"/>
              </a:ext>
            </a:extLst>
          </p:cNvPr>
          <p:cNvSpPr>
            <a:spLocks noGrp="1" noChangeAspect="1"/>
          </p:cNvSpPr>
          <p:nvPr>
            <p:ph type="body" sz="quarter" idx="28" hasCustomPrompt="1"/>
          </p:nvPr>
        </p:nvSpPr>
        <p:spPr>
          <a:xfrm>
            <a:off x="253656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7" name="Pladsholder til tekst 26">
            <a:extLst>
              <a:ext uri="{FF2B5EF4-FFF2-40B4-BE49-F238E27FC236}">
                <a16:creationId xmlns:a16="http://schemas.microsoft.com/office/drawing/2014/main" id="{B5630A30-E48E-4D26-8EBC-774C63A0A017}"/>
              </a:ext>
            </a:extLst>
          </p:cNvPr>
          <p:cNvSpPr>
            <a:spLocks noGrp="1" noChangeAspect="1"/>
          </p:cNvSpPr>
          <p:nvPr>
            <p:ph type="body" sz="quarter" idx="30" hasCustomPrompt="1"/>
          </p:nvPr>
        </p:nvSpPr>
        <p:spPr>
          <a:xfrm>
            <a:off x="535623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8" name="Pladsholder til tekst 27">
            <a:extLst>
              <a:ext uri="{FF2B5EF4-FFF2-40B4-BE49-F238E27FC236}">
                <a16:creationId xmlns:a16="http://schemas.microsoft.com/office/drawing/2014/main" id="{BBADA127-AD9F-448D-80DA-7DF9F1DA487F}"/>
              </a:ext>
            </a:extLst>
          </p:cNvPr>
          <p:cNvSpPr>
            <a:spLocks noGrp="1" noChangeAspect="1"/>
          </p:cNvSpPr>
          <p:nvPr>
            <p:ph type="body" sz="quarter" idx="31" hasCustomPrompt="1"/>
          </p:nvPr>
        </p:nvSpPr>
        <p:spPr>
          <a:xfrm>
            <a:off x="817068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9" name="Pladsholder til tekst 28">
            <a:extLst>
              <a:ext uri="{FF2B5EF4-FFF2-40B4-BE49-F238E27FC236}">
                <a16:creationId xmlns:a16="http://schemas.microsoft.com/office/drawing/2014/main" id="{7322669D-E733-4B18-80C7-DA86AA3F31C7}"/>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953478233"/>
      </p:ext>
    </p:extLst>
  </p:cSld>
  <p:clrMapOvr>
    <a:masterClrMapping/>
  </p:clrMapOvr>
  <p:extLst>
    <p:ext uri="{DCECCB84-F9BA-43D5-87BE-67443E8EF086}">
      <p15:sldGuideLst xmlns:p15="http://schemas.microsoft.com/office/powerpoint/2012/main">
        <p15:guide id="1" pos="2131" userDrawn="1">
          <p15:clr>
            <a:srgbClr val="FBAE40"/>
          </p15:clr>
        </p15:guide>
        <p15:guide id="2" pos="3905" userDrawn="1">
          <p15:clr>
            <a:srgbClr val="FBAE40"/>
          </p15:clr>
        </p15:guide>
        <p15:guide id="3" pos="5680" userDrawn="1">
          <p15:clr>
            <a:srgbClr val="FBAE40"/>
          </p15:clr>
        </p15:guide>
        <p15:guide id="4" orient="horz" pos="3598" userDrawn="1">
          <p15:clr>
            <a:srgbClr val="FBAE40"/>
          </p15:clr>
        </p15:guide>
        <p15:guide id="5" pos="1995" userDrawn="1">
          <p15:clr>
            <a:srgbClr val="FBAE40"/>
          </p15:clr>
        </p15:guide>
        <p15:guide id="6" pos="3771" userDrawn="1">
          <p15:clr>
            <a:srgbClr val="FBAE40"/>
          </p15:clr>
        </p15:guide>
        <p15:guide id="7" pos="5544" userDrawn="1">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5" name="Pladsholder til billede 14">
            <a:extLst>
              <a:ext uri="{FF2B5EF4-FFF2-40B4-BE49-F238E27FC236}">
                <a16:creationId xmlns:a16="http://schemas.microsoft.com/office/drawing/2014/main" id="{E554143C-F994-4082-871E-C3D921E55BD6}"/>
              </a:ext>
            </a:extLst>
          </p:cNvPr>
          <p:cNvSpPr>
            <a:spLocks noGrp="1"/>
          </p:cNvSpPr>
          <p:nvPr>
            <p:ph type="pic" sz="quarter" idx="13" hasCustomPrompt="1"/>
          </p:nvPr>
        </p:nvSpPr>
        <p:spPr>
          <a:xfrm>
            <a:off x="7507288" y="291222"/>
            <a:ext cx="4389159" cy="5470941"/>
          </a:xfrm>
          <a:prstGeom prst="rect">
            <a:avLst/>
          </a:prstGeom>
          <a:blipFill>
            <a:blip r:embed="rId2"/>
            <a:stretch>
              <a:fillRect/>
            </a:stretch>
          </a:blipFill>
        </p:spPr>
        <p:txBody>
          <a:bodyPr wrap="square" lIns="72000" tIns="252000" rIns="72000" anchor="t" anchorCtr="0">
            <a:noAutofit/>
          </a:bodyPr>
          <a:lstStyle>
            <a:lvl1pPr marL="0" marR="0" indent="0" algn="ctr" defTabSz="914400" rtl="0" eaLnBrk="1" fontAlgn="auto" latinLnBrk="0" hangingPunct="1">
              <a:lnSpc>
                <a:spcPct val="100000"/>
              </a:lnSpc>
              <a:spcBef>
                <a:spcPts val="900"/>
              </a:spcBef>
              <a:spcAft>
                <a:spcPts val="0"/>
              </a:spcAft>
              <a:buClr>
                <a:schemeClr val="accent2"/>
              </a:buClr>
              <a:buSzTx/>
              <a:buFont typeface="Arial" panose="020B0604020202020204" pitchFamily="34" charset="0"/>
              <a:buNone/>
              <a:tabLst/>
              <a:defRPr sz="1400"/>
            </a:lvl1pPr>
          </a:lstStyle>
          <a:p>
            <a:r>
              <a:rPr lang="da-DK"/>
              <a:t>Klik på denne pladsholder og indsæt billede via Images Library </a:t>
            </a:r>
          </a:p>
        </p:txBody>
      </p:sp>
      <p:sp>
        <p:nvSpPr>
          <p:cNvPr id="12"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lvl1pPr>
              <a:defRPr/>
            </a:lvl1p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8707967" y="6443249"/>
            <a:ext cx="1833034"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3" name="Text Placeholder 16">
            <a:extLst>
              <a:ext uri="{FF2B5EF4-FFF2-40B4-BE49-F238E27FC236}">
                <a16:creationId xmlns:a16="http://schemas.microsoft.com/office/drawing/2014/main" id="{D4B45C69-BB34-4AE8-8157-D7C28BE81B92}"/>
              </a:ext>
            </a:extLst>
          </p:cNvPr>
          <p:cNvSpPr>
            <a:spLocks noGrp="1" noChangeAspect="1"/>
          </p:cNvSpPr>
          <p:nvPr>
            <p:ph type="body" sz="quarter" idx="16" hasCustomPrompt="1"/>
          </p:nvPr>
        </p:nvSpPr>
        <p:spPr>
          <a:xfrm>
            <a:off x="7259512" y="5183153"/>
            <a:ext cx="1404546" cy="140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4" name="Tekstfelt 13">
            <a:extLst>
              <a:ext uri="{FF2B5EF4-FFF2-40B4-BE49-F238E27FC236}">
                <a16:creationId xmlns:a16="http://schemas.microsoft.com/office/drawing/2014/main" id="{CA55C495-3B2E-4A0B-A6FE-B9E47D9A8E0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6" name="Billede 15">
            <a:extLst>
              <a:ext uri="{FF2B5EF4-FFF2-40B4-BE49-F238E27FC236}">
                <a16:creationId xmlns:a16="http://schemas.microsoft.com/office/drawing/2014/main" id="{F864B46F-4D7D-45CD-814A-C7AEBBDE6EFA}"/>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419734835"/>
      </p:ext>
    </p:extLst>
  </p:cSld>
  <p:clrMapOvr>
    <a:masterClrMapping/>
  </p:clrMapOvr>
  <p:extLst>
    <p:ext uri="{DCECCB84-F9BA-43D5-87BE-67443E8EF086}">
      <p15:sldGuideLst xmlns:p15="http://schemas.microsoft.com/office/powerpoint/2012/main">
        <p15:guide id="3" pos="4297">
          <p15:clr>
            <a:srgbClr val="FBAE40"/>
          </p15:clr>
        </p15:guide>
        <p15:guide id="5" pos="7493">
          <p15:clr>
            <a:srgbClr val="FBAE40"/>
          </p15:clr>
        </p15:guide>
        <p15:guide id="6" pos="4728">
          <p15:clr>
            <a:srgbClr val="FBAE40"/>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8" y="1659600"/>
            <a:ext cx="6256800" cy="4626000"/>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9" name="Pladsholder til billede 11">
            <a:extLst>
              <a:ext uri="{FF2B5EF4-FFF2-40B4-BE49-F238E27FC236}">
                <a16:creationId xmlns:a16="http://schemas.microsoft.com/office/drawing/2014/main" id="{12430791-DEE4-4F98-AA3B-D5B6DF9604EC}"/>
              </a:ext>
            </a:extLst>
          </p:cNvPr>
          <p:cNvSpPr>
            <a:spLocks noGrp="1"/>
          </p:cNvSpPr>
          <p:nvPr>
            <p:ph type="pic" sz="quarter" idx="13" hasCustomPrompt="1"/>
          </p:nvPr>
        </p:nvSpPr>
        <p:spPr>
          <a:xfrm>
            <a:off x="7256463" y="1"/>
            <a:ext cx="4933137" cy="6285142"/>
          </a:xfrm>
          <a:prstGeom prst="rect">
            <a:avLst/>
          </a:prstGeom>
          <a:blipFill>
            <a:blip r:embed="rId2"/>
            <a:stretch>
              <a:fillRect/>
            </a:stretch>
          </a:blipFill>
        </p:spPr>
        <p:txBody>
          <a:bodyPr wrap="square" lIns="648000" tIns="468000" rIns="648000" anchor="t" anchorCtr="0">
            <a:noAutofit/>
          </a:bodyPr>
          <a:lstStyle>
            <a:lvl1pPr marL="0" indent="0" algn="ctr">
              <a:spcBef>
                <a:spcPts val="0"/>
              </a:spcBef>
              <a:buNone/>
              <a:defRPr sz="1400"/>
            </a:lvl1pPr>
          </a:lstStyle>
          <a:p>
            <a:r>
              <a:rPr lang="da-DK"/>
              <a:t>Klik på denne pladsholder og indsæt billede via Images Library </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spcBef>
                <a:spcPts val="0"/>
              </a:spcBef>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7256464" y="6443249"/>
            <a:ext cx="3284536"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2" name="Tekstfelt 11">
            <a:extLst>
              <a:ext uri="{FF2B5EF4-FFF2-40B4-BE49-F238E27FC236}">
                <a16:creationId xmlns:a16="http://schemas.microsoft.com/office/drawing/2014/main" id="{DB218F4F-A0B3-402C-ABE2-4B9E9C71B91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3" name="Billede 12">
            <a:extLst>
              <a:ext uri="{FF2B5EF4-FFF2-40B4-BE49-F238E27FC236}">
                <a16:creationId xmlns:a16="http://schemas.microsoft.com/office/drawing/2014/main" id="{3C8555EB-13AC-469D-9978-8DC48247DC56}"/>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3502003828"/>
      </p:ext>
    </p:extLst>
  </p:cSld>
  <p:clrMapOvr>
    <a:masterClrMapping/>
  </p:clrMapOvr>
  <p:extLst>
    <p:ext uri="{DCECCB84-F9BA-43D5-87BE-67443E8EF086}">
      <p15:sldGuideLst xmlns:p15="http://schemas.microsoft.com/office/powerpoint/2012/main">
        <p15:guide id="3" pos="4297">
          <p15:clr>
            <a:srgbClr val="FBAE40"/>
          </p15:clr>
        </p15:guide>
        <p15:guide id="4" pos="4571">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C18948E6-C6D7-4550-93C5-6FA51A1D3E98}"/>
              </a:ext>
            </a:extLst>
          </p:cNvPr>
          <p:cNvSpPr>
            <a:spLocks noGrp="1"/>
          </p:cNvSpPr>
          <p:nvPr>
            <p:ph type="pic" sz="quarter" idx="13" hasCustomPrompt="1"/>
          </p:nvPr>
        </p:nvSpPr>
        <p:spPr>
          <a:xfrm>
            <a:off x="7509600" y="2174400"/>
            <a:ext cx="4682400" cy="4683600"/>
          </a:xfrm>
          <a:prstGeom prst="rect">
            <a:avLst/>
          </a:prstGeom>
          <a:blipFill>
            <a:blip r:embed="rId2"/>
            <a:stretch>
              <a:fillRect/>
            </a:stretch>
          </a:blipFill>
        </p:spPr>
        <p:txBody>
          <a:bodyPr wrap="square" lIns="216000" tIns="0" rIns="216000" bIns="648000" anchor="b" anchorCtr="0">
            <a:noAutofit/>
          </a:bodyPr>
          <a:lstStyle>
            <a:lvl1pPr marL="0" indent="0" algn="ctr">
              <a:buNone/>
              <a:defRPr sz="1400">
                <a:solidFill>
                  <a:schemeClr val="bg1"/>
                </a:solidFill>
              </a:defRPr>
            </a:lvl1pPr>
          </a:lstStyle>
          <a:p>
            <a:r>
              <a:rPr lang="da-DK"/>
              <a:t>Klik på denne pladsholder og indsæt billede via Images Library </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lvl1pPr>
              <a:defRPr>
                <a:solidFill>
                  <a:schemeClr val="bg1"/>
                </a:solidFill>
              </a:defRPr>
            </a:lvl1pPr>
          </a:lstStyle>
          <a:p>
            <a:endParaRPr lang="da-DK"/>
          </a:p>
        </p:txBody>
      </p:sp>
      <p:sp>
        <p:nvSpPr>
          <p:cNvPr id="5" name="FLD_PresentationTitle"/>
          <p:cNvSpPr>
            <a:spLocks noGrp="1"/>
          </p:cNvSpPr>
          <p:nvPr>
            <p:ph type="ftr" sz="quarter" idx="11"/>
          </p:nvPr>
        </p:nvSpPr>
        <p:spPr>
          <a:xfrm>
            <a:off x="7622177" y="6443249"/>
            <a:ext cx="2918823" cy="180000"/>
          </a:xfrm>
        </p:spPr>
        <p:txBody>
          <a:bodyPr/>
          <a:lstStyle>
            <a:lvl1pPr>
              <a:defRPr>
                <a:solidFill>
                  <a:schemeClr val="bg1"/>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59873C9-BF5D-4A9A-BB31-45BBB7BABAF7}" type="slidenum">
              <a:rPr lang="da-DK" smtClean="0"/>
              <a:pPr/>
              <a:t>‹#›</a:t>
            </a:fld>
            <a:endParaRPr lang="da-DK"/>
          </a:p>
        </p:txBody>
      </p:sp>
      <p:sp>
        <p:nvSpPr>
          <p:cNvPr id="12" name="Text Placeholder 16">
            <a:extLst>
              <a:ext uri="{FF2B5EF4-FFF2-40B4-BE49-F238E27FC236}">
                <a16:creationId xmlns:a16="http://schemas.microsoft.com/office/drawing/2014/main" id="{1BBDF7B6-2BA7-470E-990F-5A9FA3D5F70D}"/>
              </a:ext>
            </a:extLst>
          </p:cNvPr>
          <p:cNvSpPr>
            <a:spLocks noGrp="1" noChangeAspect="1"/>
          </p:cNvSpPr>
          <p:nvPr>
            <p:ph type="body" sz="quarter" idx="16" hasCustomPrompt="1"/>
          </p:nvPr>
        </p:nvSpPr>
        <p:spPr>
          <a:xfrm>
            <a:off x="7257812" y="1615409"/>
            <a:ext cx="1105630" cy="11052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D245799E-9D46-46F6-9436-B83DDDF378E6}"/>
              </a:ext>
            </a:extLst>
          </p:cNvPr>
          <p:cNvSpPr txBox="1"/>
          <p:nvPr userDrawn="1"/>
        </p:nvSpPr>
        <p:spPr>
          <a:xfrm>
            <a:off x="12281307" y="512700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E1027264-7639-483C-8DE8-E7B5881F8697}"/>
              </a:ext>
            </a:extLst>
          </p:cNvPr>
          <p:cNvPicPr>
            <a:picLocks noChangeAspect="1"/>
          </p:cNvPicPr>
          <p:nvPr userDrawn="1"/>
        </p:nvPicPr>
        <p:blipFill>
          <a:blip r:embed="rId3"/>
          <a:stretch>
            <a:fillRect/>
          </a:stretch>
        </p:blipFill>
        <p:spPr>
          <a:xfrm>
            <a:off x="12277754" y="6098256"/>
            <a:ext cx="1783466" cy="759744"/>
          </a:xfrm>
          <a:prstGeom prst="rect">
            <a:avLst/>
          </a:prstGeom>
        </p:spPr>
      </p:pic>
    </p:spTree>
    <p:extLst>
      <p:ext uri="{BB962C8B-B14F-4D97-AF65-F5344CB8AC3E}">
        <p14:creationId xmlns:p14="http://schemas.microsoft.com/office/powerpoint/2010/main" val="1676871205"/>
      </p:ext>
    </p:extLst>
  </p:cSld>
  <p:clrMapOvr>
    <a:masterClrMapping/>
  </p:clrMapOvr>
  <p:extLst>
    <p:ext uri="{DCECCB84-F9BA-43D5-87BE-67443E8EF086}">
      <p15:sldGuideLst xmlns:p15="http://schemas.microsoft.com/office/powerpoint/2012/main">
        <p15:guide id="1" pos="4302">
          <p15:clr>
            <a:srgbClr val="FBAE40"/>
          </p15:clr>
        </p15:guide>
        <p15:guide id="2" pos="4730">
          <p15:clr>
            <a:srgbClr val="FBAE40"/>
          </p15:clr>
        </p15:guide>
      </p15:sldGuideLst>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ekst og billede 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33F86773-B14A-400A-B4A5-828D224396F7}"/>
              </a:ext>
            </a:extLst>
          </p:cNvPr>
          <p:cNvSpPr>
            <a:spLocks noGrp="1" noChangeAspect="1"/>
          </p:cNvSpPr>
          <p:nvPr>
            <p:ph type="pic" sz="quarter" idx="13" hasCustomPrompt="1"/>
          </p:nvPr>
        </p:nvSpPr>
        <p:spPr>
          <a:xfrm>
            <a:off x="7257600" y="284400"/>
            <a:ext cx="4362901" cy="4363200"/>
          </a:xfrm>
          <a:prstGeom prst="rect">
            <a:avLst/>
          </a:prstGeom>
          <a:blipFill>
            <a:blip r:embed="rId2"/>
            <a:stretch>
              <a:fillRect/>
            </a:stretch>
          </a:blipFill>
        </p:spPr>
        <p:txBody>
          <a:bodyPr wrap="square" lIns="108000" tIns="108000" rIns="10800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8" name="Tekstfelt 17">
            <a:extLst>
              <a:ext uri="{FF2B5EF4-FFF2-40B4-BE49-F238E27FC236}">
                <a16:creationId xmlns:a16="http://schemas.microsoft.com/office/drawing/2014/main" id="{E39F1E43-B3C9-4247-B704-ADC505E3180B}"/>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sp>
        <p:nvSpPr>
          <p:cNvPr id="14" name="Text Placeholder 16">
            <a:extLst>
              <a:ext uri="{FF2B5EF4-FFF2-40B4-BE49-F238E27FC236}">
                <a16:creationId xmlns:a16="http://schemas.microsoft.com/office/drawing/2014/main" id="{3B10B024-5C4F-474B-9993-B5085F28EE5E}"/>
              </a:ext>
            </a:extLst>
          </p:cNvPr>
          <p:cNvSpPr>
            <a:spLocks noGrp="1" noChangeAspect="1"/>
          </p:cNvSpPr>
          <p:nvPr>
            <p:ph type="body" sz="quarter" idx="16" hasCustomPrompt="1"/>
          </p:nvPr>
        </p:nvSpPr>
        <p:spPr>
          <a:xfrm>
            <a:off x="7257089" y="399680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pic>
        <p:nvPicPr>
          <p:cNvPr id="15" name="Billede 14">
            <a:extLst>
              <a:ext uri="{FF2B5EF4-FFF2-40B4-BE49-F238E27FC236}">
                <a16:creationId xmlns:a16="http://schemas.microsoft.com/office/drawing/2014/main" id="{227132BC-8F33-4F6F-B55D-D120AFD09CBD}"/>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3036767431"/>
      </p:ext>
    </p:extLst>
  </p:cSld>
  <p:clrMapOvr>
    <a:masterClrMapping/>
  </p:clrMapOvr>
  <p:extLst>
    <p:ext uri="{DCECCB84-F9BA-43D5-87BE-67443E8EF086}">
      <p15:sldGuideLst xmlns:p15="http://schemas.microsoft.com/office/powerpoint/2012/main">
        <p15:guide id="1" pos="4297">
          <p15:clr>
            <a:srgbClr val="FBAE40"/>
          </p15:clr>
        </p15:guide>
        <p15:guide id="3" pos="4571">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ekst og billede E">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2" name="Title 1"/>
          <p:cNvSpPr>
            <a:spLocks noGrp="1"/>
          </p:cNvSpPr>
          <p:nvPr>
            <p:ph type="title" hasCustomPrompt="1"/>
          </p:nvPr>
        </p:nvSpPr>
        <p:spPr>
          <a:xfrm>
            <a:off x="5357097" y="491395"/>
            <a:ext cx="6263553"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356225" y="1657804"/>
            <a:ext cx="6264425"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p:cNvSpPr>
            <a:spLocks noGrp="1"/>
          </p:cNvSpPr>
          <p:nvPr>
            <p:ph type="body" sz="quarter" idx="21" hasCustomPrompt="1"/>
          </p:nvPr>
        </p:nvSpPr>
        <p:spPr>
          <a:xfrm>
            <a:off x="5356225" y="5713364"/>
            <a:ext cx="626427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Tree>
    <p:extLst>
      <p:ext uri="{BB962C8B-B14F-4D97-AF65-F5344CB8AC3E}">
        <p14:creationId xmlns:p14="http://schemas.microsoft.com/office/powerpoint/2010/main" val="1162144139"/>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ekst og billeder">
    <p:spTree>
      <p:nvGrpSpPr>
        <p:cNvPr id="1" name=""/>
        <p:cNvGrpSpPr/>
        <p:nvPr/>
      </p:nvGrpSpPr>
      <p:grpSpPr>
        <a:xfrm>
          <a:off x="0" y="0"/>
          <a:ext cx="0" cy="0"/>
          <a:chOff x="0" y="0"/>
          <a:chExt cx="0" cy="0"/>
        </a:xfrm>
      </p:grpSpPr>
      <p:sp>
        <p:nvSpPr>
          <p:cNvPr id="4" name="Pladsholder til indhold 3"/>
          <p:cNvSpPr>
            <a:spLocks noGrp="1"/>
          </p:cNvSpPr>
          <p:nvPr>
            <p:ph sz="quarter" idx="23" hasCustomPrompt="1"/>
          </p:nvPr>
        </p:nvSpPr>
        <p:spPr>
          <a:xfrm>
            <a:off x="566737" y="569912"/>
            <a:ext cx="5374801" cy="2707202"/>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24" hasCustomPrompt="1"/>
          </p:nvPr>
        </p:nvSpPr>
        <p:spPr>
          <a:xfrm>
            <a:off x="6246000" y="3584575"/>
            <a:ext cx="5374500" cy="2705100"/>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10" name="Picture Placeholder 9"/>
          <p:cNvSpPr>
            <a:spLocks noGrp="1" noChangeAspect="1"/>
          </p:cNvSpPr>
          <p:nvPr>
            <p:ph type="pic" sz="quarter" idx="13" hasCustomPrompt="1"/>
          </p:nvPr>
        </p:nvSpPr>
        <p:spPr>
          <a:xfrm>
            <a:off x="568800" y="3428694"/>
            <a:ext cx="5527200" cy="2860982"/>
          </a:xfrm>
          <a:noFill/>
        </p:spPr>
        <p:txBody>
          <a:bodyPr tIns="108000"/>
          <a:lstStyle>
            <a:lvl1pPr marL="0" indent="0" algn="ctr">
              <a:buNone/>
              <a:defRPr sz="1600"/>
            </a:lvl1pPr>
          </a:lstStyle>
          <a:p>
            <a:r>
              <a:rPr lang="da-DK"/>
              <a:t>Klik på ikonet for at tilføje et billede</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3" name="Picture Placeholder 9"/>
          <p:cNvSpPr>
            <a:spLocks noGrp="1" noChangeAspect="1"/>
          </p:cNvSpPr>
          <p:nvPr>
            <p:ph type="pic" sz="quarter" idx="21" hasCustomPrompt="1"/>
          </p:nvPr>
        </p:nvSpPr>
        <p:spPr>
          <a:xfrm>
            <a:off x="6096000" y="569914"/>
            <a:ext cx="5524500" cy="2860982"/>
          </a:xfrm>
          <a:noFill/>
        </p:spPr>
        <p:txBody>
          <a:bodyPr tIns="108000"/>
          <a:lstStyle>
            <a:lvl1pPr marL="0" indent="0" algn="ctr">
              <a:buNone/>
              <a:defRPr sz="1600"/>
            </a:lvl1pPr>
          </a:lstStyle>
          <a:p>
            <a:r>
              <a:rPr lang="da-DK"/>
              <a:t>Klik på ikonet for at tilføje et billede</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1627075494"/>
      </p:ext>
    </p:extLst>
  </p:cSld>
  <p:clrMapOvr>
    <a:masterClrMapping/>
  </p:clrMapOvr>
  <p:extLst>
    <p:ext uri="{DCECCB84-F9BA-43D5-87BE-67443E8EF086}">
      <p15:sldGuideLst xmlns:p15="http://schemas.microsoft.com/office/powerpoint/2012/main">
        <p15:guide id="1" pos="3741">
          <p15:clr>
            <a:srgbClr val="FBAE40"/>
          </p15:clr>
        </p15:guide>
        <p15:guide id="3" orient="horz" pos="2063">
          <p15:clr>
            <a:srgbClr val="FBAE40"/>
          </p15:clr>
        </p15:guide>
        <p15:guide id="5" orient="horz" pos="2258">
          <p15:clr>
            <a:srgbClr val="FBAE40"/>
          </p15:clr>
        </p15:guide>
        <p15:guide id="6" pos="3934">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Billede med tekst">
    <p:spTree>
      <p:nvGrpSpPr>
        <p:cNvPr id="1" name=""/>
        <p:cNvGrpSpPr/>
        <p:nvPr/>
      </p:nvGrpSpPr>
      <p:grpSpPr>
        <a:xfrm>
          <a:off x="0" y="0"/>
          <a:ext cx="0" cy="0"/>
          <a:chOff x="0" y="0"/>
          <a:chExt cx="0" cy="0"/>
        </a:xfrm>
      </p:grpSpPr>
      <p:sp>
        <p:nvSpPr>
          <p:cNvPr id="8" name="Overlay"/>
          <p:cNvSpPr>
            <a:spLocks noGrp="1"/>
          </p:cNvSpPr>
          <p:nvPr>
            <p:ph type="body" sz="quarter" idx="21" hasCustomPrompt="1"/>
          </p:nvPr>
        </p:nvSpPr>
        <p:spPr>
          <a:xfrm>
            <a:off x="0" y="-2"/>
            <a:ext cx="12193200" cy="6861601"/>
          </a:xfrm>
          <a:solidFill>
            <a:schemeClr val="tx2">
              <a:alpha val="20000"/>
            </a:schemeClr>
          </a:solidFill>
        </p:spPr>
        <p:txBody>
          <a:bodyPr/>
          <a:lstStyle>
            <a:lvl1pPr marL="0" indent="0">
              <a:buNone/>
              <a:defRPr sz="100"/>
            </a:lvl1pPr>
            <a:lvl2pPr marL="266400" indent="0">
              <a:buNone/>
              <a:defRPr sz="100"/>
            </a:lvl2pPr>
            <a:lvl3pPr marL="489600" indent="0">
              <a:buNone/>
              <a:defRPr sz="100"/>
            </a:lvl3pPr>
            <a:lvl4pPr marL="709200" indent="0">
              <a:buNone/>
              <a:defRPr sz="100"/>
            </a:lvl4pPr>
            <a:lvl5pPr marL="914400" indent="0">
              <a:buNone/>
              <a:defRPr sz="100"/>
            </a:lvl5pPr>
          </a:lstStyle>
          <a:p>
            <a:pPr lvl="0"/>
            <a:r>
              <a:rPr lang="da-DK"/>
              <a:t>.</a:t>
            </a:r>
          </a:p>
        </p:txBody>
      </p:sp>
      <p:sp>
        <p:nvSpPr>
          <p:cNvPr id="11" name="Picture Placeholder 7"/>
          <p:cNvSpPr>
            <a:spLocks noGrp="1"/>
          </p:cNvSpPr>
          <p:nvPr>
            <p:ph type="pic" sz="quarter" idx="19" hasCustomPrompt="1"/>
          </p:nvPr>
        </p:nvSpPr>
        <p:spPr>
          <a:xfrm>
            <a:off x="0" y="-1"/>
            <a:ext cx="12193200" cy="6861600"/>
          </a:xfrm>
          <a:noFill/>
        </p:spPr>
        <p:txBody>
          <a:bodyPr lIns="8964000" tIns="0" rIns="324000" anchor="ctr" anchorCtr="0"/>
          <a:lstStyle>
            <a:lvl1pPr marL="0" indent="0" algn="l">
              <a:buNone/>
              <a:defRPr sz="1400" baseline="0">
                <a:solidFill>
                  <a:schemeClr val="tx2"/>
                </a:solidFill>
              </a:defRPr>
            </a:lvl1pPr>
          </a:lstStyle>
          <a:p>
            <a:r>
              <a:rPr lang="da-DK"/>
              <a:t>Klik på denne pladsholder og indsæt billede via Images Library.</a:t>
            </a:r>
          </a:p>
          <a:p>
            <a:r>
              <a:rPr lang="da-DK"/>
              <a:t>Højreklik på indsatte billede og vælg placer bagest for at få transparent farve ovenpå billedet.</a:t>
            </a:r>
          </a:p>
        </p:txBody>
      </p:sp>
      <p:sp>
        <p:nvSpPr>
          <p:cNvPr id="2" name="Titel 1"/>
          <p:cNvSpPr>
            <a:spLocks noGrp="1"/>
          </p:cNvSpPr>
          <p:nvPr>
            <p:ph type="title" hasCustomPrompt="1"/>
          </p:nvPr>
        </p:nvSpPr>
        <p:spPr>
          <a:xfrm>
            <a:off x="566737" y="491395"/>
            <a:ext cx="7667625" cy="959717"/>
          </a:xfrm>
        </p:spPr>
        <p:txBody>
          <a:bodyPr/>
          <a:lstStyle>
            <a:lvl1pPr>
              <a:defRPr>
                <a:solidFill>
                  <a:schemeClr val="bg1"/>
                </a:solidFill>
              </a:defRPr>
            </a:lvl1pPr>
          </a:lstStyle>
          <a:p>
            <a:r>
              <a:rPr lang="da-DK"/>
              <a:t>Klik og tilføj titel i maks. 2 linjer</a:t>
            </a:r>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Text Placeholder 16"/>
          <p:cNvSpPr>
            <a:spLocks noGrp="1" noChangeAspect="1"/>
          </p:cNvSpPr>
          <p:nvPr>
            <p:ph type="body" sz="quarter" idx="16" hasCustomPrompt="1"/>
          </p:nvPr>
        </p:nvSpPr>
        <p:spPr>
          <a:xfrm>
            <a:off x="10179940" y="569913"/>
            <a:ext cx="1440560" cy="1440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7" name="Pladsholder til tekst 6"/>
          <p:cNvSpPr>
            <a:spLocks noGrp="1"/>
          </p:cNvSpPr>
          <p:nvPr>
            <p:ph type="body" sz="quarter" idx="20" hasCustomPrompt="1"/>
          </p:nvPr>
        </p:nvSpPr>
        <p:spPr>
          <a:xfrm>
            <a:off x="566738" y="1920875"/>
            <a:ext cx="7667625" cy="436245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4" name="Tekstfelt 13">
            <a:extLst>
              <a:ext uri="{FF2B5EF4-FFF2-40B4-BE49-F238E27FC236}">
                <a16:creationId xmlns:a16="http://schemas.microsoft.com/office/drawing/2014/main" id="{33FB78A3-2447-450A-9DCF-2D6F248571AA}"/>
              </a:ext>
            </a:extLst>
          </p:cNvPr>
          <p:cNvSpPr txBox="1"/>
          <p:nvPr userDrawn="1"/>
        </p:nvSpPr>
        <p:spPr>
          <a:xfrm>
            <a:off x="12281307" y="0"/>
            <a:ext cx="1779914" cy="2036899"/>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p>
          <a:p>
            <a:br>
              <a:rPr lang="da-DK" sz="1000">
                <a:solidFill>
                  <a:schemeClr val="bg1">
                    <a:lumMod val="50000"/>
                  </a:schemeClr>
                </a:solidFill>
              </a:rPr>
            </a:br>
            <a:r>
              <a:rPr lang="da-DK" sz="1000">
                <a:solidFill>
                  <a:schemeClr val="bg1">
                    <a:lumMod val="50000"/>
                  </a:schemeClr>
                </a:solidFill>
              </a:rPr>
              <a:t>Nulstille siden og indsætte et nyt billede via image Library.</a:t>
            </a:r>
          </a:p>
          <a:p>
            <a:endParaRPr lang="da-DK" sz="1000">
              <a:solidFill>
                <a:schemeClr val="bg1">
                  <a:lumMod val="50000"/>
                </a:schemeClr>
              </a:solidFill>
            </a:endParaRPr>
          </a:p>
          <a:p>
            <a:r>
              <a:rPr lang="da-DK" sz="1000">
                <a:solidFill>
                  <a:schemeClr val="bg1">
                    <a:lumMod val="50000"/>
                  </a:schemeClr>
                </a:solidFill>
              </a:rPr>
              <a:t>Højreklik på indsatte billede og vælg placer bagest for at få transparent farve ovenpå billedet.</a:t>
            </a:r>
          </a:p>
          <a:p>
            <a:r>
              <a:rPr lang="da-DK" sz="1000">
                <a:solidFill>
                  <a:schemeClr val="bg1">
                    <a:lumMod val="50000"/>
                  </a:schemeClr>
                </a:solidFill>
              </a:rPr>
              <a:t> </a:t>
            </a:r>
          </a:p>
        </p:txBody>
      </p:sp>
      <p:pic>
        <p:nvPicPr>
          <p:cNvPr id="16" name="Billede 15">
            <a:extLst>
              <a:ext uri="{FF2B5EF4-FFF2-40B4-BE49-F238E27FC236}">
                <a16:creationId xmlns:a16="http://schemas.microsoft.com/office/drawing/2014/main" id="{25CCBF21-E93A-4E7B-976D-25DAC80082E8}"/>
              </a:ext>
            </a:extLst>
          </p:cNvPr>
          <p:cNvPicPr>
            <a:picLocks noChangeAspect="1"/>
          </p:cNvPicPr>
          <p:nvPr userDrawn="1"/>
        </p:nvPicPr>
        <p:blipFill>
          <a:blip r:embed="rId2"/>
          <a:stretch>
            <a:fillRect/>
          </a:stretch>
        </p:blipFill>
        <p:spPr>
          <a:xfrm>
            <a:off x="12277754" y="1920875"/>
            <a:ext cx="1783466" cy="759744"/>
          </a:xfrm>
          <a:prstGeom prst="rect">
            <a:avLst/>
          </a:prstGeom>
        </p:spPr>
      </p:pic>
      <p:pic>
        <p:nvPicPr>
          <p:cNvPr id="15" name="Logo_white">
            <a:extLst>
              <a:ext uri="{FF2B5EF4-FFF2-40B4-BE49-F238E27FC236}">
                <a16:creationId xmlns:a16="http://schemas.microsoft.com/office/drawing/2014/main" id="{B791E94E-6630-48CB-8E88-4468A9447C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275764161"/>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9" name="Baggrund"/>
          <p:cNvSpPr/>
          <p:nvPr userDrawn="1"/>
        </p:nvSpPr>
        <p:spPr>
          <a:xfrm>
            <a:off x="0" y="0"/>
            <a:ext cx="12189600" cy="6858000"/>
          </a:xfrm>
          <a:prstGeom prst="rect">
            <a:avLst/>
          </a:prstGeom>
          <a:solidFill>
            <a:srgbClr val="0709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Text Placeholder 7"/>
          <p:cNvSpPr>
            <a:spLocks noGrp="1"/>
          </p:cNvSpPr>
          <p:nvPr>
            <p:ph type="body" sz="quarter" idx="13" hasCustomPrompt="1"/>
          </p:nvPr>
        </p:nvSpPr>
        <p:spPr>
          <a:xfrm>
            <a:off x="2160494" y="1440000"/>
            <a:ext cx="7871012" cy="3978000"/>
          </a:xfrm>
        </p:spPr>
        <p:txBody>
          <a:bodyPr anchor="ctr"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4000" baseline="0">
                <a:solidFill>
                  <a:schemeClr val="bg1"/>
                </a:solidFill>
                <a:latin typeface="+mj-lt"/>
              </a:defRPr>
            </a:lvl1pPr>
            <a:lvl2pPr marL="171450" indent="-171450" algn="r">
              <a:spcBef>
                <a:spcPts val="1800"/>
              </a:spcBef>
              <a:buClrTx/>
              <a:buFont typeface="Arial" panose="020B0604020202020204" pitchFamily="34" charset="0"/>
              <a:buChar char="–"/>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Klik her og indsæt citat i flere linjer. </a:t>
            </a:r>
            <a:br>
              <a:rPr lang="da-DK"/>
            </a:br>
            <a:r>
              <a:rPr lang="da-DK"/>
              <a:t>Klik ENTER for ny linje, klik derefter TAB og indsæt kilde tekst i korrekt font og størrelse</a:t>
            </a:r>
            <a:br>
              <a:rPr lang="da-DK"/>
            </a:br>
            <a:r>
              <a:rPr lang="da-DK"/>
              <a:t>Note: Brug ikke dette slide i et lyst lokale med projektor.</a:t>
            </a:r>
          </a:p>
          <a:p>
            <a:pPr lvl="1"/>
            <a:r>
              <a:rPr lang="da-DK"/>
              <a:t>Second </a:t>
            </a:r>
            <a:r>
              <a:rPr lang="da-DK" err="1"/>
              <a:t>level</a:t>
            </a:r>
            <a:endParaRPr lang="da-DK"/>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da-DK"/>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pic>
        <p:nvPicPr>
          <p:cNvPr id="10" name="Logo_white">
            <a:extLst>
              <a:ext uri="{FF2B5EF4-FFF2-40B4-BE49-F238E27FC236}">
                <a16:creationId xmlns:a16="http://schemas.microsoft.com/office/drawing/2014/main" id="{49F31F23-CD95-438F-812F-2F1559D18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929334115"/>
      </p:ext>
    </p:extLst>
  </p:cSld>
  <p:clrMapOvr>
    <a:masterClrMapping/>
  </p:clrMapOvr>
  <p:extLst>
    <p:ext uri="{DCECCB84-F9BA-43D5-87BE-67443E8EF086}">
      <p15:sldGuideLst xmlns:p15="http://schemas.microsoft.com/office/powerpoint/2012/main">
        <p15:guide id="1" pos="1360">
          <p15:clr>
            <a:srgbClr val="FBAE40"/>
          </p15:clr>
        </p15:guide>
        <p15:guide id="2" pos="6317">
          <p15:clr>
            <a:srgbClr val="FBAE40"/>
          </p15:clr>
        </p15:guide>
        <p15:guide id="3" orient="horz" pos="907">
          <p15:clr>
            <a:srgbClr val="FBAE40"/>
          </p15:clr>
        </p15:guide>
        <p15:guide id="4" orient="horz" pos="3412">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738" y="491396"/>
            <a:ext cx="6263553" cy="5793748"/>
          </a:xfrm>
        </p:spPr>
        <p:txBody>
          <a:bodyPr/>
          <a:lstStyle>
            <a:lvl1pPr marL="0" indent="0">
              <a:spcBef>
                <a:spcPts val="0"/>
              </a:spcBef>
              <a:buClrTx/>
              <a:buFont typeface="Arial" panose="020B0604020202020204" pitchFamily="34" charset="0"/>
              <a:buChar char="​"/>
              <a:defRPr sz="2400">
                <a:latin typeface="+mj-lt"/>
              </a:defRPr>
            </a:lvl1pPr>
            <a:lvl2pPr marL="0" indent="0">
              <a:spcBef>
                <a:spcPts val="1800"/>
              </a:spcBef>
              <a:buClrTx/>
              <a:buFont typeface="Arial" panose="020B0604020202020204" pitchFamily="34" charset="0"/>
              <a:buChar char="–"/>
              <a:defRPr sz="1000"/>
            </a:lvl2pPr>
            <a:lvl3pPr marL="0" indent="0">
              <a:spcBef>
                <a:spcPts val="1800"/>
              </a:spcBef>
              <a:buClrTx/>
              <a:buFont typeface="Arial" panose="020B0604020202020204" pitchFamily="34" charset="0"/>
              <a:buChar char="–"/>
              <a:defRPr sz="1000"/>
            </a:lvl3pPr>
            <a:lvl4pPr marL="0" indent="0">
              <a:spcBef>
                <a:spcPts val="1800"/>
              </a:spcBef>
              <a:buClrTx/>
              <a:buFont typeface="Arial" panose="020B0604020202020204" pitchFamily="34" charset="0"/>
              <a:buChar char="–"/>
              <a:defRPr sz="1000"/>
            </a:lvl4pPr>
            <a:lvl5pPr marL="0" indent="0">
              <a:spcBef>
                <a:spcPts val="1800"/>
              </a:spcBef>
              <a:buClrTx/>
              <a:buFont typeface="Arial" panose="020B0604020202020204" pitchFamily="34" charset="0"/>
              <a:buChar char="–"/>
              <a:defRPr sz="1000"/>
            </a:lvl5pPr>
          </a:lstStyle>
          <a:p>
            <a:pPr lvl="0"/>
            <a:r>
              <a:rPr lang="da-DK"/>
              <a:t>”Klik her og indsæt citat i flere linjer. </a:t>
            </a:r>
            <a:br>
              <a:rPr lang="da-DK"/>
            </a:br>
            <a:r>
              <a:rPr lang="da-DK"/>
              <a:t>Klik ENTER for ny linje, klik derefter TAB og indsæt kilde tekst i korrekt font og størrelse eller brug Forøg listeniveau-knap i </a:t>
            </a:r>
            <a:r>
              <a:rPr lang="da-DK" err="1"/>
              <a:t>ribbon</a:t>
            </a:r>
            <a:r>
              <a:rPr lang="da-DK"/>
              <a:t>”</a:t>
            </a:r>
            <a:endParaRPr lang="da-DK" noProof="0"/>
          </a:p>
          <a:p>
            <a:pPr lvl="1"/>
            <a:r>
              <a:rPr lang="da-DK" noProof="0"/>
              <a:t>Second </a:t>
            </a:r>
            <a:r>
              <a:rPr lang="da-DK" noProof="0" err="1"/>
              <a:t>level</a:t>
            </a:r>
            <a:endParaRPr lang="da-DK" noProof="0"/>
          </a:p>
        </p:txBody>
      </p:sp>
      <p:sp>
        <p:nvSpPr>
          <p:cNvPr id="15" name="Pladsholder til billede 14">
            <a:extLst>
              <a:ext uri="{FF2B5EF4-FFF2-40B4-BE49-F238E27FC236}">
                <a16:creationId xmlns:a16="http://schemas.microsoft.com/office/drawing/2014/main" id="{3A00C217-543D-4823-A552-38F554C3A057}"/>
              </a:ext>
            </a:extLst>
          </p:cNvPr>
          <p:cNvSpPr>
            <a:spLocks noGrp="1" noChangeAspect="1"/>
          </p:cNvSpPr>
          <p:nvPr>
            <p:ph type="pic" sz="quarter" idx="13" hasCustomPrompt="1"/>
          </p:nvPr>
        </p:nvSpPr>
        <p:spPr>
          <a:xfrm>
            <a:off x="7257600" y="569210"/>
            <a:ext cx="4362901" cy="4363200"/>
          </a:xfrm>
          <a:prstGeom prst="rect">
            <a:avLst/>
          </a:prstGeom>
          <a:blipFill>
            <a:blip r:embed="rId2"/>
            <a:stretch>
              <a:fillRect/>
            </a:stretch>
          </a:blipFill>
        </p:spPr>
        <p:txBody>
          <a:bodyPr wrap="square" lIns="72000" tIns="108000" rIns="72000" anchor="t" anchorCtr="0">
            <a:noAutofit/>
          </a:bodyPr>
          <a:lstStyle>
            <a:lvl1pPr marL="0" indent="0" algn="ctr">
              <a:buNone/>
              <a:defRPr sz="1400">
                <a:solidFill>
                  <a:schemeClr val="bg1"/>
                </a:solidFill>
              </a:defRPr>
            </a:lvl1pPr>
          </a:lstStyle>
          <a:p>
            <a:r>
              <a:rPr lang="da-DK"/>
              <a:t>Klik på denne pladsholder og indsæt billede via Images Library</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0" name="Text Placeholder 16">
            <a:extLst>
              <a:ext uri="{FF2B5EF4-FFF2-40B4-BE49-F238E27FC236}">
                <a16:creationId xmlns:a16="http://schemas.microsoft.com/office/drawing/2014/main" id="{8B0BED46-9A39-4790-872D-E26EB094EB1F}"/>
              </a:ext>
            </a:extLst>
          </p:cNvPr>
          <p:cNvSpPr>
            <a:spLocks noGrp="1" noChangeAspect="1"/>
          </p:cNvSpPr>
          <p:nvPr>
            <p:ph type="body" sz="quarter" idx="16" hasCustomPrompt="1"/>
          </p:nvPr>
        </p:nvSpPr>
        <p:spPr>
          <a:xfrm>
            <a:off x="7257089" y="428161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AA2FDA8C-4643-430B-ABB6-BC82D5DDBBD0}"/>
              </a:ext>
            </a:extLst>
          </p:cNvPr>
          <p:cNvSpPr txBox="1"/>
          <p:nvPr userDrawn="1"/>
        </p:nvSpPr>
        <p:spPr>
          <a:xfrm>
            <a:off x="12281307" y="56991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F4F8F7-E26A-4F74-9203-BD6D08539EB7}"/>
              </a:ext>
            </a:extLst>
          </p:cNvPr>
          <p:cNvPicPr>
            <a:picLocks noChangeAspect="1"/>
          </p:cNvPicPr>
          <p:nvPr userDrawn="1"/>
        </p:nvPicPr>
        <p:blipFill>
          <a:blip r:embed="rId3"/>
          <a:stretch>
            <a:fillRect/>
          </a:stretch>
        </p:blipFill>
        <p:spPr>
          <a:xfrm>
            <a:off x="12277754" y="1541166"/>
            <a:ext cx="1783466" cy="759744"/>
          </a:xfrm>
          <a:prstGeom prst="rect">
            <a:avLst/>
          </a:prstGeom>
        </p:spPr>
      </p:pic>
    </p:spTree>
    <p:extLst>
      <p:ext uri="{BB962C8B-B14F-4D97-AF65-F5344CB8AC3E}">
        <p14:creationId xmlns:p14="http://schemas.microsoft.com/office/powerpoint/2010/main" val="893376759"/>
      </p:ext>
    </p:extLst>
  </p:cSld>
  <p:clrMapOvr>
    <a:masterClrMapping/>
  </p:clrMapOvr>
  <p:extLst>
    <p:ext uri="{DCECCB84-F9BA-43D5-87BE-67443E8EF086}">
      <p15:sldGuideLst xmlns:p15="http://schemas.microsoft.com/office/powerpoint/2012/main">
        <p15:guide id="1" pos="4301">
          <p15:clr>
            <a:srgbClr val="FBAE40"/>
          </p15:clr>
        </p15:guide>
        <p15:guide id="2" pos="4571">
          <p15:clr>
            <a:srgbClr val="FBAE40"/>
          </p15:clr>
        </p15:guide>
        <p15:guide id="3" orient="horz" pos="3106">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ekst eller indhold">
    <p:spTree>
      <p:nvGrpSpPr>
        <p:cNvPr id="1" name=""/>
        <p:cNvGrpSpPr/>
        <p:nvPr/>
      </p:nvGrpSpPr>
      <p:grpSpPr>
        <a:xfrm>
          <a:off x="0" y="0"/>
          <a:ext cx="0" cy="0"/>
          <a:chOff x="0" y="0"/>
          <a:chExt cx="0" cy="0"/>
        </a:xfrm>
      </p:grpSpPr>
      <p:sp>
        <p:nvSpPr>
          <p:cNvPr id="4" name="Blue box"/>
          <p:cNvSpPr>
            <a:spLocks noChangeAspect="1"/>
          </p:cNvSpPr>
          <p:nvPr userDrawn="1"/>
        </p:nvSpPr>
        <p:spPr>
          <a:xfrm>
            <a:off x="10531796" y="568800"/>
            <a:ext cx="1090800" cy="1090800"/>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4148046466"/>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 1-4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2800" y="1649412"/>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6202800"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294E631B-40AB-4F4A-BE9F-58783B980A61}"/>
              </a:ext>
            </a:extLst>
          </p:cNvPr>
          <p:cNvSpPr>
            <a:spLocks noGrp="1"/>
          </p:cNvSpPr>
          <p:nvPr>
            <p:ph type="body" sz="quarter" idx="27" hasCustomPrompt="1"/>
          </p:nvPr>
        </p:nvSpPr>
        <p:spPr>
          <a:xfrm>
            <a:off x="566736" y="5713200"/>
            <a:ext cx="11052177"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4" name="Pladsholder til tekst 13">
            <a:extLst>
              <a:ext uri="{FF2B5EF4-FFF2-40B4-BE49-F238E27FC236}">
                <a16:creationId xmlns:a16="http://schemas.microsoft.com/office/drawing/2014/main" id="{F7E83A30-A7EF-463C-B0A3-70034B2D2C20}"/>
              </a:ext>
            </a:extLst>
          </p:cNvPr>
          <p:cNvSpPr>
            <a:spLocks noGrp="1" noChangeAspect="1"/>
          </p:cNvSpPr>
          <p:nvPr>
            <p:ph type="body" sz="quarter" idx="28" hasCustomPrompt="1"/>
          </p:nvPr>
        </p:nvSpPr>
        <p:spPr>
          <a:xfrm>
            <a:off x="5353200"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5" name="Pladsholder til tekst 14">
            <a:extLst>
              <a:ext uri="{FF2B5EF4-FFF2-40B4-BE49-F238E27FC236}">
                <a16:creationId xmlns:a16="http://schemas.microsoft.com/office/drawing/2014/main" id="{56524D4E-ECCA-48C7-9B43-1BE4E1CCE2E2}"/>
              </a:ext>
            </a:extLst>
          </p:cNvPr>
          <p:cNvSpPr>
            <a:spLocks noGrp="1" noChangeAspect="1"/>
          </p:cNvSpPr>
          <p:nvPr>
            <p:ph type="body" sz="quarter" idx="30" hasCustomPrompt="1"/>
          </p:nvPr>
        </p:nvSpPr>
        <p:spPr>
          <a:xfrm>
            <a:off x="10986433"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6" name="Pladsholder til tekst 15">
            <a:extLst>
              <a:ext uri="{FF2B5EF4-FFF2-40B4-BE49-F238E27FC236}">
                <a16:creationId xmlns:a16="http://schemas.microsoft.com/office/drawing/2014/main" id="{1821E93E-B7B8-4CBB-BA1D-5AE31077ACD3}"/>
              </a:ext>
            </a:extLst>
          </p:cNvPr>
          <p:cNvSpPr>
            <a:spLocks noGrp="1" noChangeAspect="1"/>
          </p:cNvSpPr>
          <p:nvPr>
            <p:ph type="body" sz="quarter" idx="31" hasCustomPrompt="1"/>
          </p:nvPr>
        </p:nvSpPr>
        <p:spPr>
          <a:xfrm>
            <a:off x="53532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1B6910BC-27A1-49F4-A508-FC0A33D54923}"/>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1507094674"/>
      </p:ext>
    </p:extLst>
  </p:cSld>
  <p:clrMapOvr>
    <a:masterClrMapping/>
  </p:clrMapOvr>
  <p:extLst>
    <p:ext uri="{DCECCB84-F9BA-43D5-87BE-67443E8EF086}">
      <p15:sldGuideLst xmlns:p15="http://schemas.microsoft.com/office/powerpoint/2012/main">
        <p15:guide id="2" pos="3773" userDrawn="1">
          <p15:clr>
            <a:srgbClr val="FBAE40"/>
          </p15:clr>
        </p15:guide>
        <p15:guide id="3" pos="3907" userDrawn="1">
          <p15:clr>
            <a:srgbClr val="FBAE40"/>
          </p15:clr>
        </p15:guide>
        <p15:guide id="4" orient="horz" pos="2256" userDrawn="1">
          <p15:clr>
            <a:srgbClr val="FBAE40"/>
          </p15:clr>
        </p15:guide>
        <p15:guide id="5" orient="horz" pos="2376" userDrawn="1">
          <p15:clr>
            <a:srgbClr val="FBAE40"/>
          </p15:clr>
        </p15:guide>
        <p15:guide id="6" orient="horz" pos="3598" userDrawn="1">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ekst eller 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008966594"/>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Graf/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11053763" cy="4626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2300"/>
            <a:ext cx="11053763" cy="351477"/>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85011664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ekst og graf/tabel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30062"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491395"/>
            <a:ext cx="5328000" cy="231848"/>
          </a:xfrm>
        </p:spPr>
        <p:txBody>
          <a:bodyPr tIns="576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116000"/>
            <a:ext cx="5328000" cy="5173675"/>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3580919058"/>
      </p:ext>
    </p:extLst>
  </p:cSld>
  <p:clrMapOvr>
    <a:masterClrMapping/>
  </p:clrMapOvr>
  <p:extLst>
    <p:ext uri="{DCECCB84-F9BA-43D5-87BE-67443E8EF086}">
      <p15:sldGuideLst xmlns:p15="http://schemas.microsoft.com/office/powerpoint/2012/main">
        <p15:guide id="1" orient="horz" pos="702">
          <p15:clr>
            <a:srgbClr val="FBAE40"/>
          </p15:clr>
        </p15:guide>
        <p15:guide id="2" pos="3714">
          <p15:clr>
            <a:srgbClr val="FBAE40"/>
          </p15:clr>
        </p15:guide>
        <p15:guide id="3" pos="3963">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ekst og graf/tabel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1659600"/>
            <a:ext cx="5328000" cy="205200"/>
          </a:xfrm>
        </p:spPr>
        <p:txBody>
          <a:bodyPr tIns="25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886736"/>
            <a:ext cx="5328000" cy="4396589"/>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1827549"/>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ekst og graf/tabel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327999" cy="4623725"/>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599"/>
            <a:ext cx="5329501" cy="462372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16256408"/>
      </p:ext>
    </p:extLst>
  </p:cSld>
  <p:clrMapOvr>
    <a:masterClrMapping/>
  </p:clrMapOvr>
  <p:extLst>
    <p:ext uri="{DCECCB84-F9BA-43D5-87BE-67443E8EF086}">
      <p15:sldGuideLst xmlns:p15="http://schemas.microsoft.com/office/powerpoint/2012/main">
        <p15:guide id="3" pos="3712">
          <p15:clr>
            <a:srgbClr val="FBAE40"/>
          </p15:clr>
        </p15:guide>
        <p15:guide id="4" pos="3963">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ekst og graf/tabel 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526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526000" cy="29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5260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7" y="1659599"/>
            <a:ext cx="5526000" cy="29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63974925"/>
      </p:ext>
    </p:extLst>
  </p:cSld>
  <p:clrMapOvr>
    <a:masterClrMapping/>
  </p:clrMapOvr>
  <p:extLst>
    <p:ext uri="{DCECCB84-F9BA-43D5-87BE-67443E8EF086}">
      <p15:sldGuideLst xmlns:p15="http://schemas.microsoft.com/office/powerpoint/2012/main">
        <p15:guide id="3" pos="3840">
          <p15:clr>
            <a:srgbClr val="FBAE40"/>
          </p15:clr>
        </p15:guide>
        <p15:guide id="4" pos="3963">
          <p15:clr>
            <a:srgbClr val="FBAE40"/>
          </p15:clr>
        </p15:guide>
        <p15:guide id="5" pos="7446">
          <p15:clr>
            <a:srgbClr val="FBAE40"/>
          </p15:clr>
        </p15:guide>
      </p15:sldGuideLst>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ekst og 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600"/>
            <a:ext cx="5328000" cy="4626000"/>
          </a:xfrm>
        </p:spPr>
        <p:txBody>
          <a:bodyPr/>
          <a:lstStyle>
            <a:lvl1pPr>
              <a:defRPr baseline="0"/>
            </a:lvl1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6292500" y="491395"/>
            <a:ext cx="5328000" cy="231848"/>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592234552"/>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ekst og to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896574"/>
            <a:ext cx="5328000" cy="4389025"/>
          </a:xfrm>
        </p:spPr>
        <p:txBody>
          <a:bodyPr/>
          <a:lstStyle>
            <a:lvl1pPr>
              <a:defRPr sz="1200" baseline="0"/>
            </a:lvl1pPr>
            <a:lvl2pPr>
              <a:defRPr sz="1200"/>
            </a:lvl2pPr>
            <a:lvl3pPr>
              <a:defRPr sz="1200"/>
            </a:lvl3pPr>
            <a:lvl4pPr>
              <a:defRPr sz="1200"/>
            </a:lvl4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566738" y="1655763"/>
            <a:ext cx="5328000" cy="240812"/>
          </a:xfrm>
        </p:spPr>
        <p:txBody>
          <a:bodyPr tIns="61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491395"/>
            <a:ext cx="5329199" cy="232205"/>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7" name="Text Placeholder 6"/>
          <p:cNvSpPr>
            <a:spLocks noGrp="1"/>
          </p:cNvSpPr>
          <p:nvPr>
            <p:ph type="body" sz="quarter" idx="30" hasCustomPrompt="1"/>
          </p:nvPr>
        </p:nvSpPr>
        <p:spPr>
          <a:xfrm>
            <a:off x="6292800" y="3589200"/>
            <a:ext cx="5328000" cy="180000"/>
          </a:xfrm>
        </p:spPr>
        <p:txBody>
          <a:bodyPr/>
          <a:lstStyle>
            <a:lvl1pPr marL="0" indent="0">
              <a:buFontTx/>
              <a:buNone/>
              <a:defRPr sz="1200">
                <a:latin typeface="+mj-lt"/>
              </a:defRPr>
            </a:lvl1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090369082"/>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8548"/>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4000"/>
            <a:ext cx="11053763"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875339460"/>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sldGuideLst>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T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5" name="Pladsholder til tekst 24"/>
          <p:cNvSpPr>
            <a:spLocks noGrp="1"/>
          </p:cNvSpPr>
          <p:nvPr>
            <p:ph type="body" sz="quarter" idx="22" hasCustomPrompt="1"/>
          </p:nvPr>
        </p:nvSpPr>
        <p:spPr>
          <a:xfrm>
            <a:off x="565537" y="4017600"/>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34895491"/>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guide id="3" pos="3712">
          <p15:clr>
            <a:srgbClr val="FBAE40"/>
          </p15:clr>
        </p15:guide>
        <p15:guide id="4" pos="396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ces 1-4 (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rgbClr val="07094A"/>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566738" y="27432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8340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49176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893200"/>
            <a:ext cx="5328000" cy="45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Pladsholder til tekst 14">
            <a:extLst>
              <a:ext uri="{FF2B5EF4-FFF2-40B4-BE49-F238E27FC236}">
                <a16:creationId xmlns:a16="http://schemas.microsoft.com/office/drawing/2014/main" id="{0ECE9455-FDBF-41BB-BDEA-83FD5675D9B0}"/>
              </a:ext>
            </a:extLst>
          </p:cNvPr>
          <p:cNvSpPr>
            <a:spLocks noGrp="1" noChangeAspect="1"/>
          </p:cNvSpPr>
          <p:nvPr>
            <p:ph type="body" sz="quarter" idx="28" hasCustomPrompt="1"/>
          </p:nvPr>
        </p:nvSpPr>
        <p:spPr>
          <a:xfrm rot="10800000">
            <a:off x="3619921" y="2241646"/>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7F564C52-353F-4A12-9E55-78252187EEEB}"/>
              </a:ext>
            </a:extLst>
          </p:cNvPr>
          <p:cNvSpPr>
            <a:spLocks noGrp="1" noChangeAspect="1"/>
          </p:cNvSpPr>
          <p:nvPr>
            <p:ph type="body" sz="quarter" idx="30" hasCustomPrompt="1"/>
          </p:nvPr>
        </p:nvSpPr>
        <p:spPr>
          <a:xfrm rot="5400000">
            <a:off x="3633815" y="3337921"/>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9C2E12E1-A011-4BF6-B348-EE7E10ED9B1C}"/>
              </a:ext>
            </a:extLst>
          </p:cNvPr>
          <p:cNvSpPr>
            <a:spLocks noGrp="1" noChangeAspect="1"/>
          </p:cNvSpPr>
          <p:nvPr>
            <p:ph type="body" sz="quarter" idx="31" hasCustomPrompt="1"/>
          </p:nvPr>
        </p:nvSpPr>
        <p:spPr>
          <a:xfrm>
            <a:off x="3640162" y="4419734"/>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E121F1BE-6B59-4441-9D6F-B8C285E6EDD0}"/>
              </a:ext>
            </a:extLst>
          </p:cNvPr>
          <p:cNvSpPr>
            <a:spLocks noGrp="1" noChangeAspect="1"/>
          </p:cNvSpPr>
          <p:nvPr>
            <p:ph type="body" sz="quarter" idx="32" hasCustomPrompt="1"/>
          </p:nvPr>
        </p:nvSpPr>
        <p:spPr>
          <a:xfrm rot="-5400000">
            <a:off x="3633345" y="5493019"/>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317922750"/>
      </p:ext>
    </p:extLst>
  </p:cSld>
  <p:clrMapOvr>
    <a:masterClrMapping/>
  </p:clrMapOvr>
  <p:extLst>
    <p:ext uri="{DCECCB84-F9BA-43D5-87BE-67443E8EF086}">
      <p15:sldGuideLst xmlns:p15="http://schemas.microsoft.com/office/powerpoint/2012/main">
        <p15:guide id="1" pos="2587" userDrawn="1">
          <p15:clr>
            <a:srgbClr val="FBAE40"/>
          </p15:clr>
        </p15:guide>
        <p15:guide id="2" orient="horz" pos="1653" userDrawn="1">
          <p15:clr>
            <a:srgbClr val="FBAE40"/>
          </p15:clr>
        </p15:guide>
        <p15:guide id="3" orient="horz" pos="1726" userDrawn="1">
          <p15:clr>
            <a:srgbClr val="FBAE40"/>
          </p15:clr>
        </p15:guide>
        <p15:guide id="4" orient="horz" pos="2344" userDrawn="1">
          <p15:clr>
            <a:srgbClr val="FBAE40"/>
          </p15:clr>
        </p15:guide>
        <p15:guide id="5" orient="horz" pos="2413" userDrawn="1">
          <p15:clr>
            <a:srgbClr val="FBAE40"/>
          </p15:clr>
        </p15:guide>
        <p15:guide id="6" orient="horz" pos="3030" userDrawn="1">
          <p15:clr>
            <a:srgbClr val="FBAE40"/>
          </p15:clr>
        </p15:guide>
        <p15:guide id="7" orient="horz" pos="3094" userDrawn="1">
          <p15:clr>
            <a:srgbClr val="FBAE40"/>
          </p15:clr>
        </p15:guide>
        <p15:guide id="8" orient="horz" pos="3713" userDrawn="1">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re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6" y="1479600"/>
            <a:ext cx="11053765"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7" y="4017600"/>
            <a:ext cx="5328884"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7998"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017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027073825"/>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360">
          <p15:clr>
            <a:srgbClr val="FBAE40"/>
          </p15:clr>
        </p15:guide>
        <p15:guide id="4" orient="horz" pos="2530">
          <p15:clr>
            <a:srgbClr val="FBAE40"/>
          </p15:clr>
        </p15:guide>
      </p15:sldGuideLst>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ekst og tre grafer/tabell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599"/>
            <a:ext cx="5328000" cy="1583643"/>
          </a:xfrm>
        </p:spPr>
        <p:txBody>
          <a:bodyPr/>
          <a:lstStyle>
            <a:lvl1pPr>
              <a:defRPr baseline="0"/>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2" name="Pladsholder til tekst 8"/>
          <p:cNvSpPr>
            <a:spLocks noGrp="1"/>
          </p:cNvSpPr>
          <p:nvPr>
            <p:ph type="body" sz="quarter" idx="20" hasCustomPrompt="1"/>
          </p:nvPr>
        </p:nvSpPr>
        <p:spPr>
          <a:xfrm>
            <a:off x="566737" y="35892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7" name="Pladsholder til indhold 6"/>
          <p:cNvSpPr>
            <a:spLocks noGrp="1"/>
          </p:cNvSpPr>
          <p:nvPr>
            <p:ph sz="quarter" idx="28" hasCustomPrompt="1"/>
          </p:nvPr>
        </p:nvSpPr>
        <p:spPr>
          <a:xfrm>
            <a:off x="566737" y="3769199"/>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24"/>
          <p:cNvSpPr>
            <a:spLocks noGrp="1"/>
          </p:cNvSpPr>
          <p:nvPr>
            <p:ph type="body" sz="quarter" idx="22" hasCustomPrompt="1"/>
          </p:nvPr>
        </p:nvSpPr>
        <p:spPr>
          <a:xfrm>
            <a:off x="6291300" y="491395"/>
            <a:ext cx="5329199" cy="231848"/>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1" name="Pladsholder til indhold 20"/>
          <p:cNvSpPr>
            <a:spLocks noGrp="1"/>
          </p:cNvSpPr>
          <p:nvPr>
            <p:ph sz="quarter" idx="29" hasCustomPrompt="1"/>
          </p:nvPr>
        </p:nvSpPr>
        <p:spPr>
          <a:xfrm>
            <a:off x="6290999" y="723243"/>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6"/>
          <p:cNvSpPr>
            <a:spLocks noGrp="1"/>
          </p:cNvSpPr>
          <p:nvPr>
            <p:ph type="body" sz="quarter" idx="23" hasCustomPrompt="1"/>
          </p:nvPr>
        </p:nvSpPr>
        <p:spPr>
          <a:xfrm>
            <a:off x="6291300" y="35892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3769199"/>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560772919"/>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260">
          <p15:clr>
            <a:srgbClr val="FBAE40"/>
          </p15:clr>
        </p15:guide>
        <p15:guide id="4" orient="horz" pos="2043">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Fi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7600"/>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4017600"/>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4197600"/>
            <a:ext cx="532950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821150713"/>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530">
          <p15:clr>
            <a:srgbClr val="FBAE40"/>
          </p15:clr>
        </p15:guide>
        <p15:guide id="4" orient="horz" pos="2360">
          <p15:clr>
            <a:srgbClr val="FBAE40"/>
          </p15:clr>
        </p15:guide>
      </p15:sldGuideLst>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Fire grafer/tabeller B">
    <p:spTree>
      <p:nvGrpSpPr>
        <p:cNvPr id="1" name=""/>
        <p:cNvGrpSpPr/>
        <p:nvPr/>
      </p:nvGrpSpPr>
      <p:grpSpPr>
        <a:xfrm>
          <a:off x="0" y="0"/>
          <a:ext cx="0" cy="0"/>
          <a:chOff x="0" y="0"/>
          <a:chExt cx="0" cy="0"/>
        </a:xfrm>
      </p:grpSpPr>
      <p:sp>
        <p:nvSpPr>
          <p:cNvPr id="14" name="Pladsholder til tekst 8"/>
          <p:cNvSpPr>
            <a:spLocks noGrp="1"/>
          </p:cNvSpPr>
          <p:nvPr>
            <p:ph type="body" sz="quarter" idx="20" hasCustomPrompt="1"/>
          </p:nvPr>
        </p:nvSpPr>
        <p:spPr>
          <a:xfrm>
            <a:off x="566737" y="490538"/>
            <a:ext cx="5328000" cy="232705"/>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722768"/>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3769675"/>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90538"/>
            <a:ext cx="5329200" cy="233062"/>
          </a:xfrm>
        </p:spPr>
        <p:txBody>
          <a:bodyPr tIns="54000"/>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722700"/>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3589338"/>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3769336"/>
            <a:ext cx="5329502" cy="251399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142144442"/>
      </p:ext>
    </p:extLst>
  </p:cSld>
  <p:clrMapOvr>
    <a:masterClrMapping/>
  </p:clrMapOvr>
  <p:extLst>
    <p:ext uri="{DCECCB84-F9BA-43D5-87BE-67443E8EF086}">
      <p15:sldGuideLst xmlns:p15="http://schemas.microsoft.com/office/powerpoint/2012/main">
        <p15:guide id="1" orient="horz" pos="2260">
          <p15:clr>
            <a:srgbClr val="FBAE40"/>
          </p15:clr>
        </p15:guide>
        <p15:guide id="2" pos="3963">
          <p15:clr>
            <a:srgbClr val="FBAE40"/>
          </p15:clr>
        </p15:guide>
        <p15:guide id="3" pos="3714">
          <p15:clr>
            <a:srgbClr val="FBAE40"/>
          </p15:clr>
        </p15:guide>
        <p15:guide id="4" orient="horz" pos="2044">
          <p15:clr>
            <a:srgbClr val="FBAE40"/>
          </p15:clr>
        </p15:guide>
      </p15:sldGuideLst>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Proces 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4000" y="1649412"/>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15910344-D98F-4088-9E70-777471F87830}"/>
              </a:ext>
            </a:extLst>
          </p:cNvPr>
          <p:cNvSpPr>
            <a:spLocks noGrp="1"/>
          </p:cNvSpPr>
          <p:nvPr>
            <p:ph type="body" sz="quarter" idx="27" hasCustomPrompt="1"/>
          </p:nvPr>
        </p:nvSpPr>
        <p:spPr>
          <a:xfrm>
            <a:off x="566737" y="5713200"/>
            <a:ext cx="5328000"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4" name="Pladsholder til tekst 33">
            <a:extLst>
              <a:ext uri="{FF2B5EF4-FFF2-40B4-BE49-F238E27FC236}">
                <a16:creationId xmlns:a16="http://schemas.microsoft.com/office/drawing/2014/main" id="{2D2FB7F4-5650-4CB4-9731-61968703EE58}"/>
              </a:ext>
            </a:extLst>
          </p:cNvPr>
          <p:cNvSpPr>
            <a:spLocks noGrp="1" noChangeAspect="1"/>
          </p:cNvSpPr>
          <p:nvPr>
            <p:ph type="body" sz="quarter" idx="28" hasCustomPrompt="1"/>
          </p:nvPr>
        </p:nvSpPr>
        <p:spPr>
          <a:xfrm>
            <a:off x="535302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35" name="Pladsholder til tekst 34">
            <a:extLst>
              <a:ext uri="{FF2B5EF4-FFF2-40B4-BE49-F238E27FC236}">
                <a16:creationId xmlns:a16="http://schemas.microsoft.com/office/drawing/2014/main" id="{B4A50140-3315-4CCC-A36A-2E63DDDF5EAA}"/>
              </a:ext>
            </a:extLst>
          </p:cNvPr>
          <p:cNvSpPr>
            <a:spLocks noGrp="1" noChangeAspect="1"/>
          </p:cNvSpPr>
          <p:nvPr>
            <p:ph type="body" sz="quarter" idx="30"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1214862952"/>
      </p:ext>
    </p:extLst>
  </p:cSld>
  <p:clrMapOvr>
    <a:masterClrMapping/>
  </p:clrMapOvr>
  <p:extLst>
    <p:ext uri="{DCECCB84-F9BA-43D5-87BE-67443E8EF086}">
      <p15:sldGuideLst xmlns:p15="http://schemas.microsoft.com/office/powerpoint/2012/main">
        <p15:guide id="1" pos="3771">
          <p15:clr>
            <a:srgbClr val="FBAE40"/>
          </p15:clr>
        </p15:guide>
        <p15:guide id="2" pos="3907">
          <p15:clr>
            <a:srgbClr val="FBAE40"/>
          </p15:clr>
        </p15:guide>
        <p15:guide id="3" orient="horz" pos="3598">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Proces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2419" y="1649412"/>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0AD91091-22DD-4616-ACAA-F6C0B9D8D193}"/>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3" name="Pladsholder til tekst 12">
            <a:extLst>
              <a:ext uri="{FF2B5EF4-FFF2-40B4-BE49-F238E27FC236}">
                <a16:creationId xmlns:a16="http://schemas.microsoft.com/office/drawing/2014/main" id="{583FCB48-275B-4F14-B7DE-38BA20F227D1}"/>
              </a:ext>
            </a:extLst>
          </p:cNvPr>
          <p:cNvSpPr>
            <a:spLocks noGrp="1" noChangeAspect="1"/>
          </p:cNvSpPr>
          <p:nvPr>
            <p:ph type="body" sz="quarter" idx="28" hasCustomPrompt="1"/>
          </p:nvPr>
        </p:nvSpPr>
        <p:spPr>
          <a:xfrm>
            <a:off x="3472438"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14" name="Pladsholder til tekst 13">
            <a:extLst>
              <a:ext uri="{FF2B5EF4-FFF2-40B4-BE49-F238E27FC236}">
                <a16:creationId xmlns:a16="http://schemas.microsoft.com/office/drawing/2014/main" id="{97EB3273-2DEE-4A70-BD65-D1FB5C4D7E0C}"/>
              </a:ext>
            </a:extLst>
          </p:cNvPr>
          <p:cNvSpPr>
            <a:spLocks noGrp="1" noChangeAspect="1"/>
          </p:cNvSpPr>
          <p:nvPr>
            <p:ph type="body" sz="quarter" idx="30" hasCustomPrompt="1"/>
          </p:nvPr>
        </p:nvSpPr>
        <p:spPr>
          <a:xfrm>
            <a:off x="72330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2"/>
          </a:solidFill>
        </p:spPr>
        <p:txBody>
          <a:bodyPr wrap="square">
            <a:noAutofit/>
          </a:bodyPr>
          <a:lstStyle>
            <a:lvl1pPr marL="0" indent="0">
              <a:buNone/>
              <a:defRPr sz="100">
                <a:noFill/>
              </a:defRPr>
            </a:lvl1pPr>
          </a:lstStyle>
          <a:p>
            <a:pPr lvl="0"/>
            <a:r>
              <a:rPr lang="da-DK"/>
              <a:t>.</a:t>
            </a:r>
          </a:p>
        </p:txBody>
      </p:sp>
      <p:sp>
        <p:nvSpPr>
          <p:cNvPr id="24" name="Pladsholder til tekst 23">
            <a:extLst>
              <a:ext uri="{FF2B5EF4-FFF2-40B4-BE49-F238E27FC236}">
                <a16:creationId xmlns:a16="http://schemas.microsoft.com/office/drawing/2014/main" id="{4A92F823-343B-417C-B26C-C3159E538EBE}"/>
              </a:ext>
            </a:extLst>
          </p:cNvPr>
          <p:cNvSpPr>
            <a:spLocks noGrp="1" noChangeAspect="1"/>
          </p:cNvSpPr>
          <p:nvPr>
            <p:ph type="body" sz="quarter" idx="31"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507981054"/>
      </p:ext>
    </p:extLst>
  </p:cSld>
  <p:clrMapOvr>
    <a:masterClrMapping/>
  </p:clrMapOvr>
  <p:extLst>
    <p:ext uri="{DCECCB84-F9BA-43D5-87BE-67443E8EF086}">
      <p15:sldGuideLst xmlns:p15="http://schemas.microsoft.com/office/powerpoint/2012/main">
        <p15:guide id="1" pos="2723">
          <p15:clr>
            <a:srgbClr val="FBAE40"/>
          </p15:clr>
        </p15:guide>
        <p15:guide id="2" pos="5088">
          <p15:clr>
            <a:srgbClr val="FBAE40"/>
          </p15:clr>
        </p15:guide>
        <p15:guide id="3" orient="horz" pos="3598">
          <p15:clr>
            <a:srgbClr val="FBAE40"/>
          </p15:clr>
        </p15:guide>
        <p15:guide id="4" pos="2587">
          <p15:clr>
            <a:srgbClr val="FBAE40"/>
          </p15:clr>
        </p15:guide>
        <p15:guide id="5" pos="4954">
          <p15:clr>
            <a:srgbClr val="FBAE40"/>
          </p15:clr>
        </p15:guide>
      </p15:sldGuideLst>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Proces 1-4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3383725"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6200712"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9017700"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0998B08E-A57F-4272-8EF7-59109E6456BC}"/>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26" name="Pladsholder til tekst 25">
            <a:extLst>
              <a:ext uri="{FF2B5EF4-FFF2-40B4-BE49-F238E27FC236}">
                <a16:creationId xmlns:a16="http://schemas.microsoft.com/office/drawing/2014/main" id="{DD1C6141-65FD-4EF8-AC05-D4269B38A457}"/>
              </a:ext>
            </a:extLst>
          </p:cNvPr>
          <p:cNvSpPr>
            <a:spLocks noGrp="1" noChangeAspect="1"/>
          </p:cNvSpPr>
          <p:nvPr>
            <p:ph type="body" sz="quarter" idx="28" hasCustomPrompt="1"/>
          </p:nvPr>
        </p:nvSpPr>
        <p:spPr>
          <a:xfrm>
            <a:off x="253656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7" name="Pladsholder til tekst 26">
            <a:extLst>
              <a:ext uri="{FF2B5EF4-FFF2-40B4-BE49-F238E27FC236}">
                <a16:creationId xmlns:a16="http://schemas.microsoft.com/office/drawing/2014/main" id="{B5630A30-E48E-4D26-8EBC-774C63A0A017}"/>
              </a:ext>
            </a:extLst>
          </p:cNvPr>
          <p:cNvSpPr>
            <a:spLocks noGrp="1" noChangeAspect="1"/>
          </p:cNvSpPr>
          <p:nvPr>
            <p:ph type="body" sz="quarter" idx="30" hasCustomPrompt="1"/>
          </p:nvPr>
        </p:nvSpPr>
        <p:spPr>
          <a:xfrm>
            <a:off x="535623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8" name="Pladsholder til tekst 27">
            <a:extLst>
              <a:ext uri="{FF2B5EF4-FFF2-40B4-BE49-F238E27FC236}">
                <a16:creationId xmlns:a16="http://schemas.microsoft.com/office/drawing/2014/main" id="{BBADA127-AD9F-448D-80DA-7DF9F1DA487F}"/>
              </a:ext>
            </a:extLst>
          </p:cNvPr>
          <p:cNvSpPr>
            <a:spLocks noGrp="1" noChangeAspect="1"/>
          </p:cNvSpPr>
          <p:nvPr>
            <p:ph type="body" sz="quarter" idx="31" hasCustomPrompt="1"/>
          </p:nvPr>
        </p:nvSpPr>
        <p:spPr>
          <a:xfrm>
            <a:off x="817068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9" name="Pladsholder til tekst 28">
            <a:extLst>
              <a:ext uri="{FF2B5EF4-FFF2-40B4-BE49-F238E27FC236}">
                <a16:creationId xmlns:a16="http://schemas.microsoft.com/office/drawing/2014/main" id="{7322669D-E733-4B18-80C7-DA86AA3F31C7}"/>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525802450"/>
      </p:ext>
    </p:extLst>
  </p:cSld>
  <p:clrMapOvr>
    <a:masterClrMapping/>
  </p:clrMapOvr>
  <p:extLst>
    <p:ext uri="{DCECCB84-F9BA-43D5-87BE-67443E8EF086}">
      <p15:sldGuideLst xmlns:p15="http://schemas.microsoft.com/office/powerpoint/2012/main">
        <p15:guide id="1" pos="2131">
          <p15:clr>
            <a:srgbClr val="FBAE40"/>
          </p15:clr>
        </p15:guide>
        <p15:guide id="2" pos="3905">
          <p15:clr>
            <a:srgbClr val="FBAE40"/>
          </p15:clr>
        </p15:guide>
        <p15:guide id="3" pos="5680">
          <p15:clr>
            <a:srgbClr val="FBAE40"/>
          </p15:clr>
        </p15:guide>
        <p15:guide id="4" orient="horz" pos="3598">
          <p15:clr>
            <a:srgbClr val="FBAE40"/>
          </p15:clr>
        </p15:guide>
        <p15:guide id="5" pos="1995">
          <p15:clr>
            <a:srgbClr val="FBAE40"/>
          </p15:clr>
        </p15:guide>
        <p15:guide id="6" pos="3771">
          <p15:clr>
            <a:srgbClr val="FBAE40"/>
          </p15:clr>
        </p15:guide>
        <p15:guide id="7" pos="5544">
          <p15:clr>
            <a:srgbClr val="FBAE40"/>
          </p15:clr>
        </p15:guide>
      </p15:sldGuideLst>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Proces 1-4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2800" y="1649412"/>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6202800"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294E631B-40AB-4F4A-BE9F-58783B980A61}"/>
              </a:ext>
            </a:extLst>
          </p:cNvPr>
          <p:cNvSpPr>
            <a:spLocks noGrp="1"/>
          </p:cNvSpPr>
          <p:nvPr>
            <p:ph type="body" sz="quarter" idx="27" hasCustomPrompt="1"/>
          </p:nvPr>
        </p:nvSpPr>
        <p:spPr>
          <a:xfrm>
            <a:off x="566736" y="5713200"/>
            <a:ext cx="11052177"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4" name="Pladsholder til tekst 13">
            <a:extLst>
              <a:ext uri="{FF2B5EF4-FFF2-40B4-BE49-F238E27FC236}">
                <a16:creationId xmlns:a16="http://schemas.microsoft.com/office/drawing/2014/main" id="{F7E83A30-A7EF-463C-B0A3-70034B2D2C20}"/>
              </a:ext>
            </a:extLst>
          </p:cNvPr>
          <p:cNvSpPr>
            <a:spLocks noGrp="1" noChangeAspect="1"/>
          </p:cNvSpPr>
          <p:nvPr>
            <p:ph type="body" sz="quarter" idx="28" hasCustomPrompt="1"/>
          </p:nvPr>
        </p:nvSpPr>
        <p:spPr>
          <a:xfrm>
            <a:off x="5353200"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5" name="Pladsholder til tekst 14">
            <a:extLst>
              <a:ext uri="{FF2B5EF4-FFF2-40B4-BE49-F238E27FC236}">
                <a16:creationId xmlns:a16="http://schemas.microsoft.com/office/drawing/2014/main" id="{56524D4E-ECCA-48C7-9B43-1BE4E1CCE2E2}"/>
              </a:ext>
            </a:extLst>
          </p:cNvPr>
          <p:cNvSpPr>
            <a:spLocks noGrp="1" noChangeAspect="1"/>
          </p:cNvSpPr>
          <p:nvPr>
            <p:ph type="body" sz="quarter" idx="30" hasCustomPrompt="1"/>
          </p:nvPr>
        </p:nvSpPr>
        <p:spPr>
          <a:xfrm>
            <a:off x="10986433"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6" name="Pladsholder til tekst 15">
            <a:extLst>
              <a:ext uri="{FF2B5EF4-FFF2-40B4-BE49-F238E27FC236}">
                <a16:creationId xmlns:a16="http://schemas.microsoft.com/office/drawing/2014/main" id="{1821E93E-B7B8-4CBB-BA1D-5AE31077ACD3}"/>
              </a:ext>
            </a:extLst>
          </p:cNvPr>
          <p:cNvSpPr>
            <a:spLocks noGrp="1" noChangeAspect="1"/>
          </p:cNvSpPr>
          <p:nvPr>
            <p:ph type="body" sz="quarter" idx="31" hasCustomPrompt="1"/>
          </p:nvPr>
        </p:nvSpPr>
        <p:spPr>
          <a:xfrm>
            <a:off x="53532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1B6910BC-27A1-49F4-A508-FC0A33D54923}"/>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4043422647"/>
      </p:ext>
    </p:extLst>
  </p:cSld>
  <p:clrMapOvr>
    <a:masterClrMapping/>
  </p:clrMapOvr>
  <p:extLst>
    <p:ext uri="{DCECCB84-F9BA-43D5-87BE-67443E8EF086}">
      <p15:sldGuideLst xmlns:p15="http://schemas.microsoft.com/office/powerpoint/2012/main">
        <p15:guide id="2" pos="3773">
          <p15:clr>
            <a:srgbClr val="FBAE40"/>
          </p15:clr>
        </p15:guide>
        <p15:guide id="3" pos="3907">
          <p15:clr>
            <a:srgbClr val="FBAE40"/>
          </p15:clr>
        </p15:guide>
        <p15:guide id="4" orient="horz" pos="2256">
          <p15:clr>
            <a:srgbClr val="FBAE40"/>
          </p15:clr>
        </p15:guide>
        <p15:guide id="5" orient="horz" pos="2376">
          <p15:clr>
            <a:srgbClr val="FBAE40"/>
          </p15:clr>
        </p15:guide>
        <p15:guide id="6" orient="horz" pos="3598">
          <p15:clr>
            <a:srgbClr val="FBAE40"/>
          </p15:clr>
        </p15:guide>
      </p15:sldGuideLst>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Proces 1-4 (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rgbClr val="07094A"/>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566738" y="27432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8340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49176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893200"/>
            <a:ext cx="5328000" cy="45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Pladsholder til tekst 14">
            <a:extLst>
              <a:ext uri="{FF2B5EF4-FFF2-40B4-BE49-F238E27FC236}">
                <a16:creationId xmlns:a16="http://schemas.microsoft.com/office/drawing/2014/main" id="{0ECE9455-FDBF-41BB-BDEA-83FD5675D9B0}"/>
              </a:ext>
            </a:extLst>
          </p:cNvPr>
          <p:cNvSpPr>
            <a:spLocks noGrp="1" noChangeAspect="1"/>
          </p:cNvSpPr>
          <p:nvPr>
            <p:ph type="body" sz="quarter" idx="28" hasCustomPrompt="1"/>
          </p:nvPr>
        </p:nvSpPr>
        <p:spPr>
          <a:xfrm rot="10800000">
            <a:off x="3619921" y="2241646"/>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7F564C52-353F-4A12-9E55-78252187EEEB}"/>
              </a:ext>
            </a:extLst>
          </p:cNvPr>
          <p:cNvSpPr>
            <a:spLocks noGrp="1" noChangeAspect="1"/>
          </p:cNvSpPr>
          <p:nvPr>
            <p:ph type="body" sz="quarter" idx="30" hasCustomPrompt="1"/>
          </p:nvPr>
        </p:nvSpPr>
        <p:spPr>
          <a:xfrm rot="5400000">
            <a:off x="3633815" y="3337921"/>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9C2E12E1-A011-4BF6-B348-EE7E10ED9B1C}"/>
              </a:ext>
            </a:extLst>
          </p:cNvPr>
          <p:cNvSpPr>
            <a:spLocks noGrp="1" noChangeAspect="1"/>
          </p:cNvSpPr>
          <p:nvPr>
            <p:ph type="body" sz="quarter" idx="31" hasCustomPrompt="1"/>
          </p:nvPr>
        </p:nvSpPr>
        <p:spPr>
          <a:xfrm>
            <a:off x="3640162" y="4419734"/>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E121F1BE-6B59-4441-9D6F-B8C285E6EDD0}"/>
              </a:ext>
            </a:extLst>
          </p:cNvPr>
          <p:cNvSpPr>
            <a:spLocks noGrp="1" noChangeAspect="1"/>
          </p:cNvSpPr>
          <p:nvPr>
            <p:ph type="body" sz="quarter" idx="32" hasCustomPrompt="1"/>
          </p:nvPr>
        </p:nvSpPr>
        <p:spPr>
          <a:xfrm rot="-5400000">
            <a:off x="3633345" y="5493019"/>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807015984"/>
      </p:ext>
    </p:extLst>
  </p:cSld>
  <p:clrMapOvr>
    <a:masterClrMapping/>
  </p:clrMapOvr>
  <p:extLst>
    <p:ext uri="{DCECCB84-F9BA-43D5-87BE-67443E8EF086}">
      <p15:sldGuideLst xmlns:p15="http://schemas.microsoft.com/office/powerpoint/2012/main">
        <p15:guide id="1" pos="2587">
          <p15:clr>
            <a:srgbClr val="FBAE40"/>
          </p15:clr>
        </p15:guide>
        <p15:guide id="2" orient="horz" pos="1653">
          <p15:clr>
            <a:srgbClr val="FBAE40"/>
          </p15:clr>
        </p15:guide>
        <p15:guide id="3" orient="horz" pos="1726">
          <p15:clr>
            <a:srgbClr val="FBAE40"/>
          </p15:clr>
        </p15:guide>
        <p15:guide id="4" orient="horz" pos="2344">
          <p15:clr>
            <a:srgbClr val="FBAE40"/>
          </p15:clr>
        </p15:guide>
        <p15:guide id="5" orient="horz" pos="2413">
          <p15:clr>
            <a:srgbClr val="FBAE40"/>
          </p15:clr>
        </p15:guide>
        <p15:guide id="6" orient="horz" pos="3030">
          <p15:clr>
            <a:srgbClr val="FBAE40"/>
          </p15:clr>
        </p15:guide>
        <p15:guide id="7" orient="horz" pos="3094">
          <p15:clr>
            <a:srgbClr val="FBAE40"/>
          </p15:clr>
        </p15:guide>
        <p15:guide id="8" orient="horz" pos="3713">
          <p15:clr>
            <a:srgbClr val="FBAE40"/>
          </p15:clr>
        </p15:guide>
      </p15:sldGuideLst>
    </p:ext>
  </p:extLs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Proces 1-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3600" y="1649412"/>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53101"/>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6">
            <a:extLst>
              <a:ext uri="{FF2B5EF4-FFF2-40B4-BE49-F238E27FC236}">
                <a16:creationId xmlns:a16="http://schemas.microsoft.com/office/drawing/2014/main" id="{AD4D3C8A-F9AA-4F78-9B38-6CDC06AE759D}"/>
              </a:ext>
            </a:extLst>
          </p:cNvPr>
          <p:cNvSpPr>
            <a:spLocks noGrp="1"/>
          </p:cNvSpPr>
          <p:nvPr>
            <p:ph type="body" sz="quarter" idx="25" hasCustomPrompt="1"/>
          </p:nvPr>
        </p:nvSpPr>
        <p:spPr>
          <a:xfrm>
            <a:off x="43236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7">
            <a:extLst>
              <a:ext uri="{FF2B5EF4-FFF2-40B4-BE49-F238E27FC236}">
                <a16:creationId xmlns:a16="http://schemas.microsoft.com/office/drawing/2014/main" id="{0A33F85D-1870-4E2B-AC35-8C5DE60C5081}"/>
              </a:ext>
            </a:extLst>
          </p:cNvPr>
          <p:cNvSpPr>
            <a:spLocks noGrp="1"/>
          </p:cNvSpPr>
          <p:nvPr>
            <p:ph type="body" sz="quarter" idx="26" hasCustomPrompt="1"/>
          </p:nvPr>
        </p:nvSpPr>
        <p:spPr>
          <a:xfrm>
            <a:off x="80781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7" name="Pladsholder til tekst 16">
            <a:extLst>
              <a:ext uri="{FF2B5EF4-FFF2-40B4-BE49-F238E27FC236}">
                <a16:creationId xmlns:a16="http://schemas.microsoft.com/office/drawing/2014/main" id="{75CCD41E-26E3-4E2F-B2C6-AFC8FD2770AA}"/>
              </a:ext>
            </a:extLst>
          </p:cNvPr>
          <p:cNvSpPr>
            <a:spLocks noGrp="1" noChangeAspect="1"/>
          </p:cNvSpPr>
          <p:nvPr>
            <p:ph type="body" sz="quarter" idx="28" hasCustomPrompt="1"/>
          </p:nvPr>
        </p:nvSpPr>
        <p:spPr>
          <a:xfrm>
            <a:off x="34740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13D8608A-C742-43CF-A402-D506FDFEF03A}"/>
              </a:ext>
            </a:extLst>
          </p:cNvPr>
          <p:cNvSpPr>
            <a:spLocks noGrp="1" noChangeAspect="1"/>
          </p:cNvSpPr>
          <p:nvPr>
            <p:ph type="body" sz="quarter" idx="30" hasCustomPrompt="1"/>
          </p:nvPr>
        </p:nvSpPr>
        <p:spPr>
          <a:xfrm>
            <a:off x="72324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3C98EF01-737B-4FB1-9552-915C2A2129D2}"/>
              </a:ext>
            </a:extLst>
          </p:cNvPr>
          <p:cNvSpPr>
            <a:spLocks noGrp="1" noChangeAspect="1"/>
          </p:cNvSpPr>
          <p:nvPr>
            <p:ph type="body" sz="quarter" idx="31" hasCustomPrompt="1"/>
          </p:nvPr>
        </p:nvSpPr>
        <p:spPr>
          <a:xfrm>
            <a:off x="10986433"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0" name="Pladsholder til tekst 19">
            <a:extLst>
              <a:ext uri="{FF2B5EF4-FFF2-40B4-BE49-F238E27FC236}">
                <a16:creationId xmlns:a16="http://schemas.microsoft.com/office/drawing/2014/main" id="{091985B7-A22D-4817-B59E-B0ADC9EEA680}"/>
              </a:ext>
            </a:extLst>
          </p:cNvPr>
          <p:cNvSpPr>
            <a:spLocks noGrp="1" noChangeAspect="1"/>
          </p:cNvSpPr>
          <p:nvPr>
            <p:ph type="body" sz="quarter" idx="32" hasCustomPrompt="1"/>
          </p:nvPr>
        </p:nvSpPr>
        <p:spPr>
          <a:xfrm>
            <a:off x="3474000" y="5030870"/>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1" name="Pladsholder til tekst 20">
            <a:extLst>
              <a:ext uri="{FF2B5EF4-FFF2-40B4-BE49-F238E27FC236}">
                <a16:creationId xmlns:a16="http://schemas.microsoft.com/office/drawing/2014/main" id="{CAB173DE-D870-465F-BDB2-F76CC9AB0663}"/>
              </a:ext>
            </a:extLst>
          </p:cNvPr>
          <p:cNvSpPr>
            <a:spLocks noGrp="1" noChangeAspect="1"/>
          </p:cNvSpPr>
          <p:nvPr>
            <p:ph type="body" sz="quarter" idx="33" hasCustomPrompt="1"/>
          </p:nvPr>
        </p:nvSpPr>
        <p:spPr>
          <a:xfrm>
            <a:off x="72324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2" name="Pladsholder til tekst 21">
            <a:extLst>
              <a:ext uri="{FF2B5EF4-FFF2-40B4-BE49-F238E27FC236}">
                <a16:creationId xmlns:a16="http://schemas.microsoft.com/office/drawing/2014/main" id="{82CFF112-3115-409C-B07D-40E2D06AA632}"/>
              </a:ext>
            </a:extLst>
          </p:cNvPr>
          <p:cNvSpPr>
            <a:spLocks noGrp="1" noChangeAspect="1"/>
          </p:cNvSpPr>
          <p:nvPr>
            <p:ph type="body" sz="quarter" idx="34"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1368051244"/>
      </p:ext>
    </p:extLst>
  </p:cSld>
  <p:clrMapOvr>
    <a:masterClrMapping/>
  </p:clrMapOvr>
  <p:extLst>
    <p:ext uri="{DCECCB84-F9BA-43D5-87BE-67443E8EF086}">
      <p15:sldGuideLst xmlns:p15="http://schemas.microsoft.com/office/powerpoint/2012/main">
        <p15:guide id="1" orient="horz" pos="2381">
          <p15:clr>
            <a:srgbClr val="FBAE40"/>
          </p15:clr>
        </p15:guide>
        <p15:guide id="2" pos="2723">
          <p15:clr>
            <a:srgbClr val="FBAE40"/>
          </p15:clr>
        </p15:guide>
        <p15:guide id="3" pos="5088">
          <p15:clr>
            <a:srgbClr val="FBAE40"/>
          </p15:clr>
        </p15:guide>
        <p15:guide id="4" orient="horz" pos="2257">
          <p15:clr>
            <a:srgbClr val="FBAE40"/>
          </p15:clr>
        </p15:guide>
        <p15:guide id="5" pos="2591">
          <p15:clr>
            <a:srgbClr val="FBAE40"/>
          </p15:clr>
        </p15:guide>
        <p15:guide id="6" pos="4956">
          <p15:clr>
            <a:srgbClr val="FBAE40"/>
          </p15:clr>
        </p15:guide>
        <p15:guide id="7" orient="horz" pos="359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es 1-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3600" y="1649412"/>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53101"/>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6">
            <a:extLst>
              <a:ext uri="{FF2B5EF4-FFF2-40B4-BE49-F238E27FC236}">
                <a16:creationId xmlns:a16="http://schemas.microsoft.com/office/drawing/2014/main" id="{AD4D3C8A-F9AA-4F78-9B38-6CDC06AE759D}"/>
              </a:ext>
            </a:extLst>
          </p:cNvPr>
          <p:cNvSpPr>
            <a:spLocks noGrp="1"/>
          </p:cNvSpPr>
          <p:nvPr>
            <p:ph type="body" sz="quarter" idx="25" hasCustomPrompt="1"/>
          </p:nvPr>
        </p:nvSpPr>
        <p:spPr>
          <a:xfrm>
            <a:off x="43236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7">
            <a:extLst>
              <a:ext uri="{FF2B5EF4-FFF2-40B4-BE49-F238E27FC236}">
                <a16:creationId xmlns:a16="http://schemas.microsoft.com/office/drawing/2014/main" id="{0A33F85D-1870-4E2B-AC35-8C5DE60C5081}"/>
              </a:ext>
            </a:extLst>
          </p:cNvPr>
          <p:cNvSpPr>
            <a:spLocks noGrp="1"/>
          </p:cNvSpPr>
          <p:nvPr>
            <p:ph type="body" sz="quarter" idx="26" hasCustomPrompt="1"/>
          </p:nvPr>
        </p:nvSpPr>
        <p:spPr>
          <a:xfrm>
            <a:off x="80781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7" name="Pladsholder til tekst 16">
            <a:extLst>
              <a:ext uri="{FF2B5EF4-FFF2-40B4-BE49-F238E27FC236}">
                <a16:creationId xmlns:a16="http://schemas.microsoft.com/office/drawing/2014/main" id="{75CCD41E-26E3-4E2F-B2C6-AFC8FD2770AA}"/>
              </a:ext>
            </a:extLst>
          </p:cNvPr>
          <p:cNvSpPr>
            <a:spLocks noGrp="1" noChangeAspect="1"/>
          </p:cNvSpPr>
          <p:nvPr>
            <p:ph type="body" sz="quarter" idx="28" hasCustomPrompt="1"/>
          </p:nvPr>
        </p:nvSpPr>
        <p:spPr>
          <a:xfrm>
            <a:off x="34740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13D8608A-C742-43CF-A402-D506FDFEF03A}"/>
              </a:ext>
            </a:extLst>
          </p:cNvPr>
          <p:cNvSpPr>
            <a:spLocks noGrp="1" noChangeAspect="1"/>
          </p:cNvSpPr>
          <p:nvPr>
            <p:ph type="body" sz="quarter" idx="30" hasCustomPrompt="1"/>
          </p:nvPr>
        </p:nvSpPr>
        <p:spPr>
          <a:xfrm>
            <a:off x="72324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3C98EF01-737B-4FB1-9552-915C2A2129D2}"/>
              </a:ext>
            </a:extLst>
          </p:cNvPr>
          <p:cNvSpPr>
            <a:spLocks noGrp="1" noChangeAspect="1"/>
          </p:cNvSpPr>
          <p:nvPr>
            <p:ph type="body" sz="quarter" idx="31" hasCustomPrompt="1"/>
          </p:nvPr>
        </p:nvSpPr>
        <p:spPr>
          <a:xfrm>
            <a:off x="10986433"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0" name="Pladsholder til tekst 19">
            <a:extLst>
              <a:ext uri="{FF2B5EF4-FFF2-40B4-BE49-F238E27FC236}">
                <a16:creationId xmlns:a16="http://schemas.microsoft.com/office/drawing/2014/main" id="{091985B7-A22D-4817-B59E-B0ADC9EEA680}"/>
              </a:ext>
            </a:extLst>
          </p:cNvPr>
          <p:cNvSpPr>
            <a:spLocks noGrp="1" noChangeAspect="1"/>
          </p:cNvSpPr>
          <p:nvPr>
            <p:ph type="body" sz="quarter" idx="32" hasCustomPrompt="1"/>
          </p:nvPr>
        </p:nvSpPr>
        <p:spPr>
          <a:xfrm>
            <a:off x="3474000" y="5030870"/>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1" name="Pladsholder til tekst 20">
            <a:extLst>
              <a:ext uri="{FF2B5EF4-FFF2-40B4-BE49-F238E27FC236}">
                <a16:creationId xmlns:a16="http://schemas.microsoft.com/office/drawing/2014/main" id="{CAB173DE-D870-465F-BDB2-F76CC9AB0663}"/>
              </a:ext>
            </a:extLst>
          </p:cNvPr>
          <p:cNvSpPr>
            <a:spLocks noGrp="1" noChangeAspect="1"/>
          </p:cNvSpPr>
          <p:nvPr>
            <p:ph type="body" sz="quarter" idx="33" hasCustomPrompt="1"/>
          </p:nvPr>
        </p:nvSpPr>
        <p:spPr>
          <a:xfrm>
            <a:off x="72324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2" name="Pladsholder til tekst 21">
            <a:extLst>
              <a:ext uri="{FF2B5EF4-FFF2-40B4-BE49-F238E27FC236}">
                <a16:creationId xmlns:a16="http://schemas.microsoft.com/office/drawing/2014/main" id="{82CFF112-3115-409C-B07D-40E2D06AA632}"/>
              </a:ext>
            </a:extLst>
          </p:cNvPr>
          <p:cNvSpPr>
            <a:spLocks noGrp="1" noChangeAspect="1"/>
          </p:cNvSpPr>
          <p:nvPr>
            <p:ph type="body" sz="quarter" idx="34"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168633139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2723" userDrawn="1">
          <p15:clr>
            <a:srgbClr val="FBAE40"/>
          </p15:clr>
        </p15:guide>
        <p15:guide id="3" pos="5088" userDrawn="1">
          <p15:clr>
            <a:srgbClr val="FBAE40"/>
          </p15:clr>
        </p15:guide>
        <p15:guide id="4" orient="horz" pos="2257" userDrawn="1">
          <p15:clr>
            <a:srgbClr val="FBAE40"/>
          </p15:clr>
        </p15:guide>
        <p15:guide id="5" pos="2591" userDrawn="1">
          <p15:clr>
            <a:srgbClr val="FBAE40"/>
          </p15:clr>
        </p15:guide>
        <p15:guide id="6" pos="4956" userDrawn="1">
          <p15:clr>
            <a:srgbClr val="FBAE40"/>
          </p15:clr>
        </p15:guide>
        <p15:guide id="7" orient="horz" pos="3599" userDrawn="1">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ED7A6-F659-439D-957B-93F3F0180D36}"/>
              </a:ext>
            </a:extLst>
          </p:cNvPr>
          <p:cNvSpPr>
            <a:spLocks noGrp="1"/>
          </p:cNvSpPr>
          <p:nvPr>
            <p:ph type="title" hasCustomPrompt="1"/>
          </p:nvPr>
        </p:nvSpPr>
        <p:spPr/>
        <p:txBody>
          <a:bodyPr/>
          <a:lstStyle/>
          <a:p>
            <a:r>
              <a:rPr lang="da-DK"/>
              <a:t>Klik for at redigere i master</a:t>
            </a:r>
          </a:p>
        </p:txBody>
      </p:sp>
      <p:sp>
        <p:nvSpPr>
          <p:cNvPr id="7" name="Pladsholder til tekst 2">
            <a:extLst>
              <a:ext uri="{FF2B5EF4-FFF2-40B4-BE49-F238E27FC236}">
                <a16:creationId xmlns:a16="http://schemas.microsoft.com/office/drawing/2014/main" id="{8BAC0437-7AB5-4062-ADCC-C54F86F3BAF3}"/>
              </a:ext>
            </a:extLst>
          </p:cNvPr>
          <p:cNvSpPr>
            <a:spLocks noGrp="1"/>
          </p:cNvSpPr>
          <p:nvPr>
            <p:ph type="body" sz="quarter" idx="13" hasCustomPrompt="1"/>
          </p:nvPr>
        </p:nvSpPr>
        <p:spPr>
          <a:xfrm>
            <a:off x="566738" y="1659054"/>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9" name="Pladsholder til tekst 3">
            <a:extLst>
              <a:ext uri="{FF2B5EF4-FFF2-40B4-BE49-F238E27FC236}">
                <a16:creationId xmlns:a16="http://schemas.microsoft.com/office/drawing/2014/main" id="{A33A9808-3B41-42AA-B1A6-CBB6630BB77E}"/>
              </a:ext>
            </a:extLst>
          </p:cNvPr>
          <p:cNvSpPr>
            <a:spLocks noGrp="1"/>
          </p:cNvSpPr>
          <p:nvPr>
            <p:ph type="body" sz="quarter" idx="14" hasCustomPrompt="1"/>
          </p:nvPr>
        </p:nvSpPr>
        <p:spPr>
          <a:xfrm>
            <a:off x="2619300" y="1659054"/>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0" name="Pladsholder til tekst 4">
            <a:extLst>
              <a:ext uri="{FF2B5EF4-FFF2-40B4-BE49-F238E27FC236}">
                <a16:creationId xmlns:a16="http://schemas.microsoft.com/office/drawing/2014/main" id="{8889AF06-006D-4CCD-BA6E-313319D19785}"/>
              </a:ext>
            </a:extLst>
          </p:cNvPr>
          <p:cNvSpPr>
            <a:spLocks noGrp="1"/>
          </p:cNvSpPr>
          <p:nvPr>
            <p:ph type="body" sz="quarter" idx="15" hasCustomPrompt="1"/>
          </p:nvPr>
        </p:nvSpPr>
        <p:spPr>
          <a:xfrm>
            <a:off x="566738" y="3420250"/>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1" name="Pladsholder til tekst 5">
            <a:extLst>
              <a:ext uri="{FF2B5EF4-FFF2-40B4-BE49-F238E27FC236}">
                <a16:creationId xmlns:a16="http://schemas.microsoft.com/office/drawing/2014/main" id="{5BC049EE-1470-4BA6-AFBF-ABEE5D5640A1}"/>
              </a:ext>
            </a:extLst>
          </p:cNvPr>
          <p:cNvSpPr>
            <a:spLocks noGrp="1"/>
          </p:cNvSpPr>
          <p:nvPr>
            <p:ph type="body" sz="quarter" idx="16" hasCustomPrompt="1"/>
          </p:nvPr>
        </p:nvSpPr>
        <p:spPr>
          <a:xfrm>
            <a:off x="2619300" y="3420250"/>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2" name="Pladsholder til tekst 6">
            <a:extLst>
              <a:ext uri="{FF2B5EF4-FFF2-40B4-BE49-F238E27FC236}">
                <a16:creationId xmlns:a16="http://schemas.microsoft.com/office/drawing/2014/main" id="{3119D79E-CA8F-4343-A86E-01FBC0FFA4E7}"/>
              </a:ext>
            </a:extLst>
          </p:cNvPr>
          <p:cNvSpPr>
            <a:spLocks noGrp="1"/>
          </p:cNvSpPr>
          <p:nvPr>
            <p:ph type="body" sz="quarter" idx="17" hasCustomPrompt="1"/>
          </p:nvPr>
        </p:nvSpPr>
        <p:spPr>
          <a:xfrm>
            <a:off x="566738" y="5181445"/>
            <a:ext cx="2052561" cy="1108230"/>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3" name="Pladsholder til tekst 7">
            <a:extLst>
              <a:ext uri="{FF2B5EF4-FFF2-40B4-BE49-F238E27FC236}">
                <a16:creationId xmlns:a16="http://schemas.microsoft.com/office/drawing/2014/main" id="{B56612E9-9034-4945-A991-2AE79CB7CD43}"/>
              </a:ext>
            </a:extLst>
          </p:cNvPr>
          <p:cNvSpPr>
            <a:spLocks noGrp="1"/>
          </p:cNvSpPr>
          <p:nvPr>
            <p:ph type="body" sz="quarter" idx="18" hasCustomPrompt="1"/>
          </p:nvPr>
        </p:nvSpPr>
        <p:spPr>
          <a:xfrm>
            <a:off x="2619300" y="5181445"/>
            <a:ext cx="9001200" cy="1108230"/>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5" name="Pladsholder til billede 6">
            <a:extLst>
              <a:ext uri="{FF2B5EF4-FFF2-40B4-BE49-F238E27FC236}">
                <a16:creationId xmlns:a16="http://schemas.microsoft.com/office/drawing/2014/main" id="{EF66DBB0-1E2D-43B5-AF79-5C0BD7A13713}"/>
              </a:ext>
            </a:extLst>
          </p:cNvPr>
          <p:cNvSpPr>
            <a:spLocks noGrp="1"/>
          </p:cNvSpPr>
          <p:nvPr>
            <p:ph type="pic" sz="quarter" idx="19"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6" name="Date_DateCustomA">
            <a:extLst>
              <a:ext uri="{FF2B5EF4-FFF2-40B4-BE49-F238E27FC236}">
                <a16:creationId xmlns:a16="http://schemas.microsoft.com/office/drawing/2014/main" id="{6F742C7A-0AAE-4F4B-BE04-386E798A3F22}"/>
              </a:ext>
            </a:extLst>
          </p:cNvPr>
          <p:cNvSpPr>
            <a:spLocks noGrp="1"/>
          </p:cNvSpPr>
          <p:nvPr>
            <p:ph type="dt" sz="half" idx="20"/>
          </p:nvPr>
        </p:nvSpPr>
        <p:spPr/>
        <p:txBody>
          <a:bodyPr/>
          <a:lstStyle/>
          <a:p>
            <a:endParaRPr lang="da-DK"/>
          </a:p>
        </p:txBody>
      </p:sp>
      <p:sp>
        <p:nvSpPr>
          <p:cNvPr id="8" name="Pladsholder til sidefod 7">
            <a:extLst>
              <a:ext uri="{FF2B5EF4-FFF2-40B4-BE49-F238E27FC236}">
                <a16:creationId xmlns:a16="http://schemas.microsoft.com/office/drawing/2014/main" id="{8DD84ACE-F18C-4085-86CA-E5018A4459FC}"/>
              </a:ext>
            </a:extLst>
          </p:cNvPr>
          <p:cNvSpPr>
            <a:spLocks noGrp="1"/>
          </p:cNvSpPr>
          <p:nvPr>
            <p:ph type="ftr" sz="quarter" idx="21"/>
          </p:nvPr>
        </p:nvSpPr>
        <p:spPr/>
        <p:txBody>
          <a:bodyPr/>
          <a:lstStyle/>
          <a:p>
            <a:endParaRPr lang="da-DK"/>
          </a:p>
        </p:txBody>
      </p:sp>
      <p:sp>
        <p:nvSpPr>
          <p:cNvPr id="16" name="Pladsholder til slidenummer 15">
            <a:extLst>
              <a:ext uri="{FF2B5EF4-FFF2-40B4-BE49-F238E27FC236}">
                <a16:creationId xmlns:a16="http://schemas.microsoft.com/office/drawing/2014/main" id="{CE6F6A10-7FD5-4873-9BD2-BC15F298BC4F}"/>
              </a:ext>
            </a:extLst>
          </p:cNvPr>
          <p:cNvSpPr>
            <a:spLocks noGrp="1"/>
          </p:cNvSpPr>
          <p:nvPr>
            <p:ph type="sldNum" sz="quarter" idx="2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203914034"/>
      </p:ext>
    </p:extLst>
  </p:cSld>
  <p:clrMapOvr>
    <a:masterClrMapping/>
  </p:clrMapOvr>
  <p:extLst>
    <p:ext uri="{DCECCB84-F9BA-43D5-87BE-67443E8EF086}">
      <p15:sldGuideLst xmlns:p15="http://schemas.microsoft.com/office/powerpoint/2012/main">
        <p15:guide id="1" pos="1648">
          <p15:clr>
            <a:srgbClr val="FBAE40"/>
          </p15:clr>
        </p15:guide>
      </p15:sldGuideLst>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Perlekæ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da-DK"/>
              <a:t>Klik for at redigere titeltypografien i masteren</a:t>
            </a:r>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9980927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Perlekæ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da-DK"/>
              <a:t>Klik for at redigere titeltypografien i masteren</a:t>
            </a:r>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113466714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Overskrift, logo og sidefo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1" name="Pladsholder til tekst 8">
            <a:extLst>
              <a:ext uri="{FF2B5EF4-FFF2-40B4-BE49-F238E27FC236}">
                <a16:creationId xmlns:a16="http://schemas.microsoft.com/office/drawing/2014/main" id="{E31D97E5-A119-4CCE-9CC4-F7B4303EA14A}"/>
              </a:ext>
            </a:extLst>
          </p:cNvPr>
          <p:cNvSpPr>
            <a:spLocks noGrp="1"/>
          </p:cNvSpPr>
          <p:nvPr>
            <p:ph type="body" sz="quarter" idx="19" hasCustomPrompt="1"/>
          </p:nvPr>
        </p:nvSpPr>
        <p:spPr>
          <a:xfrm>
            <a:off x="566737" y="5713364"/>
            <a:ext cx="542131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3" name="Date_DateCustomA"/>
          <p:cNvSpPr>
            <a:spLocks noGrp="1"/>
          </p:cNvSpPr>
          <p:nvPr>
            <p:ph type="dt" sz="half" idx="10"/>
          </p:nvPr>
        </p:nvSpPr>
        <p:spPr/>
        <p:txBody>
          <a:bodyPr/>
          <a:lstStyle/>
          <a:p>
            <a:endParaRPr lang="da-DK"/>
          </a:p>
        </p:txBody>
      </p:sp>
      <p:sp>
        <p:nvSpPr>
          <p:cNvPr id="4" name="FLD_PresentationTitle"/>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35059579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Logo og sidefod">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da-DK"/>
          </a:p>
        </p:txBody>
      </p:sp>
      <p:sp>
        <p:nvSpPr>
          <p:cNvPr id="3" name="FLD_PresentationTitle"/>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24C8C45C-947F-4981-8B3F-4F32E973C901}" type="slidenum">
              <a:rPr lang="da-DK" smtClean="0"/>
              <a:t>‹#›</a:t>
            </a:fld>
            <a:endParaRPr lang="da-DK"/>
          </a:p>
        </p:txBody>
      </p:sp>
      <p:sp>
        <p:nvSpPr>
          <p:cNvPr id="7"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102911716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Kontakt rådgiver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da-DK"/>
              <a:t>Klik for at redigere titeltypografien i masteren</a:t>
            </a:r>
          </a:p>
        </p:txBody>
      </p:sp>
      <p:sp>
        <p:nvSpPr>
          <p:cNvPr id="10" name="Text Placeholder 2">
            <a:extLst>
              <a:ext uri="{FF2B5EF4-FFF2-40B4-BE49-F238E27FC236}">
                <a16:creationId xmlns:a16="http://schemas.microsoft.com/office/drawing/2014/main" id="{8682A2CD-2C91-4D7A-8FCD-62D8DEEE6D0C}"/>
              </a:ext>
            </a:extLst>
          </p:cNvPr>
          <p:cNvSpPr>
            <a:spLocks noGrp="1"/>
          </p:cNvSpPr>
          <p:nvPr>
            <p:ph type="body" sz="quarter" idx="14" hasCustomPrompt="1"/>
          </p:nvPr>
        </p:nvSpPr>
        <p:spPr>
          <a:xfrm>
            <a:off x="251152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1" name="Text Placeholder 3">
            <a:extLst>
              <a:ext uri="{FF2B5EF4-FFF2-40B4-BE49-F238E27FC236}">
                <a16:creationId xmlns:a16="http://schemas.microsoft.com/office/drawing/2014/main" id="{94FF3D4E-95F6-4B42-A300-355676E021C4}"/>
              </a:ext>
            </a:extLst>
          </p:cNvPr>
          <p:cNvSpPr>
            <a:spLocks noGrp="1"/>
          </p:cNvSpPr>
          <p:nvPr>
            <p:ph type="body" sz="quarter" idx="15" hasCustomPrompt="1"/>
          </p:nvPr>
        </p:nvSpPr>
        <p:spPr>
          <a:xfrm>
            <a:off x="251152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12" name="Text Placeholder 4">
            <a:extLst>
              <a:ext uri="{FF2B5EF4-FFF2-40B4-BE49-F238E27FC236}">
                <a16:creationId xmlns:a16="http://schemas.microsoft.com/office/drawing/2014/main" id="{D141DBBC-1A40-47EB-875F-45C903D29781}"/>
              </a:ext>
            </a:extLst>
          </p:cNvPr>
          <p:cNvSpPr>
            <a:spLocks noGrp="1"/>
          </p:cNvSpPr>
          <p:nvPr>
            <p:ph type="body" sz="quarter" idx="16" hasCustomPrompt="1"/>
          </p:nvPr>
        </p:nvSpPr>
        <p:spPr>
          <a:xfrm>
            <a:off x="251152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14" name="Text Placeholder 5">
            <a:extLst>
              <a:ext uri="{FF2B5EF4-FFF2-40B4-BE49-F238E27FC236}">
                <a16:creationId xmlns:a16="http://schemas.microsoft.com/office/drawing/2014/main" id="{913D1544-48C5-40C1-825E-6336D435B3C3}"/>
              </a:ext>
            </a:extLst>
          </p:cNvPr>
          <p:cNvSpPr>
            <a:spLocks noGrp="1"/>
          </p:cNvSpPr>
          <p:nvPr>
            <p:ph type="body" sz="quarter" idx="17" hasCustomPrompt="1"/>
          </p:nvPr>
        </p:nvSpPr>
        <p:spPr>
          <a:xfrm>
            <a:off x="151288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7" name="Picture Placeholder 6">
            <a:extLst>
              <a:ext uri="{FF2B5EF4-FFF2-40B4-BE49-F238E27FC236}">
                <a16:creationId xmlns:a16="http://schemas.microsoft.com/office/drawing/2014/main" id="{212B8E67-0421-474E-9605-ACC988CF406F}"/>
              </a:ext>
            </a:extLst>
          </p:cNvPr>
          <p:cNvSpPr>
            <a:spLocks noGrp="1"/>
          </p:cNvSpPr>
          <p:nvPr>
            <p:ph type="pic" sz="quarter" idx="13" hasCustomPrompt="1"/>
          </p:nvPr>
        </p:nvSpPr>
        <p:spPr>
          <a:xfrm>
            <a:off x="151345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18" name="Text Placeholder 2">
            <a:extLst>
              <a:ext uri="{FF2B5EF4-FFF2-40B4-BE49-F238E27FC236}">
                <a16:creationId xmlns:a16="http://schemas.microsoft.com/office/drawing/2014/main" id="{42AA3A10-E6AC-49C4-BB31-63FAD8B4823A}"/>
              </a:ext>
            </a:extLst>
          </p:cNvPr>
          <p:cNvSpPr>
            <a:spLocks noGrp="1"/>
          </p:cNvSpPr>
          <p:nvPr>
            <p:ph type="body" sz="quarter" idx="18" hasCustomPrompt="1"/>
          </p:nvPr>
        </p:nvSpPr>
        <p:spPr>
          <a:xfrm>
            <a:off x="6931913" y="1974457"/>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9" name="Text Placeholder 3">
            <a:extLst>
              <a:ext uri="{FF2B5EF4-FFF2-40B4-BE49-F238E27FC236}">
                <a16:creationId xmlns:a16="http://schemas.microsoft.com/office/drawing/2014/main" id="{D85774B6-51E0-46E1-A6AF-CEF6D5E78CCB}"/>
              </a:ext>
            </a:extLst>
          </p:cNvPr>
          <p:cNvSpPr>
            <a:spLocks noGrp="1"/>
          </p:cNvSpPr>
          <p:nvPr>
            <p:ph type="body" sz="quarter" idx="19" hasCustomPrompt="1"/>
          </p:nvPr>
        </p:nvSpPr>
        <p:spPr>
          <a:xfrm>
            <a:off x="6931913" y="2381094"/>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0" name="Text Placeholder 4">
            <a:extLst>
              <a:ext uri="{FF2B5EF4-FFF2-40B4-BE49-F238E27FC236}">
                <a16:creationId xmlns:a16="http://schemas.microsoft.com/office/drawing/2014/main" id="{5F361307-9797-4929-B4B6-D18833C1CF1E}"/>
              </a:ext>
            </a:extLst>
          </p:cNvPr>
          <p:cNvSpPr>
            <a:spLocks noGrp="1"/>
          </p:cNvSpPr>
          <p:nvPr>
            <p:ph type="body" sz="quarter" idx="20" hasCustomPrompt="1"/>
          </p:nvPr>
        </p:nvSpPr>
        <p:spPr>
          <a:xfrm>
            <a:off x="6931913" y="2657200"/>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1" name="Text Placeholder 5">
            <a:extLst>
              <a:ext uri="{FF2B5EF4-FFF2-40B4-BE49-F238E27FC236}">
                <a16:creationId xmlns:a16="http://schemas.microsoft.com/office/drawing/2014/main" id="{66719085-B787-4BB6-9799-6A50C710F2FB}"/>
              </a:ext>
            </a:extLst>
          </p:cNvPr>
          <p:cNvSpPr>
            <a:spLocks noGrp="1"/>
          </p:cNvSpPr>
          <p:nvPr>
            <p:ph type="body" sz="quarter" idx="21" hasCustomPrompt="1"/>
          </p:nvPr>
        </p:nvSpPr>
        <p:spPr>
          <a:xfrm>
            <a:off x="5933280" y="2982520"/>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2" name="Picture Placeholder 6">
            <a:extLst>
              <a:ext uri="{FF2B5EF4-FFF2-40B4-BE49-F238E27FC236}">
                <a16:creationId xmlns:a16="http://schemas.microsoft.com/office/drawing/2014/main" id="{EC63E4CB-FA04-4B13-B561-8EF667946D04}"/>
              </a:ext>
            </a:extLst>
          </p:cNvPr>
          <p:cNvSpPr>
            <a:spLocks noGrp="1"/>
          </p:cNvSpPr>
          <p:nvPr>
            <p:ph type="pic" sz="quarter" idx="22" hasCustomPrompt="1"/>
          </p:nvPr>
        </p:nvSpPr>
        <p:spPr>
          <a:xfrm>
            <a:off x="5933842" y="1974064"/>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23" name="Text Placeholder 2">
            <a:extLst>
              <a:ext uri="{FF2B5EF4-FFF2-40B4-BE49-F238E27FC236}">
                <a16:creationId xmlns:a16="http://schemas.microsoft.com/office/drawing/2014/main" id="{12226200-7D0E-4E89-BB47-BEF385EED160}"/>
              </a:ext>
            </a:extLst>
          </p:cNvPr>
          <p:cNvSpPr>
            <a:spLocks noGrp="1"/>
          </p:cNvSpPr>
          <p:nvPr>
            <p:ph type="body" sz="quarter" idx="23" hasCustomPrompt="1"/>
          </p:nvPr>
        </p:nvSpPr>
        <p:spPr>
          <a:xfrm>
            <a:off x="4723445"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4" name="Text Placeholder 3">
            <a:extLst>
              <a:ext uri="{FF2B5EF4-FFF2-40B4-BE49-F238E27FC236}">
                <a16:creationId xmlns:a16="http://schemas.microsoft.com/office/drawing/2014/main" id="{3E85F4F3-BEC7-475E-9AE6-24551ED59768}"/>
              </a:ext>
            </a:extLst>
          </p:cNvPr>
          <p:cNvSpPr>
            <a:spLocks noGrp="1"/>
          </p:cNvSpPr>
          <p:nvPr>
            <p:ph type="body" sz="quarter" idx="24" hasCustomPrompt="1"/>
          </p:nvPr>
        </p:nvSpPr>
        <p:spPr>
          <a:xfrm>
            <a:off x="4723445"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5" name="Text Placeholder 4">
            <a:extLst>
              <a:ext uri="{FF2B5EF4-FFF2-40B4-BE49-F238E27FC236}">
                <a16:creationId xmlns:a16="http://schemas.microsoft.com/office/drawing/2014/main" id="{F1AB4377-59B2-49ED-BD4C-700A6C8A2756}"/>
              </a:ext>
            </a:extLst>
          </p:cNvPr>
          <p:cNvSpPr>
            <a:spLocks noGrp="1"/>
          </p:cNvSpPr>
          <p:nvPr>
            <p:ph type="body" sz="quarter" idx="25" hasCustomPrompt="1"/>
          </p:nvPr>
        </p:nvSpPr>
        <p:spPr>
          <a:xfrm>
            <a:off x="4723445"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6" name="Text Placeholder 5">
            <a:extLst>
              <a:ext uri="{FF2B5EF4-FFF2-40B4-BE49-F238E27FC236}">
                <a16:creationId xmlns:a16="http://schemas.microsoft.com/office/drawing/2014/main" id="{F4BE0B1B-2229-4264-8C1B-C5275C0A3A4D}"/>
              </a:ext>
            </a:extLst>
          </p:cNvPr>
          <p:cNvSpPr>
            <a:spLocks noGrp="1"/>
          </p:cNvSpPr>
          <p:nvPr>
            <p:ph type="body" sz="quarter" idx="26" hasCustomPrompt="1"/>
          </p:nvPr>
        </p:nvSpPr>
        <p:spPr>
          <a:xfrm>
            <a:off x="3724812"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7" name="Picture Placeholder 6">
            <a:extLst>
              <a:ext uri="{FF2B5EF4-FFF2-40B4-BE49-F238E27FC236}">
                <a16:creationId xmlns:a16="http://schemas.microsoft.com/office/drawing/2014/main" id="{D849BB38-5FC6-4C49-8D27-D5DF5505D74F}"/>
              </a:ext>
            </a:extLst>
          </p:cNvPr>
          <p:cNvSpPr>
            <a:spLocks noGrp="1"/>
          </p:cNvSpPr>
          <p:nvPr>
            <p:ph type="pic" sz="quarter" idx="27" hasCustomPrompt="1"/>
          </p:nvPr>
        </p:nvSpPr>
        <p:spPr>
          <a:xfrm>
            <a:off x="3725374"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98099740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Kontakt rådgi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28" name="Text Placeholder 2">
            <a:extLst>
              <a:ext uri="{FF2B5EF4-FFF2-40B4-BE49-F238E27FC236}">
                <a16:creationId xmlns:a16="http://schemas.microsoft.com/office/drawing/2014/main" id="{20D3F947-597C-493E-9EC8-224CBA5B6C06}"/>
              </a:ext>
            </a:extLst>
          </p:cNvPr>
          <p:cNvSpPr>
            <a:spLocks noGrp="1"/>
          </p:cNvSpPr>
          <p:nvPr>
            <p:ph type="body" sz="quarter" idx="14" hasCustomPrompt="1"/>
          </p:nvPr>
        </p:nvSpPr>
        <p:spPr>
          <a:xfrm>
            <a:off x="473656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9" name="Text Placeholder 3">
            <a:extLst>
              <a:ext uri="{FF2B5EF4-FFF2-40B4-BE49-F238E27FC236}">
                <a16:creationId xmlns:a16="http://schemas.microsoft.com/office/drawing/2014/main" id="{62308014-FDE1-41AC-A7E4-C7D3CD7316D7}"/>
              </a:ext>
            </a:extLst>
          </p:cNvPr>
          <p:cNvSpPr>
            <a:spLocks noGrp="1"/>
          </p:cNvSpPr>
          <p:nvPr>
            <p:ph type="body" sz="quarter" idx="15" hasCustomPrompt="1"/>
          </p:nvPr>
        </p:nvSpPr>
        <p:spPr>
          <a:xfrm>
            <a:off x="473656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0" name="Text Placeholder 4">
            <a:extLst>
              <a:ext uri="{FF2B5EF4-FFF2-40B4-BE49-F238E27FC236}">
                <a16:creationId xmlns:a16="http://schemas.microsoft.com/office/drawing/2014/main" id="{171C826D-1823-42E2-9F90-7AB6F8CDA8DB}"/>
              </a:ext>
            </a:extLst>
          </p:cNvPr>
          <p:cNvSpPr>
            <a:spLocks noGrp="1"/>
          </p:cNvSpPr>
          <p:nvPr>
            <p:ph type="body" sz="quarter" idx="16" hasCustomPrompt="1"/>
          </p:nvPr>
        </p:nvSpPr>
        <p:spPr>
          <a:xfrm>
            <a:off x="473656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1" name="Text Placeholder 5">
            <a:extLst>
              <a:ext uri="{FF2B5EF4-FFF2-40B4-BE49-F238E27FC236}">
                <a16:creationId xmlns:a16="http://schemas.microsoft.com/office/drawing/2014/main" id="{CED6844E-23D0-4DC5-BFF7-6CD4E330E45D}"/>
              </a:ext>
            </a:extLst>
          </p:cNvPr>
          <p:cNvSpPr>
            <a:spLocks noGrp="1"/>
          </p:cNvSpPr>
          <p:nvPr>
            <p:ph type="body" sz="quarter" idx="17" hasCustomPrompt="1"/>
          </p:nvPr>
        </p:nvSpPr>
        <p:spPr>
          <a:xfrm>
            <a:off x="373792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2" name="Picture Placeholder 6">
            <a:extLst>
              <a:ext uri="{FF2B5EF4-FFF2-40B4-BE49-F238E27FC236}">
                <a16:creationId xmlns:a16="http://schemas.microsoft.com/office/drawing/2014/main" id="{8922F614-DDD7-411B-96E9-EDAA6C03E41F}"/>
              </a:ext>
            </a:extLst>
          </p:cNvPr>
          <p:cNvSpPr>
            <a:spLocks noGrp="1"/>
          </p:cNvSpPr>
          <p:nvPr>
            <p:ph type="pic" sz="quarter" idx="13" hasCustomPrompt="1"/>
          </p:nvPr>
        </p:nvSpPr>
        <p:spPr>
          <a:xfrm>
            <a:off x="373849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3" name="Text Placeholder 2">
            <a:extLst>
              <a:ext uri="{FF2B5EF4-FFF2-40B4-BE49-F238E27FC236}">
                <a16:creationId xmlns:a16="http://schemas.microsoft.com/office/drawing/2014/main" id="{2D92932D-107F-4447-A328-BA2B7E96E387}"/>
              </a:ext>
            </a:extLst>
          </p:cNvPr>
          <p:cNvSpPr>
            <a:spLocks noGrp="1"/>
          </p:cNvSpPr>
          <p:nvPr>
            <p:ph type="body" sz="quarter" idx="18" hasCustomPrompt="1"/>
          </p:nvPr>
        </p:nvSpPr>
        <p:spPr>
          <a:xfrm>
            <a:off x="2511521" y="410464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4" name="Text Placeholder 3">
            <a:extLst>
              <a:ext uri="{FF2B5EF4-FFF2-40B4-BE49-F238E27FC236}">
                <a16:creationId xmlns:a16="http://schemas.microsoft.com/office/drawing/2014/main" id="{C68D2EDD-F6BC-4C87-B8FD-B6BEC807DE25}"/>
              </a:ext>
            </a:extLst>
          </p:cNvPr>
          <p:cNvSpPr>
            <a:spLocks noGrp="1"/>
          </p:cNvSpPr>
          <p:nvPr>
            <p:ph type="body" sz="quarter" idx="19" hasCustomPrompt="1"/>
          </p:nvPr>
        </p:nvSpPr>
        <p:spPr>
          <a:xfrm>
            <a:off x="2511521" y="451127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5" name="Text Placeholder 4">
            <a:extLst>
              <a:ext uri="{FF2B5EF4-FFF2-40B4-BE49-F238E27FC236}">
                <a16:creationId xmlns:a16="http://schemas.microsoft.com/office/drawing/2014/main" id="{599780DD-E7D7-4F7E-80B2-0DD526D228D6}"/>
              </a:ext>
            </a:extLst>
          </p:cNvPr>
          <p:cNvSpPr>
            <a:spLocks noGrp="1"/>
          </p:cNvSpPr>
          <p:nvPr>
            <p:ph type="body" sz="quarter" idx="20" hasCustomPrompt="1"/>
          </p:nvPr>
        </p:nvSpPr>
        <p:spPr>
          <a:xfrm>
            <a:off x="2511521" y="478738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6" name="Text Placeholder 5">
            <a:extLst>
              <a:ext uri="{FF2B5EF4-FFF2-40B4-BE49-F238E27FC236}">
                <a16:creationId xmlns:a16="http://schemas.microsoft.com/office/drawing/2014/main" id="{911548C4-85E9-4543-9D7A-0CD58CB14051}"/>
              </a:ext>
            </a:extLst>
          </p:cNvPr>
          <p:cNvSpPr>
            <a:spLocks noGrp="1"/>
          </p:cNvSpPr>
          <p:nvPr>
            <p:ph type="body" sz="quarter" idx="21" hasCustomPrompt="1"/>
          </p:nvPr>
        </p:nvSpPr>
        <p:spPr>
          <a:xfrm>
            <a:off x="1512888" y="511270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7" name="Picture Placeholder 6">
            <a:extLst>
              <a:ext uri="{FF2B5EF4-FFF2-40B4-BE49-F238E27FC236}">
                <a16:creationId xmlns:a16="http://schemas.microsoft.com/office/drawing/2014/main" id="{A211BB14-F05E-416F-BEED-A614B0EC4232}"/>
              </a:ext>
            </a:extLst>
          </p:cNvPr>
          <p:cNvSpPr>
            <a:spLocks noGrp="1"/>
          </p:cNvSpPr>
          <p:nvPr>
            <p:ph type="pic" sz="quarter" idx="22" hasCustomPrompt="1"/>
          </p:nvPr>
        </p:nvSpPr>
        <p:spPr>
          <a:xfrm>
            <a:off x="1513450" y="410424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8" name="Text Placeholder 2">
            <a:extLst>
              <a:ext uri="{FF2B5EF4-FFF2-40B4-BE49-F238E27FC236}">
                <a16:creationId xmlns:a16="http://schemas.microsoft.com/office/drawing/2014/main" id="{49E428A6-BF76-464F-8ED7-1D821CE80F19}"/>
              </a:ext>
            </a:extLst>
          </p:cNvPr>
          <p:cNvSpPr>
            <a:spLocks noGrp="1"/>
          </p:cNvSpPr>
          <p:nvPr>
            <p:ph type="body" sz="quarter" idx="23" hasCustomPrompt="1"/>
          </p:nvPr>
        </p:nvSpPr>
        <p:spPr>
          <a:xfrm>
            <a:off x="6934931"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9" name="Text Placeholder 3">
            <a:extLst>
              <a:ext uri="{FF2B5EF4-FFF2-40B4-BE49-F238E27FC236}">
                <a16:creationId xmlns:a16="http://schemas.microsoft.com/office/drawing/2014/main" id="{1F1B23FE-CA38-4C73-B19C-9C89D3929AA9}"/>
              </a:ext>
            </a:extLst>
          </p:cNvPr>
          <p:cNvSpPr>
            <a:spLocks noGrp="1"/>
          </p:cNvSpPr>
          <p:nvPr>
            <p:ph type="body" sz="quarter" idx="24" hasCustomPrompt="1"/>
          </p:nvPr>
        </p:nvSpPr>
        <p:spPr>
          <a:xfrm>
            <a:off x="6934931"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40" name="Text Placeholder 4">
            <a:extLst>
              <a:ext uri="{FF2B5EF4-FFF2-40B4-BE49-F238E27FC236}">
                <a16:creationId xmlns:a16="http://schemas.microsoft.com/office/drawing/2014/main" id="{D119D660-6531-4662-9860-9E0E8C4EF071}"/>
              </a:ext>
            </a:extLst>
          </p:cNvPr>
          <p:cNvSpPr>
            <a:spLocks noGrp="1"/>
          </p:cNvSpPr>
          <p:nvPr>
            <p:ph type="body" sz="quarter" idx="25" hasCustomPrompt="1"/>
          </p:nvPr>
        </p:nvSpPr>
        <p:spPr>
          <a:xfrm>
            <a:off x="6934931"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41" name="Text Placeholder 5">
            <a:extLst>
              <a:ext uri="{FF2B5EF4-FFF2-40B4-BE49-F238E27FC236}">
                <a16:creationId xmlns:a16="http://schemas.microsoft.com/office/drawing/2014/main" id="{D6518E2C-C688-4EA7-95DA-F1C6CAFEF12B}"/>
              </a:ext>
            </a:extLst>
          </p:cNvPr>
          <p:cNvSpPr>
            <a:spLocks noGrp="1"/>
          </p:cNvSpPr>
          <p:nvPr>
            <p:ph type="body" sz="quarter" idx="26" hasCustomPrompt="1"/>
          </p:nvPr>
        </p:nvSpPr>
        <p:spPr>
          <a:xfrm>
            <a:off x="5936298"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42" name="Picture Placeholder 6">
            <a:extLst>
              <a:ext uri="{FF2B5EF4-FFF2-40B4-BE49-F238E27FC236}">
                <a16:creationId xmlns:a16="http://schemas.microsoft.com/office/drawing/2014/main" id="{0670AEA0-F795-4792-92CA-F9F4D9ABD3BF}"/>
              </a:ext>
            </a:extLst>
          </p:cNvPr>
          <p:cNvSpPr>
            <a:spLocks noGrp="1"/>
          </p:cNvSpPr>
          <p:nvPr>
            <p:ph type="pic" sz="quarter" idx="27" hasCustomPrompt="1"/>
          </p:nvPr>
        </p:nvSpPr>
        <p:spPr>
          <a:xfrm>
            <a:off x="5936860"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Tree>
    <p:extLst>
      <p:ext uri="{BB962C8B-B14F-4D97-AF65-F5344CB8AC3E}">
        <p14:creationId xmlns:p14="http://schemas.microsoft.com/office/powerpoint/2010/main" val="353498484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rgbClr val="EDE8E6"/>
          </a:solidFill>
        </p:spPr>
        <p:txBody>
          <a:bodyPr lIns="0" tIns="108000"/>
          <a:lstStyle>
            <a:lvl1pPr marL="0" indent="0" algn="ctr">
              <a:buNone/>
              <a:defRPr sz="1600" baseline="0">
                <a:solidFill>
                  <a:schemeClr val="tx1"/>
                </a:solidFill>
              </a:defRPr>
            </a:lvl1pPr>
          </a:lstStyle>
          <a:p>
            <a:r>
              <a:rPr lang="da-DK"/>
              <a:t>Klik på denne pladsholder og indsæt billede via Images Library.</a:t>
            </a:r>
          </a:p>
        </p:txBody>
      </p:sp>
      <p:sp>
        <p:nvSpPr>
          <p:cNvPr id="2" name="Title 1"/>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600" b="1" baseline="0">
                <a:solidFill>
                  <a:schemeClr val="bg1"/>
                </a:solidFill>
                <a:latin typeface="+mn-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9" name="Date_DateCustomA" hidden="1"/>
          <p:cNvSpPr>
            <a:spLocks noGrp="1"/>
          </p:cNvSpPr>
          <p:nvPr>
            <p:ph type="dt" sz="half" idx="10"/>
          </p:nvPr>
        </p:nvSpPr>
        <p:spPr>
          <a:xfrm>
            <a:off x="0" y="6912000"/>
            <a:ext cx="0" cy="0"/>
          </a:xfrm>
        </p:spPr>
        <p:txBody>
          <a:bodyPr/>
          <a:lstStyle>
            <a:lvl1pPr>
              <a:defRPr sz="100">
                <a:noFill/>
              </a:defRPr>
            </a:lvl1pPr>
          </a:lstStyle>
          <a:p>
            <a:endParaRPr lang="da-DK"/>
          </a:p>
        </p:txBody>
      </p:sp>
      <p:pic>
        <p:nvPicPr>
          <p:cNvPr id="11" name="Logo_white">
            <a:extLst>
              <a:ext uri="{FF2B5EF4-FFF2-40B4-BE49-F238E27FC236}">
                <a16:creationId xmlns:a16="http://schemas.microsoft.com/office/drawing/2014/main" id="{C30F2145-807F-4C32-8746-6E0EF33460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649816142"/>
      </p:ext>
    </p:extLst>
  </p:cSld>
  <p:clrMapOvr>
    <a:masterClrMapping/>
  </p:clrMapOvr>
  <p:extLst>
    <p:ext uri="{DCECCB84-F9BA-43D5-87BE-67443E8EF086}">
      <p15:sldGuideLst xmlns:p15="http://schemas.microsoft.com/office/powerpoint/2012/main">
        <p15:guide id="1" pos="1360">
          <p15:clr>
            <a:srgbClr val="FBAE40"/>
          </p15:clr>
        </p15:guide>
        <p15:guide id="2" orient="horz" pos="2082">
          <p15:clr>
            <a:srgbClr val="FBAE40"/>
          </p15:clr>
        </p15:guide>
        <p15:guide id="3" orient="horz" pos="2131">
          <p15:clr>
            <a:srgbClr val="FBAE40"/>
          </p15:clr>
        </p15:guide>
        <p15:guide id="4" pos="6317">
          <p15:clr>
            <a:srgbClr val="FBAE40"/>
          </p15:clr>
        </p15:guide>
      </p15:sldGuideLst>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Kontaktperson">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
        <p:nvSpPr>
          <p:cNvPr id="11" name="Slide Number Placeholder 10" hidden="1"/>
          <p:cNvSpPr>
            <a:spLocks noGrp="1"/>
          </p:cNvSpPr>
          <p:nvPr>
            <p:ph type="sldNum" sz="quarter" idx="19"/>
          </p:nvPr>
        </p:nvSpPr>
        <p:spPr>
          <a:xfrm>
            <a:off x="0" y="6876000"/>
            <a:ext cx="0" cy="0"/>
          </a:xfrm>
        </p:spPr>
        <p:txBody>
          <a:bodyPr/>
          <a:lstStyle>
            <a:lvl1pPr>
              <a:defRPr sz="100">
                <a:noFill/>
              </a:defRPr>
            </a:lvl1pPr>
          </a:lstStyle>
          <a:p>
            <a:endParaRPr lang="da-DK"/>
          </a:p>
        </p:txBody>
      </p:sp>
      <p:sp>
        <p:nvSpPr>
          <p:cNvPr id="8" name="Date_DateCustomA" hidden="1"/>
          <p:cNvSpPr>
            <a:spLocks noGrp="1"/>
          </p:cNvSpPr>
          <p:nvPr>
            <p:ph type="dt" sz="half" idx="17"/>
          </p:nvPr>
        </p:nvSpPr>
        <p:spPr>
          <a:xfrm>
            <a:off x="0" y="6876000"/>
            <a:ext cx="0" cy="0"/>
          </a:xfrm>
        </p:spPr>
        <p:txBody>
          <a:bodyPr/>
          <a:lstStyle>
            <a:lvl1pPr>
              <a:defRPr sz="100">
                <a:noFill/>
              </a:defRPr>
            </a:lvl1pPr>
          </a:lstStyle>
          <a:p>
            <a:endParaRPr lang="da-DK"/>
          </a:p>
        </p:txBody>
      </p:sp>
      <p:sp>
        <p:nvSpPr>
          <p:cNvPr id="9" name="Footer Placeholder 8" hidden="1"/>
          <p:cNvSpPr>
            <a:spLocks noGrp="1"/>
          </p:cNvSpPr>
          <p:nvPr>
            <p:ph type="ftr" sz="quarter" idx="18"/>
          </p:nvPr>
        </p:nvSpPr>
        <p:spPr>
          <a:xfrm>
            <a:off x="0" y="6876000"/>
            <a:ext cx="0" cy="0"/>
          </a:xfrm>
        </p:spPr>
        <p:txBody>
          <a:bodyPr/>
          <a:lstStyle>
            <a:lvl1pPr>
              <a:defRPr sz="100">
                <a:noFill/>
              </a:defRPr>
            </a:lvl1pPr>
          </a:lstStyle>
          <a:p>
            <a:endParaRPr lang="da-DK"/>
          </a:p>
        </p:txBody>
      </p:sp>
      <p:sp>
        <p:nvSpPr>
          <p:cNvPr id="3" name="USR_Title">
            <a:extLst>
              <a:ext uri="{FF2B5EF4-FFF2-40B4-BE49-F238E27FC236}">
                <a16:creationId xmlns:a16="http://schemas.microsoft.com/office/drawing/2014/main" id="{49FD9FB1-6275-438B-A728-A4490EA66D2D}"/>
              </a:ext>
            </a:extLst>
          </p:cNvPr>
          <p:cNvSpPr txBox="1"/>
          <p:nvPr userDrawn="1"/>
        </p:nvSpPr>
        <p:spPr>
          <a:xfrm>
            <a:off x="5379242" y="2432070"/>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Titel</a:t>
            </a:r>
          </a:p>
        </p:txBody>
      </p:sp>
      <p:sp>
        <p:nvSpPr>
          <p:cNvPr id="4" name="USR_Name">
            <a:extLst>
              <a:ext uri="{FF2B5EF4-FFF2-40B4-BE49-F238E27FC236}">
                <a16:creationId xmlns:a16="http://schemas.microsoft.com/office/drawing/2014/main" id="{00A3DBFF-58EF-4D68-BFD5-C4D4416911AF}"/>
              </a:ext>
            </a:extLst>
          </p:cNvPr>
          <p:cNvSpPr txBox="1"/>
          <p:nvPr userDrawn="1"/>
        </p:nvSpPr>
        <p:spPr>
          <a:xfrm>
            <a:off x="5379242" y="2830714"/>
            <a:ext cx="3668711"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Navn</a:t>
            </a:r>
          </a:p>
        </p:txBody>
      </p:sp>
      <p:sp>
        <p:nvSpPr>
          <p:cNvPr id="6" name="USR_DirectPhone">
            <a:extLst>
              <a:ext uri="{FF2B5EF4-FFF2-40B4-BE49-F238E27FC236}">
                <a16:creationId xmlns:a16="http://schemas.microsoft.com/office/drawing/2014/main" id="{9040EACF-93B9-4DD8-8EB4-109A65C22AF5}"/>
              </a:ext>
            </a:extLst>
          </p:cNvPr>
          <p:cNvSpPr txBox="1"/>
          <p:nvPr userDrawn="1"/>
        </p:nvSpPr>
        <p:spPr>
          <a:xfrm>
            <a:off x="5379242" y="3230563"/>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Tlf.:</a:t>
            </a:r>
          </a:p>
        </p:txBody>
      </p:sp>
      <p:sp>
        <p:nvSpPr>
          <p:cNvPr id="7" name="USR_Email">
            <a:extLst>
              <a:ext uri="{FF2B5EF4-FFF2-40B4-BE49-F238E27FC236}">
                <a16:creationId xmlns:a16="http://schemas.microsoft.com/office/drawing/2014/main" id="{D2F8C8E9-A4E9-4AF2-A53C-B9E10BB16644}"/>
              </a:ext>
            </a:extLst>
          </p:cNvPr>
          <p:cNvSpPr txBox="1"/>
          <p:nvPr userDrawn="1"/>
        </p:nvSpPr>
        <p:spPr>
          <a:xfrm>
            <a:off x="5379242" y="3623862"/>
            <a:ext cx="366395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e-mail</a:t>
            </a:r>
          </a:p>
        </p:txBody>
      </p:sp>
      <p:sp>
        <p:nvSpPr>
          <p:cNvPr id="13" name="TextBox 12">
            <a:extLst>
              <a:ext uri="{FF2B5EF4-FFF2-40B4-BE49-F238E27FC236}">
                <a16:creationId xmlns:a16="http://schemas.microsoft.com/office/drawing/2014/main" id="{67565F83-A45D-46B6-99CB-E67F9DF3879A}"/>
              </a:ext>
            </a:extLst>
          </p:cNvPr>
          <p:cNvSpPr txBox="1"/>
          <p:nvPr userDrawn="1"/>
        </p:nvSpPr>
        <p:spPr>
          <a:xfrm>
            <a:off x="5360192" y="491395"/>
            <a:ext cx="6263553" cy="369332"/>
          </a:xfrm>
          <a:prstGeom prst="rect">
            <a:avLst/>
          </a:prstGeom>
          <a:noFill/>
        </p:spPr>
        <p:txBody>
          <a:bodyPr wrap="square" lIns="0" tIns="0" rIns="0" bIns="0" rtlCol="0">
            <a:spAutoFit/>
          </a:bodyPr>
          <a:lstStyle/>
          <a:p>
            <a:r>
              <a:rPr lang="da-DK" sz="2400">
                <a:solidFill>
                  <a:srgbClr val="07094A"/>
                </a:solidFill>
                <a:latin typeface="+mj-lt"/>
              </a:rPr>
              <a:t>Kontaktperson</a:t>
            </a:r>
          </a:p>
        </p:txBody>
      </p:sp>
      <p:sp>
        <p:nvSpPr>
          <p:cNvPr id="19" name="TextBox 18">
            <a:extLst>
              <a:ext uri="{FF2B5EF4-FFF2-40B4-BE49-F238E27FC236}">
                <a16:creationId xmlns:a16="http://schemas.microsoft.com/office/drawing/2014/main" id="{2D0AD4EF-CDA9-4966-BE85-2AA10BF8FE9D}"/>
              </a:ext>
            </a:extLst>
          </p:cNvPr>
          <p:cNvSpPr txBox="1"/>
          <p:nvPr userDrawn="1"/>
        </p:nvSpPr>
        <p:spPr>
          <a:xfrm>
            <a:off x="5360003" y="1654376"/>
            <a:ext cx="4870450" cy="276999"/>
          </a:xfrm>
          <a:prstGeom prst="rect">
            <a:avLst/>
          </a:prstGeom>
          <a:noFill/>
        </p:spPr>
        <p:txBody>
          <a:bodyPr wrap="square" lIns="0" tIns="0" rIns="0" bIns="0" rtlCol="0">
            <a:spAutoFit/>
          </a:bodyPr>
          <a:lstStyle/>
          <a:p>
            <a:r>
              <a:rPr lang="da-DK" sz="1800">
                <a:solidFill>
                  <a:srgbClr val="07094A"/>
                </a:solidFill>
              </a:rPr>
              <a:t>Ønsker du yderligere information kontakt:</a:t>
            </a:r>
          </a:p>
        </p:txBody>
      </p:sp>
    </p:spTree>
    <p:extLst>
      <p:ext uri="{BB962C8B-B14F-4D97-AF65-F5344CB8AC3E}">
        <p14:creationId xmlns:p14="http://schemas.microsoft.com/office/powerpoint/2010/main" val="294849806"/>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2562121C-7E79-4645-BB1B-1D3855B3831C}"/>
              </a:ext>
            </a:extLst>
          </p:cNvPr>
          <p:cNvSpPr txBox="1">
            <a:spLocks noChangeArrowheads="1"/>
          </p:cNvSpPr>
          <p:nvPr userDrawn="1"/>
        </p:nvSpPr>
        <p:spPr bwMode="auto">
          <a:xfrm>
            <a:off x="558800" y="1479519"/>
            <a:ext cx="228036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7" name="1 Forøg formindsk">
            <a:extLst>
              <a:ext uri="{FF2B5EF4-FFF2-40B4-BE49-F238E27FC236}">
                <a16:creationId xmlns:a16="http://schemas.microsoft.com/office/drawing/2014/main" id="{82A640AB-9083-4E25-B69C-5615DDD51EFA}"/>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8" name="2 Ny slide">
            <a:extLst>
              <a:ext uri="{FF2B5EF4-FFF2-40B4-BE49-F238E27FC236}">
                <a16:creationId xmlns:a16="http://schemas.microsoft.com/office/drawing/2014/main" id="{C9EFBCCE-8D49-4A73-8762-63E5870B1EC6}"/>
              </a:ext>
            </a:extLst>
          </p:cNvPr>
          <p:cNvPicPr>
            <a:picLocks noChangeAspect="1"/>
          </p:cNvPicPr>
          <p:nvPr userDrawn="1"/>
        </p:nvPicPr>
        <p:blipFill rotWithShape="1">
          <a:blip r:embed="rId3"/>
          <a:srcRect l="2931" r="60888"/>
          <a:stretch/>
        </p:blipFill>
        <p:spPr>
          <a:xfrm>
            <a:off x="2733516" y="3293367"/>
            <a:ext cx="363713" cy="647461"/>
          </a:xfrm>
          <a:prstGeom prst="rect">
            <a:avLst/>
          </a:prstGeom>
        </p:spPr>
      </p:pic>
      <p:pic>
        <p:nvPicPr>
          <p:cNvPr id="9" name="3 Layout">
            <a:extLst>
              <a:ext uri="{FF2B5EF4-FFF2-40B4-BE49-F238E27FC236}">
                <a16:creationId xmlns:a16="http://schemas.microsoft.com/office/drawing/2014/main" id="{00995F18-330D-4742-AD80-E856C91E09A9}"/>
              </a:ext>
            </a:extLst>
          </p:cNvPr>
          <p:cNvPicPr>
            <a:picLocks noChangeAspect="1"/>
          </p:cNvPicPr>
          <p:nvPr userDrawn="1"/>
        </p:nvPicPr>
        <p:blipFill rotWithShape="1">
          <a:blip r:embed="rId3"/>
          <a:srcRect l="36944" r="2272" b="69429"/>
          <a:stretch/>
        </p:blipFill>
        <p:spPr>
          <a:xfrm>
            <a:off x="2748981" y="4147448"/>
            <a:ext cx="593368" cy="192211"/>
          </a:xfrm>
          <a:prstGeom prst="rect">
            <a:avLst/>
          </a:prstGeom>
        </p:spPr>
      </p:pic>
      <p:pic>
        <p:nvPicPr>
          <p:cNvPr id="11" name="4 Nulstil">
            <a:extLst>
              <a:ext uri="{FF2B5EF4-FFF2-40B4-BE49-F238E27FC236}">
                <a16:creationId xmlns:a16="http://schemas.microsoft.com/office/drawing/2014/main" id="{2324BBF6-4E28-4408-B9EF-E9ED5897F24C}"/>
              </a:ext>
            </a:extLst>
          </p:cNvPr>
          <p:cNvPicPr>
            <a:picLocks noChangeAspect="1"/>
          </p:cNvPicPr>
          <p:nvPr userDrawn="1"/>
        </p:nvPicPr>
        <p:blipFill>
          <a:blip r:embed="rId4"/>
          <a:stretch>
            <a:fillRect/>
          </a:stretch>
        </p:blipFill>
        <p:spPr>
          <a:xfrm>
            <a:off x="2748981" y="5595133"/>
            <a:ext cx="547241" cy="197798"/>
          </a:xfrm>
          <a:prstGeom prst="rect">
            <a:avLst/>
          </a:prstGeom>
        </p:spPr>
      </p:pic>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TIP: Hold Shift nede og klik på pladsholderen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A. Indsæt firma billede</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den blå </a:t>
            </a:r>
            <a:r>
              <a:rPr lang="da-DK" altLang="da-DK" sz="900" b="1" baseline="0" noProof="1">
                <a:solidFill>
                  <a:schemeClr val="tx1"/>
                </a:solidFill>
                <a:latin typeface="Arial" panose="020B0604020202020204" pitchFamily="34" charset="0"/>
                <a:cs typeface="Arial" panose="020B0604020202020204" pitchFamily="34" charset="0"/>
              </a:rPr>
              <a:t>Templafy</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I drop ned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i="0" baseline="0" noProof="1">
                <a:solidFill>
                  <a:schemeClr val="tx1"/>
                </a:solidFill>
                <a:latin typeface="Arial" panose="020B0604020202020204" pitchFamily="34" charset="0"/>
                <a:cs typeface="Arial" panose="020B0604020202020204" pitchFamily="34" charset="0"/>
              </a:rPr>
              <a:t>-knappen</a:t>
            </a:r>
            <a:r>
              <a:rPr lang="da-DK"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a:t>
            </a:r>
            <a:r>
              <a:rPr lang="da-DK" altLang="da-DK" sz="900" b="0" baseline="0" noProof="1">
                <a:solidFill>
                  <a:schemeClr val="tx1"/>
                </a:solidFill>
                <a:latin typeface="Arial" panose="020B0604020202020204" pitchFamily="34" charset="0"/>
                <a:cs typeface="Arial" panose="020B0604020202020204" pitchFamily="34" charset="0"/>
              </a:rPr>
              <a:t>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browse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efter et billede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a:solidFill>
                  <a:srgbClr val="000000"/>
                </a:solidFill>
                <a:latin typeface="Arial" panose="020B0604020202020204" pitchFamily="34" charset="0"/>
                <a:ea typeface="Times New Roman" panose="02020603050405020304" pitchFamily="18" charset="0"/>
              </a:rPr>
              <a:t>C. Indsæt et kopieret billede</a:t>
            </a:r>
            <a:endParaRPr lang="da-DK"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r>
              <a:rPr lang="da-DK" altLang="da-DK" sz="900" b="1" baseline="0" noProof="1">
                <a:solidFill>
                  <a:schemeClr val="tx1"/>
                </a:solidFill>
                <a:latin typeface="Arial" panose="020B0604020202020204" pitchFamily="34" charset="0"/>
                <a:cs typeface="Arial" panose="020B0604020202020204" pitchFamily="34" charset="0"/>
              </a:rPr>
              <a:t> </a:t>
            </a:r>
            <a:br>
              <a:rPr lang="da-DK" altLang="da-DK" sz="900" b="1"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Paste</a:t>
            </a:r>
            <a:r>
              <a:rPr lang="da-DK" altLang="da-DK" sz="900" b="0" baseline="0" noProof="1">
                <a:solidFill>
                  <a:schemeClr val="tx1"/>
                </a:solidFill>
                <a:latin typeface="Arial" panose="020B0604020202020204" pitchFamily="34" charset="0"/>
                <a:cs typeface="Arial" panose="020B0604020202020204" pitchFamily="34" charset="0"/>
              </a:rPr>
              <a:t> for at indsætte det kopierede billede</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grpSp>
        <p:nvGrpSpPr>
          <p:cNvPr id="13" name="Gruppe 12">
            <a:extLst>
              <a:ext uri="{FF2B5EF4-FFF2-40B4-BE49-F238E27FC236}">
                <a16:creationId xmlns:a16="http://schemas.microsoft.com/office/drawing/2014/main" id="{D2C9FB0D-88F7-4914-B163-2A32B5C36395}"/>
              </a:ext>
            </a:extLst>
          </p:cNvPr>
          <p:cNvGrpSpPr/>
          <p:nvPr userDrawn="1"/>
        </p:nvGrpSpPr>
        <p:grpSpPr>
          <a:xfrm>
            <a:off x="6241457" y="3795144"/>
            <a:ext cx="740398" cy="934814"/>
            <a:chOff x="6398620" y="3815586"/>
            <a:chExt cx="740398" cy="934814"/>
          </a:xfrm>
        </p:grpSpPr>
        <p:pic>
          <p:nvPicPr>
            <p:cNvPr id="14" name="6 Crop">
              <a:extLst>
                <a:ext uri="{FF2B5EF4-FFF2-40B4-BE49-F238E27FC236}">
                  <a16:creationId xmlns:a16="http://schemas.microsoft.com/office/drawing/2014/main" id="{9CA7B9C2-7E56-410A-971E-5C2DB12375FC}"/>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15" name="Billede 14">
              <a:extLst>
                <a:ext uri="{FF2B5EF4-FFF2-40B4-BE49-F238E27FC236}">
                  <a16:creationId xmlns:a16="http://schemas.microsoft.com/office/drawing/2014/main" id="{8279CECF-FAFA-4219-B5CE-3A3FD849884C}"/>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16" name="Gruppe 15">
            <a:extLst>
              <a:ext uri="{FF2B5EF4-FFF2-40B4-BE49-F238E27FC236}">
                <a16:creationId xmlns:a16="http://schemas.microsoft.com/office/drawing/2014/main" id="{5BA528D8-8864-41DB-9710-AE4685B9A20B}"/>
              </a:ext>
            </a:extLst>
          </p:cNvPr>
          <p:cNvGrpSpPr/>
          <p:nvPr userDrawn="1"/>
        </p:nvGrpSpPr>
        <p:grpSpPr>
          <a:xfrm>
            <a:off x="6234489" y="4863338"/>
            <a:ext cx="740397" cy="929593"/>
            <a:chOff x="6391652" y="4854581"/>
            <a:chExt cx="740397" cy="929593"/>
          </a:xfrm>
        </p:grpSpPr>
        <p:pic>
          <p:nvPicPr>
            <p:cNvPr id="17" name="6 Crop">
              <a:extLst>
                <a:ext uri="{FF2B5EF4-FFF2-40B4-BE49-F238E27FC236}">
                  <a16:creationId xmlns:a16="http://schemas.microsoft.com/office/drawing/2014/main" id="{31C0B22E-AE96-4B47-B9E5-0C6BF3DDFBD1}"/>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18" name="Billede 17">
              <a:extLst>
                <a:ext uri="{FF2B5EF4-FFF2-40B4-BE49-F238E27FC236}">
                  <a16:creationId xmlns:a16="http://schemas.microsoft.com/office/drawing/2014/main" id="{7DEA374A-1857-4DBB-B628-7924724B194C}"/>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6285608" y="2633221"/>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7982683" y="1479519"/>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indsætter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p:txBody>
      </p:sp>
      <p:pic>
        <p:nvPicPr>
          <p:cNvPr id="24" name="6 Beskær">
            <a:extLst>
              <a:ext uri="{FF2B5EF4-FFF2-40B4-BE49-F238E27FC236}">
                <a16:creationId xmlns:a16="http://schemas.microsoft.com/office/drawing/2014/main" id="{73BFC9C5-9F8B-479D-9F8C-258E445B7163}"/>
              </a:ext>
            </a:extLst>
          </p:cNvPr>
          <p:cNvPicPr>
            <a:picLocks noChangeAspect="1"/>
          </p:cNvPicPr>
          <p:nvPr userDrawn="1"/>
        </p:nvPicPr>
        <p:blipFill>
          <a:blip r:embed="rId5"/>
          <a:stretch>
            <a:fillRect/>
          </a:stretch>
        </p:blipFill>
        <p:spPr>
          <a:xfrm>
            <a:off x="10085312" y="1658669"/>
            <a:ext cx="337400" cy="321707"/>
          </a:xfrm>
          <a:prstGeom prst="rect">
            <a:avLst/>
          </a:prstGeom>
        </p:spPr>
      </p:pic>
      <p:pic>
        <p:nvPicPr>
          <p:cNvPr id="25" name="7 Skalér billede">
            <a:extLst>
              <a:ext uri="{FF2B5EF4-FFF2-40B4-BE49-F238E27FC236}">
                <a16:creationId xmlns:a16="http://schemas.microsoft.com/office/drawing/2014/main" id="{BC0CFA26-138E-416A-95E9-B8BD373116B3}"/>
              </a:ext>
            </a:extLst>
          </p:cNvPr>
          <p:cNvPicPr>
            <a:picLocks noChangeAspect="1"/>
          </p:cNvPicPr>
          <p:nvPr userDrawn="1"/>
        </p:nvPicPr>
        <p:blipFill>
          <a:blip r:embed="rId10"/>
          <a:stretch>
            <a:fillRect/>
          </a:stretch>
        </p:blipFill>
        <p:spPr>
          <a:xfrm>
            <a:off x="10085312" y="2019309"/>
            <a:ext cx="359695" cy="335309"/>
          </a:xfrm>
          <a:prstGeom prst="rect">
            <a:avLst/>
          </a:prstGeom>
        </p:spPr>
      </p:pic>
      <p:sp>
        <p:nvSpPr>
          <p:cNvPr id="26" name="Fast overskrift">
            <a:extLst>
              <a:ext uri="{FF2B5EF4-FFF2-40B4-BE49-F238E27FC236}">
                <a16:creationId xmlns:a16="http://schemas.microsoft.com/office/drawing/2014/main" id="{70228264-0252-44FF-B3C8-4CBFA6043ED3}"/>
              </a:ext>
            </a:extLst>
          </p:cNvPr>
          <p:cNvSpPr txBox="1"/>
          <p:nvPr userDrawn="1"/>
        </p:nvSpPr>
        <p:spPr>
          <a:xfrm>
            <a:off x="539750" y="720000"/>
            <a:ext cx="10752137" cy="611331"/>
          </a:xfrm>
          <a:prstGeom prst="rect">
            <a:avLst/>
          </a:prstGeom>
          <a:noFill/>
        </p:spPr>
        <p:txBody>
          <a:bodyPr wrap="square" lIns="0" tIns="0" rIns="0" bIns="0" rtlCol="0" anchor="t" anchorCtr="0">
            <a:noAutofit/>
          </a:bodyPr>
          <a:lstStyle/>
          <a:p>
            <a:pPr>
              <a:lnSpc>
                <a:spcPct val="83000"/>
              </a:lnSpc>
            </a:pPr>
            <a:r>
              <a:rPr lang="da-DK" sz="3200" b="0" cap="none" baseline="0" noProof="1">
                <a:solidFill>
                  <a:schemeClr val="tx1"/>
                </a:solidFill>
                <a:latin typeface="Arial" panose="020B0604020202020204" pitchFamily="34" charset="0"/>
                <a:cs typeface="Arial" panose="020B0604020202020204" pitchFamily="34" charset="0"/>
              </a:rPr>
              <a:t>Brugerguide - Slet før anvendelse</a:t>
            </a:r>
          </a:p>
        </p:txBody>
      </p:sp>
    </p:spTree>
    <p:extLst>
      <p:ext uri="{BB962C8B-B14F-4D97-AF65-F5344CB8AC3E}">
        <p14:creationId xmlns:p14="http://schemas.microsoft.com/office/powerpoint/2010/main" val="897024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ED7A6-F659-439D-957B-93F3F0180D36}"/>
              </a:ext>
            </a:extLst>
          </p:cNvPr>
          <p:cNvSpPr>
            <a:spLocks noGrp="1"/>
          </p:cNvSpPr>
          <p:nvPr>
            <p:ph type="title" hasCustomPrompt="1"/>
          </p:nvPr>
        </p:nvSpPr>
        <p:spPr/>
        <p:txBody>
          <a:bodyPr/>
          <a:lstStyle/>
          <a:p>
            <a:r>
              <a:rPr lang="da-DK"/>
              <a:t>Klik for at redigere i master</a:t>
            </a:r>
          </a:p>
        </p:txBody>
      </p:sp>
      <p:sp>
        <p:nvSpPr>
          <p:cNvPr id="7" name="Pladsholder til tekst 2">
            <a:extLst>
              <a:ext uri="{FF2B5EF4-FFF2-40B4-BE49-F238E27FC236}">
                <a16:creationId xmlns:a16="http://schemas.microsoft.com/office/drawing/2014/main" id="{8BAC0437-7AB5-4062-ADCC-C54F86F3BAF3}"/>
              </a:ext>
            </a:extLst>
          </p:cNvPr>
          <p:cNvSpPr>
            <a:spLocks noGrp="1"/>
          </p:cNvSpPr>
          <p:nvPr>
            <p:ph type="body" sz="quarter" idx="13" hasCustomPrompt="1"/>
          </p:nvPr>
        </p:nvSpPr>
        <p:spPr>
          <a:xfrm>
            <a:off x="566738" y="1659054"/>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9" name="Pladsholder til tekst 3">
            <a:extLst>
              <a:ext uri="{FF2B5EF4-FFF2-40B4-BE49-F238E27FC236}">
                <a16:creationId xmlns:a16="http://schemas.microsoft.com/office/drawing/2014/main" id="{A33A9808-3B41-42AA-B1A6-CBB6630BB77E}"/>
              </a:ext>
            </a:extLst>
          </p:cNvPr>
          <p:cNvSpPr>
            <a:spLocks noGrp="1"/>
          </p:cNvSpPr>
          <p:nvPr>
            <p:ph type="body" sz="quarter" idx="14" hasCustomPrompt="1"/>
          </p:nvPr>
        </p:nvSpPr>
        <p:spPr>
          <a:xfrm>
            <a:off x="2619300" y="1659054"/>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0" name="Pladsholder til tekst 4">
            <a:extLst>
              <a:ext uri="{FF2B5EF4-FFF2-40B4-BE49-F238E27FC236}">
                <a16:creationId xmlns:a16="http://schemas.microsoft.com/office/drawing/2014/main" id="{8889AF06-006D-4CCD-BA6E-313319D19785}"/>
              </a:ext>
            </a:extLst>
          </p:cNvPr>
          <p:cNvSpPr>
            <a:spLocks noGrp="1"/>
          </p:cNvSpPr>
          <p:nvPr>
            <p:ph type="body" sz="quarter" idx="15" hasCustomPrompt="1"/>
          </p:nvPr>
        </p:nvSpPr>
        <p:spPr>
          <a:xfrm>
            <a:off x="566738" y="3420250"/>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1" name="Pladsholder til tekst 5">
            <a:extLst>
              <a:ext uri="{FF2B5EF4-FFF2-40B4-BE49-F238E27FC236}">
                <a16:creationId xmlns:a16="http://schemas.microsoft.com/office/drawing/2014/main" id="{5BC049EE-1470-4BA6-AFBF-ABEE5D5640A1}"/>
              </a:ext>
            </a:extLst>
          </p:cNvPr>
          <p:cNvSpPr>
            <a:spLocks noGrp="1"/>
          </p:cNvSpPr>
          <p:nvPr>
            <p:ph type="body" sz="quarter" idx="16" hasCustomPrompt="1"/>
          </p:nvPr>
        </p:nvSpPr>
        <p:spPr>
          <a:xfrm>
            <a:off x="2619300" y="3420250"/>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2" name="Pladsholder til tekst 6">
            <a:extLst>
              <a:ext uri="{FF2B5EF4-FFF2-40B4-BE49-F238E27FC236}">
                <a16:creationId xmlns:a16="http://schemas.microsoft.com/office/drawing/2014/main" id="{3119D79E-CA8F-4343-A86E-01FBC0FFA4E7}"/>
              </a:ext>
            </a:extLst>
          </p:cNvPr>
          <p:cNvSpPr>
            <a:spLocks noGrp="1"/>
          </p:cNvSpPr>
          <p:nvPr>
            <p:ph type="body" sz="quarter" idx="17" hasCustomPrompt="1"/>
          </p:nvPr>
        </p:nvSpPr>
        <p:spPr>
          <a:xfrm>
            <a:off x="566738" y="5181445"/>
            <a:ext cx="2052561" cy="1108230"/>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3" name="Pladsholder til tekst 7">
            <a:extLst>
              <a:ext uri="{FF2B5EF4-FFF2-40B4-BE49-F238E27FC236}">
                <a16:creationId xmlns:a16="http://schemas.microsoft.com/office/drawing/2014/main" id="{B56612E9-9034-4945-A991-2AE79CB7CD43}"/>
              </a:ext>
            </a:extLst>
          </p:cNvPr>
          <p:cNvSpPr>
            <a:spLocks noGrp="1"/>
          </p:cNvSpPr>
          <p:nvPr>
            <p:ph type="body" sz="quarter" idx="18" hasCustomPrompt="1"/>
          </p:nvPr>
        </p:nvSpPr>
        <p:spPr>
          <a:xfrm>
            <a:off x="2619300" y="5181445"/>
            <a:ext cx="9001200" cy="1108230"/>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5" name="Pladsholder til billede 6">
            <a:extLst>
              <a:ext uri="{FF2B5EF4-FFF2-40B4-BE49-F238E27FC236}">
                <a16:creationId xmlns:a16="http://schemas.microsoft.com/office/drawing/2014/main" id="{EF66DBB0-1E2D-43B5-AF79-5C0BD7A13713}"/>
              </a:ext>
            </a:extLst>
          </p:cNvPr>
          <p:cNvSpPr>
            <a:spLocks noGrp="1"/>
          </p:cNvSpPr>
          <p:nvPr>
            <p:ph type="pic" sz="quarter" idx="19"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6" name="Date_DateCustomA">
            <a:extLst>
              <a:ext uri="{FF2B5EF4-FFF2-40B4-BE49-F238E27FC236}">
                <a16:creationId xmlns:a16="http://schemas.microsoft.com/office/drawing/2014/main" id="{6F742C7A-0AAE-4F4B-BE04-386E798A3F22}"/>
              </a:ext>
            </a:extLst>
          </p:cNvPr>
          <p:cNvSpPr>
            <a:spLocks noGrp="1"/>
          </p:cNvSpPr>
          <p:nvPr>
            <p:ph type="dt" sz="half" idx="20"/>
          </p:nvPr>
        </p:nvSpPr>
        <p:spPr/>
        <p:txBody>
          <a:bodyPr/>
          <a:lstStyle/>
          <a:p>
            <a:endParaRPr lang="da-DK"/>
          </a:p>
        </p:txBody>
      </p:sp>
      <p:sp>
        <p:nvSpPr>
          <p:cNvPr id="8" name="Pladsholder til sidefod 7">
            <a:extLst>
              <a:ext uri="{FF2B5EF4-FFF2-40B4-BE49-F238E27FC236}">
                <a16:creationId xmlns:a16="http://schemas.microsoft.com/office/drawing/2014/main" id="{8DD84ACE-F18C-4085-86CA-E5018A4459FC}"/>
              </a:ext>
            </a:extLst>
          </p:cNvPr>
          <p:cNvSpPr>
            <a:spLocks noGrp="1"/>
          </p:cNvSpPr>
          <p:nvPr>
            <p:ph type="ftr" sz="quarter" idx="21"/>
          </p:nvPr>
        </p:nvSpPr>
        <p:spPr/>
        <p:txBody>
          <a:bodyPr/>
          <a:lstStyle/>
          <a:p>
            <a:endParaRPr lang="da-DK"/>
          </a:p>
        </p:txBody>
      </p:sp>
      <p:sp>
        <p:nvSpPr>
          <p:cNvPr id="16" name="Pladsholder til slidenummer 15">
            <a:extLst>
              <a:ext uri="{FF2B5EF4-FFF2-40B4-BE49-F238E27FC236}">
                <a16:creationId xmlns:a16="http://schemas.microsoft.com/office/drawing/2014/main" id="{CE6F6A10-7FD5-4873-9BD2-BC15F298BC4F}"/>
              </a:ext>
            </a:extLst>
          </p:cNvPr>
          <p:cNvSpPr>
            <a:spLocks noGrp="1"/>
          </p:cNvSpPr>
          <p:nvPr>
            <p:ph type="sldNum" sz="quarter" idx="2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455921684"/>
      </p:ext>
    </p:extLst>
  </p:cSld>
  <p:clrMapOvr>
    <a:masterClrMapping/>
  </p:clrMapOvr>
  <p:extLst>
    <p:ext uri="{DCECCB84-F9BA-43D5-87BE-67443E8EF086}">
      <p15:sldGuideLst xmlns:p15="http://schemas.microsoft.com/office/powerpoint/2012/main">
        <p15:guide id="1" pos="1648" userDrawn="1">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C97112B-6901-483C-ABB0-9439F5A77CA2}"/>
              </a:ext>
            </a:extLst>
          </p:cNvPr>
          <p:cNvSpPr/>
          <p:nvPr userDrawn="1"/>
        </p:nvSpPr>
        <p:spPr bwMode="blackWhite">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10" name="Text Placeholder 9">
            <a:extLst>
              <a:ext uri="{FF2B5EF4-FFF2-40B4-BE49-F238E27FC236}">
                <a16:creationId xmlns:a16="http://schemas.microsoft.com/office/drawing/2014/main" id="{3C826DCB-3E37-442F-8BB8-DEE4CC64F4EE}"/>
              </a:ext>
            </a:extLst>
          </p:cNvPr>
          <p:cNvSpPr>
            <a:spLocks noGrp="1"/>
          </p:cNvSpPr>
          <p:nvPr>
            <p:ph type="body" sz="quarter" idx="13" hasCustomPrompt="1"/>
          </p:nvPr>
        </p:nvSpPr>
        <p:spPr>
          <a:xfrm>
            <a:off x="719138" y="2159001"/>
            <a:ext cx="8153400" cy="360000"/>
          </a:xfrm>
        </p:spPr>
        <p:txBody>
          <a:bodyPr tIns="0" anchor="b" anchorCtr="0">
            <a:normAutofit/>
          </a:bodyPr>
          <a:lstStyle>
            <a:lvl1pPr marL="0" indent="0">
              <a:lnSpc>
                <a:spcPct val="83000"/>
              </a:lnSpc>
              <a:spcAft>
                <a:spcPts val="0"/>
              </a:spcAft>
              <a:buNone/>
              <a:defRPr sz="2800" cap="all" baseline="0">
                <a:solidFill>
                  <a:schemeClr val="accent3"/>
                </a:solidFill>
              </a:defRPr>
            </a:lvl1pPr>
            <a:lvl2pPr marL="0" indent="0">
              <a:buNone/>
              <a:defRPr cap="all" baseline="0"/>
            </a:lvl2pPr>
            <a:lvl3pPr marL="0" indent="0">
              <a:buNone/>
              <a:defRPr cap="all" baseline="0"/>
            </a:lvl3pPr>
            <a:lvl4pPr marL="0" indent="0">
              <a:buNone/>
              <a:defRPr cap="all" baseline="0"/>
            </a:lvl4pPr>
            <a:lvl5pPr marL="0" indent="0">
              <a:buNone/>
              <a:defRPr cap="all" baseline="0"/>
            </a:lvl5pPr>
          </a:lstStyle>
          <a:p>
            <a:pPr lvl="0"/>
            <a:r>
              <a:rPr lang="en-US" noProof="0"/>
              <a:t>add text line, e.g., who is presenting</a:t>
            </a:r>
          </a:p>
        </p:txBody>
      </p:sp>
      <p:sp>
        <p:nvSpPr>
          <p:cNvPr id="12" name="Text Placeholder 11">
            <a:extLst>
              <a:ext uri="{FF2B5EF4-FFF2-40B4-BE49-F238E27FC236}">
                <a16:creationId xmlns:a16="http://schemas.microsoft.com/office/drawing/2014/main" id="{0DC0178C-A562-46E9-92B1-D3CEA30B45E5}"/>
              </a:ext>
            </a:extLst>
          </p:cNvPr>
          <p:cNvSpPr>
            <a:spLocks noGrp="1"/>
          </p:cNvSpPr>
          <p:nvPr>
            <p:ph type="body" sz="quarter" idx="14" hasCustomPrompt="1"/>
          </p:nvPr>
        </p:nvSpPr>
        <p:spPr>
          <a:xfrm>
            <a:off x="2539015" y="539751"/>
            <a:ext cx="5028148" cy="539750"/>
          </a:xfrm>
        </p:spPr>
        <p:txBody>
          <a:bodyPr anchor="b" anchorCtr="0"/>
          <a:lstStyle>
            <a:lvl1pPr marL="0" indent="0" algn="l">
              <a:buNone/>
              <a:defRPr sz="1200" cap="none" baseline="0">
                <a:solidFill>
                  <a:schemeClr val="bg1"/>
                </a:solidFill>
                <a:latin typeface="+mn-lt"/>
              </a:defRPr>
            </a:lvl1pPr>
            <a:lvl2pPr marL="0" indent="0" algn="r">
              <a:buNone/>
              <a:defRPr cap="all" baseline="0">
                <a:latin typeface="+mn-lt"/>
              </a:defRPr>
            </a:lvl2pPr>
            <a:lvl3pPr marL="0" indent="0" algn="r">
              <a:buNone/>
              <a:defRPr cap="all" baseline="0">
                <a:latin typeface="+mn-lt"/>
              </a:defRPr>
            </a:lvl3pPr>
            <a:lvl4pPr marL="0" indent="0" algn="r">
              <a:buNone/>
              <a:defRPr cap="all" baseline="0">
                <a:latin typeface="+mn-lt"/>
              </a:defRPr>
            </a:lvl4pPr>
            <a:lvl5pPr marL="0" indent="0" algn="r">
              <a:buNone/>
              <a:defRPr cap="all" baseline="0">
                <a:latin typeface="+mn-lt"/>
              </a:defRPr>
            </a:lvl5pPr>
          </a:lstStyle>
          <a:p>
            <a:pPr lvl="0"/>
            <a:r>
              <a:rPr lang="en-US" noProof="0"/>
              <a:t>If necessary, add presentation context, e.g., </a:t>
            </a:r>
            <a:br>
              <a:rPr lang="en-US" noProof="0"/>
            </a:br>
            <a:r>
              <a:rPr lang="en-US" noProof="0"/>
              <a:t>”Steering committee meeting”</a:t>
            </a:r>
          </a:p>
        </p:txBody>
      </p:sp>
      <p:sp>
        <p:nvSpPr>
          <p:cNvPr id="2" name="Title 1"/>
          <p:cNvSpPr>
            <a:spLocks noGrp="1"/>
          </p:cNvSpPr>
          <p:nvPr>
            <p:ph type="ctrTitle" hasCustomPrompt="1"/>
          </p:nvPr>
        </p:nvSpPr>
        <p:spPr>
          <a:xfrm>
            <a:off x="687600" y="2735263"/>
            <a:ext cx="8184938" cy="2448000"/>
          </a:xfrm>
          <a:prstGeom prst="rect">
            <a:avLst/>
          </a:prstGeom>
        </p:spPr>
        <p:txBody>
          <a:bodyPr anchor="t" anchorCtr="0"/>
          <a:lstStyle>
            <a:lvl1pPr algn="l">
              <a:defRPr sz="6000">
                <a:solidFill>
                  <a:schemeClr val="accent3"/>
                </a:solidFill>
              </a:defRPr>
            </a:lvl1pPr>
          </a:lstStyle>
          <a:p>
            <a:r>
              <a:rPr lang="en-US" noProof="0"/>
              <a:t>add presentation title</a:t>
            </a:r>
          </a:p>
        </p:txBody>
      </p:sp>
      <p:sp>
        <p:nvSpPr>
          <p:cNvPr id="4" name="Logo">
            <a:extLst>
              <a:ext uri="{FF2B5EF4-FFF2-40B4-BE49-F238E27FC236}">
                <a16:creationId xmlns:a16="http://schemas.microsoft.com/office/drawing/2014/main" id="{8E5C856F-9307-4695-9640-F57A426811AF}"/>
              </a:ext>
            </a:extLst>
          </p:cNvPr>
          <p:cNvSpPr txBox="1">
            <a:spLocks/>
          </p:cNvSpPr>
          <p:nvPr userDrawn="1"/>
        </p:nvSpPr>
        <p:spPr bwMode="black">
          <a:xfrm>
            <a:off x="10373072" y="5534803"/>
            <a:ext cx="1241880" cy="753924"/>
          </a:xfrm>
          <a:custGeom>
            <a:avLst/>
            <a:gdLst>
              <a:gd name="connsiteX0" fmla="*/ 8608279 w 11296658"/>
              <a:gd name="connsiteY0" fmla="*/ 6334424 h 6858006"/>
              <a:gd name="connsiteX1" fmla="*/ 8501689 w 11296658"/>
              <a:gd name="connsiteY1" fmla="*/ 6360280 h 6858006"/>
              <a:gd name="connsiteX2" fmla="*/ 8427399 w 11296658"/>
              <a:gd name="connsiteY2" fmla="*/ 6434616 h 6858006"/>
              <a:gd name="connsiteX3" fmla="*/ 8398329 w 11296658"/>
              <a:gd name="connsiteY3" fmla="*/ 6541271 h 6858006"/>
              <a:gd name="connsiteX4" fmla="*/ 8427399 w 11296658"/>
              <a:gd name="connsiteY4" fmla="*/ 6647927 h 6858006"/>
              <a:gd name="connsiteX5" fmla="*/ 8501689 w 11296658"/>
              <a:gd name="connsiteY5" fmla="*/ 6722263 h 6858006"/>
              <a:gd name="connsiteX6" fmla="*/ 8608279 w 11296658"/>
              <a:gd name="connsiteY6" fmla="*/ 6751351 h 6858006"/>
              <a:gd name="connsiteX7" fmla="*/ 8708410 w 11296658"/>
              <a:gd name="connsiteY7" fmla="*/ 6722263 h 6858006"/>
              <a:gd name="connsiteX8" fmla="*/ 8782700 w 11296658"/>
              <a:gd name="connsiteY8" fmla="*/ 6647927 h 6858006"/>
              <a:gd name="connsiteX9" fmla="*/ 8811770 w 11296658"/>
              <a:gd name="connsiteY9" fmla="*/ 6541271 h 6858006"/>
              <a:gd name="connsiteX10" fmla="*/ 8782700 w 11296658"/>
              <a:gd name="connsiteY10" fmla="*/ 6434616 h 6858006"/>
              <a:gd name="connsiteX11" fmla="*/ 8708410 w 11296658"/>
              <a:gd name="connsiteY11" fmla="*/ 6360280 h 6858006"/>
              <a:gd name="connsiteX12" fmla="*/ 8608279 w 11296658"/>
              <a:gd name="connsiteY12" fmla="*/ 6334424 h 6858006"/>
              <a:gd name="connsiteX13" fmla="*/ 7293043 w 11296658"/>
              <a:gd name="connsiteY13" fmla="*/ 6334424 h 6858006"/>
              <a:gd name="connsiteX14" fmla="*/ 7186193 w 11296658"/>
              <a:gd name="connsiteY14" fmla="*/ 6360280 h 6858006"/>
              <a:gd name="connsiteX15" fmla="*/ 7111722 w 11296658"/>
              <a:gd name="connsiteY15" fmla="*/ 6434616 h 6858006"/>
              <a:gd name="connsiteX16" fmla="*/ 7082581 w 11296658"/>
              <a:gd name="connsiteY16" fmla="*/ 6541271 h 6858006"/>
              <a:gd name="connsiteX17" fmla="*/ 7111722 w 11296658"/>
              <a:gd name="connsiteY17" fmla="*/ 6647927 h 6858006"/>
              <a:gd name="connsiteX18" fmla="*/ 7189431 w 11296658"/>
              <a:gd name="connsiteY18" fmla="*/ 6722263 h 6858006"/>
              <a:gd name="connsiteX19" fmla="*/ 7293043 w 11296658"/>
              <a:gd name="connsiteY19" fmla="*/ 6751351 h 6858006"/>
              <a:gd name="connsiteX20" fmla="*/ 7393417 w 11296658"/>
              <a:gd name="connsiteY20" fmla="*/ 6722263 h 6858006"/>
              <a:gd name="connsiteX21" fmla="*/ 7467888 w 11296658"/>
              <a:gd name="connsiteY21" fmla="*/ 6647927 h 6858006"/>
              <a:gd name="connsiteX22" fmla="*/ 7497029 w 11296658"/>
              <a:gd name="connsiteY22" fmla="*/ 6541271 h 6858006"/>
              <a:gd name="connsiteX23" fmla="*/ 7467888 w 11296658"/>
              <a:gd name="connsiteY23" fmla="*/ 6434616 h 6858006"/>
              <a:gd name="connsiteX24" fmla="*/ 7393417 w 11296658"/>
              <a:gd name="connsiteY24" fmla="*/ 6360280 h 6858006"/>
              <a:gd name="connsiteX25" fmla="*/ 7293043 w 11296658"/>
              <a:gd name="connsiteY25" fmla="*/ 6334424 h 6858006"/>
              <a:gd name="connsiteX26" fmla="*/ 10194933 w 11296658"/>
              <a:gd name="connsiteY26" fmla="*/ 6237293 h 6858006"/>
              <a:gd name="connsiteX27" fmla="*/ 10644196 w 11296658"/>
              <a:gd name="connsiteY27" fmla="*/ 6237293 h 6858006"/>
              <a:gd name="connsiteX28" fmla="*/ 10644196 w 11296658"/>
              <a:gd name="connsiteY28" fmla="*/ 6337306 h 6858006"/>
              <a:gd name="connsiteX29" fmla="*/ 10310821 w 11296658"/>
              <a:gd name="connsiteY29" fmla="*/ 6337306 h 6858006"/>
              <a:gd name="connsiteX30" fmla="*/ 10310821 w 11296658"/>
              <a:gd name="connsiteY30" fmla="*/ 6489706 h 6858006"/>
              <a:gd name="connsiteX31" fmla="*/ 10607683 w 11296658"/>
              <a:gd name="connsiteY31" fmla="*/ 6489706 h 6858006"/>
              <a:gd name="connsiteX32" fmla="*/ 10607683 w 11296658"/>
              <a:gd name="connsiteY32" fmla="*/ 6592894 h 6858006"/>
              <a:gd name="connsiteX33" fmla="*/ 10310821 w 11296658"/>
              <a:gd name="connsiteY33" fmla="*/ 6592894 h 6858006"/>
              <a:gd name="connsiteX34" fmla="*/ 10310821 w 11296658"/>
              <a:gd name="connsiteY34" fmla="*/ 6745294 h 6858006"/>
              <a:gd name="connsiteX35" fmla="*/ 10653721 w 11296658"/>
              <a:gd name="connsiteY35" fmla="*/ 6745294 h 6858006"/>
              <a:gd name="connsiteX36" fmla="*/ 10653721 w 11296658"/>
              <a:gd name="connsiteY36" fmla="*/ 6848481 h 6858006"/>
              <a:gd name="connsiteX37" fmla="*/ 10194933 w 11296658"/>
              <a:gd name="connsiteY37" fmla="*/ 6848481 h 6858006"/>
              <a:gd name="connsiteX38" fmla="*/ 9839332 w 11296658"/>
              <a:gd name="connsiteY38" fmla="*/ 6237293 h 6858006"/>
              <a:gd name="connsiteX39" fmla="*/ 9955220 w 11296658"/>
              <a:gd name="connsiteY39" fmla="*/ 6237293 h 6858006"/>
              <a:gd name="connsiteX40" fmla="*/ 9955220 w 11296658"/>
              <a:gd name="connsiteY40" fmla="*/ 6848481 h 6858006"/>
              <a:gd name="connsiteX41" fmla="*/ 9839332 w 11296658"/>
              <a:gd name="connsiteY41" fmla="*/ 6848481 h 6858006"/>
              <a:gd name="connsiteX42" fmla="*/ 7807330 w 11296658"/>
              <a:gd name="connsiteY42" fmla="*/ 6237293 h 6858006"/>
              <a:gd name="connsiteX43" fmla="*/ 7923218 w 11296658"/>
              <a:gd name="connsiteY43" fmla="*/ 6237293 h 6858006"/>
              <a:gd name="connsiteX44" fmla="*/ 7923218 w 11296658"/>
              <a:gd name="connsiteY44" fmla="*/ 6742119 h 6858006"/>
              <a:gd name="connsiteX45" fmla="*/ 8188330 w 11296658"/>
              <a:gd name="connsiteY45" fmla="*/ 6742119 h 6858006"/>
              <a:gd name="connsiteX46" fmla="*/ 8188330 w 11296658"/>
              <a:gd name="connsiteY46" fmla="*/ 6848481 h 6858006"/>
              <a:gd name="connsiteX47" fmla="*/ 7807330 w 11296658"/>
              <a:gd name="connsiteY47" fmla="*/ 6848481 h 6858006"/>
              <a:gd name="connsiteX48" fmla="*/ 6235703 w 11296658"/>
              <a:gd name="connsiteY48" fmla="*/ 6237293 h 6858006"/>
              <a:gd name="connsiteX49" fmla="*/ 6346828 w 11296658"/>
              <a:gd name="connsiteY49" fmla="*/ 6237293 h 6858006"/>
              <a:gd name="connsiteX50" fmla="*/ 6662742 w 11296658"/>
              <a:gd name="connsiteY50" fmla="*/ 6657981 h 6858006"/>
              <a:gd name="connsiteX51" fmla="*/ 6662742 w 11296658"/>
              <a:gd name="connsiteY51" fmla="*/ 6237293 h 6858006"/>
              <a:gd name="connsiteX52" fmla="*/ 6775454 w 11296658"/>
              <a:gd name="connsiteY52" fmla="*/ 6237293 h 6858006"/>
              <a:gd name="connsiteX53" fmla="*/ 6775454 w 11296658"/>
              <a:gd name="connsiteY53" fmla="*/ 6848481 h 6858006"/>
              <a:gd name="connsiteX54" fmla="*/ 6662742 w 11296658"/>
              <a:gd name="connsiteY54" fmla="*/ 6848481 h 6858006"/>
              <a:gd name="connsiteX55" fmla="*/ 6350003 w 11296658"/>
              <a:gd name="connsiteY55" fmla="*/ 6427793 h 6858006"/>
              <a:gd name="connsiteX56" fmla="*/ 6350003 w 11296658"/>
              <a:gd name="connsiteY56" fmla="*/ 6848481 h 6858006"/>
              <a:gd name="connsiteX57" fmla="*/ 6235703 w 11296658"/>
              <a:gd name="connsiteY57" fmla="*/ 6848481 h 6858006"/>
              <a:gd name="connsiteX58" fmla="*/ 5451477 w 11296658"/>
              <a:gd name="connsiteY58" fmla="*/ 6237293 h 6858006"/>
              <a:gd name="connsiteX59" fmla="*/ 5567365 w 11296658"/>
              <a:gd name="connsiteY59" fmla="*/ 6237293 h 6858006"/>
              <a:gd name="connsiteX60" fmla="*/ 5567365 w 11296658"/>
              <a:gd name="connsiteY60" fmla="*/ 6496056 h 6858006"/>
              <a:gd name="connsiteX61" fmla="*/ 5870578 w 11296658"/>
              <a:gd name="connsiteY61" fmla="*/ 6496056 h 6858006"/>
              <a:gd name="connsiteX62" fmla="*/ 5870578 w 11296658"/>
              <a:gd name="connsiteY62" fmla="*/ 6237293 h 6858006"/>
              <a:gd name="connsiteX63" fmla="*/ 5991228 w 11296658"/>
              <a:gd name="connsiteY63" fmla="*/ 6237293 h 6858006"/>
              <a:gd name="connsiteX64" fmla="*/ 5991228 w 11296658"/>
              <a:gd name="connsiteY64" fmla="*/ 6848481 h 6858006"/>
              <a:gd name="connsiteX65" fmla="*/ 5870578 w 11296658"/>
              <a:gd name="connsiteY65" fmla="*/ 6848481 h 6858006"/>
              <a:gd name="connsiteX66" fmla="*/ 5870578 w 11296658"/>
              <a:gd name="connsiteY66" fmla="*/ 6599244 h 6858006"/>
              <a:gd name="connsiteX67" fmla="*/ 5567365 w 11296658"/>
              <a:gd name="connsiteY67" fmla="*/ 6599244 h 6858006"/>
              <a:gd name="connsiteX68" fmla="*/ 5567365 w 11296658"/>
              <a:gd name="connsiteY68" fmla="*/ 6848481 h 6858006"/>
              <a:gd name="connsiteX69" fmla="*/ 5451477 w 11296658"/>
              <a:gd name="connsiteY69" fmla="*/ 6848481 h 6858006"/>
              <a:gd name="connsiteX70" fmla="*/ 4090988 w 11296658"/>
              <a:gd name="connsiteY70" fmla="*/ 6237293 h 6858006"/>
              <a:gd name="connsiteX71" fmla="*/ 4540251 w 11296658"/>
              <a:gd name="connsiteY71" fmla="*/ 6237293 h 6858006"/>
              <a:gd name="connsiteX72" fmla="*/ 4540251 w 11296658"/>
              <a:gd name="connsiteY72" fmla="*/ 6337306 h 6858006"/>
              <a:gd name="connsiteX73" fmla="*/ 4206876 w 11296658"/>
              <a:gd name="connsiteY73" fmla="*/ 6337306 h 6858006"/>
              <a:gd name="connsiteX74" fmla="*/ 4206876 w 11296658"/>
              <a:gd name="connsiteY74" fmla="*/ 6489706 h 6858006"/>
              <a:gd name="connsiteX75" fmla="*/ 4503739 w 11296658"/>
              <a:gd name="connsiteY75" fmla="*/ 6489706 h 6858006"/>
              <a:gd name="connsiteX76" fmla="*/ 4503739 w 11296658"/>
              <a:gd name="connsiteY76" fmla="*/ 6592894 h 6858006"/>
              <a:gd name="connsiteX77" fmla="*/ 4206876 w 11296658"/>
              <a:gd name="connsiteY77" fmla="*/ 6592894 h 6858006"/>
              <a:gd name="connsiteX78" fmla="*/ 4206876 w 11296658"/>
              <a:gd name="connsiteY78" fmla="*/ 6745294 h 6858006"/>
              <a:gd name="connsiteX79" fmla="*/ 4549776 w 11296658"/>
              <a:gd name="connsiteY79" fmla="*/ 6745294 h 6858006"/>
              <a:gd name="connsiteX80" fmla="*/ 4549776 w 11296658"/>
              <a:gd name="connsiteY80" fmla="*/ 6848481 h 6858006"/>
              <a:gd name="connsiteX81" fmla="*/ 4090988 w 11296658"/>
              <a:gd name="connsiteY81" fmla="*/ 6848481 h 6858006"/>
              <a:gd name="connsiteX82" fmla="*/ 3422654 w 11296658"/>
              <a:gd name="connsiteY82" fmla="*/ 6237293 h 6858006"/>
              <a:gd name="connsiteX83" fmla="*/ 3919538 w 11296658"/>
              <a:gd name="connsiteY83" fmla="*/ 6237293 h 6858006"/>
              <a:gd name="connsiteX84" fmla="*/ 3919538 w 11296658"/>
              <a:gd name="connsiteY84" fmla="*/ 6340481 h 6858006"/>
              <a:gd name="connsiteX85" fmla="*/ 3729041 w 11296658"/>
              <a:gd name="connsiteY85" fmla="*/ 6340481 h 6858006"/>
              <a:gd name="connsiteX86" fmla="*/ 3729041 w 11296658"/>
              <a:gd name="connsiteY86" fmla="*/ 6848481 h 6858006"/>
              <a:gd name="connsiteX87" fmla="*/ 3613153 w 11296658"/>
              <a:gd name="connsiteY87" fmla="*/ 6848481 h 6858006"/>
              <a:gd name="connsiteX88" fmla="*/ 3613153 w 11296658"/>
              <a:gd name="connsiteY88" fmla="*/ 6340481 h 6858006"/>
              <a:gd name="connsiteX89" fmla="*/ 3422654 w 11296658"/>
              <a:gd name="connsiteY89" fmla="*/ 6340481 h 6858006"/>
              <a:gd name="connsiteX90" fmla="*/ 11070777 w 11296658"/>
              <a:gd name="connsiteY90" fmla="*/ 6227768 h 6858006"/>
              <a:gd name="connsiteX91" fmla="*/ 11186945 w 11296658"/>
              <a:gd name="connsiteY91" fmla="*/ 6243930 h 6858006"/>
              <a:gd name="connsiteX92" fmla="*/ 11290205 w 11296658"/>
              <a:gd name="connsiteY92" fmla="*/ 6292414 h 6858006"/>
              <a:gd name="connsiteX93" fmla="*/ 11245029 w 11296658"/>
              <a:gd name="connsiteY93" fmla="*/ 6392615 h 6858006"/>
              <a:gd name="connsiteX94" fmla="*/ 11148222 w 11296658"/>
              <a:gd name="connsiteY94" fmla="*/ 6347363 h 6858006"/>
              <a:gd name="connsiteX95" fmla="*/ 11061097 w 11296658"/>
              <a:gd name="connsiteY95" fmla="*/ 6334434 h 6858006"/>
              <a:gd name="connsiteX96" fmla="*/ 10993332 w 11296658"/>
              <a:gd name="connsiteY96" fmla="*/ 6347363 h 6858006"/>
              <a:gd name="connsiteX97" fmla="*/ 10970744 w 11296658"/>
              <a:gd name="connsiteY97" fmla="*/ 6392615 h 6858006"/>
              <a:gd name="connsiteX98" fmla="*/ 10986878 w 11296658"/>
              <a:gd name="connsiteY98" fmla="*/ 6434634 h 6858006"/>
              <a:gd name="connsiteX99" fmla="*/ 11028828 w 11296658"/>
              <a:gd name="connsiteY99" fmla="*/ 6463725 h 6858006"/>
              <a:gd name="connsiteX100" fmla="*/ 11099819 w 11296658"/>
              <a:gd name="connsiteY100" fmla="*/ 6486351 h 6858006"/>
              <a:gd name="connsiteX101" fmla="*/ 11199853 w 11296658"/>
              <a:gd name="connsiteY101" fmla="*/ 6525138 h 6858006"/>
              <a:gd name="connsiteX102" fmla="*/ 11267617 w 11296658"/>
              <a:gd name="connsiteY102" fmla="*/ 6576855 h 6858006"/>
              <a:gd name="connsiteX103" fmla="*/ 11289398 w 11296658"/>
              <a:gd name="connsiteY103" fmla="*/ 6619279 h 6858006"/>
              <a:gd name="connsiteX104" fmla="*/ 11296658 w 11296658"/>
              <a:gd name="connsiteY104" fmla="*/ 6673816 h 6858006"/>
              <a:gd name="connsiteX105" fmla="*/ 11296658 w 11296658"/>
              <a:gd name="connsiteY105" fmla="*/ 6673830 h 6858006"/>
              <a:gd name="connsiteX106" fmla="*/ 11289398 w 11296658"/>
              <a:gd name="connsiteY106" fmla="*/ 6724732 h 6858006"/>
              <a:gd name="connsiteX107" fmla="*/ 11267617 w 11296658"/>
              <a:gd name="connsiteY107" fmla="*/ 6770792 h 6858006"/>
              <a:gd name="connsiteX108" fmla="*/ 11183718 w 11296658"/>
              <a:gd name="connsiteY108" fmla="*/ 6832205 h 6858006"/>
              <a:gd name="connsiteX109" fmla="*/ 11064323 w 11296658"/>
              <a:gd name="connsiteY109" fmla="*/ 6854831 h 6858006"/>
              <a:gd name="connsiteX110" fmla="*/ 10922341 w 11296658"/>
              <a:gd name="connsiteY110" fmla="*/ 6828973 h 6858006"/>
              <a:gd name="connsiteX111" fmla="*/ 10802946 w 11296658"/>
              <a:gd name="connsiteY111" fmla="*/ 6757863 h 6858006"/>
              <a:gd name="connsiteX112" fmla="*/ 10854576 w 11296658"/>
              <a:gd name="connsiteY112" fmla="*/ 6657662 h 6858006"/>
              <a:gd name="connsiteX113" fmla="*/ 10957836 w 11296658"/>
              <a:gd name="connsiteY113" fmla="*/ 6725540 h 6858006"/>
              <a:gd name="connsiteX114" fmla="*/ 11064323 w 11296658"/>
              <a:gd name="connsiteY114" fmla="*/ 6748166 h 6858006"/>
              <a:gd name="connsiteX115" fmla="*/ 11141769 w 11296658"/>
              <a:gd name="connsiteY115" fmla="*/ 6732004 h 6858006"/>
              <a:gd name="connsiteX116" fmla="*/ 11170811 w 11296658"/>
              <a:gd name="connsiteY116" fmla="*/ 6680288 h 6858006"/>
              <a:gd name="connsiteX117" fmla="*/ 11151449 w 11296658"/>
              <a:gd name="connsiteY117" fmla="*/ 6635036 h 6858006"/>
              <a:gd name="connsiteX118" fmla="*/ 11109500 w 11296658"/>
              <a:gd name="connsiteY118" fmla="*/ 6609178 h 6858006"/>
              <a:gd name="connsiteX119" fmla="*/ 11038508 w 11296658"/>
              <a:gd name="connsiteY119" fmla="*/ 6586552 h 6858006"/>
              <a:gd name="connsiteX120" fmla="*/ 10935248 w 11296658"/>
              <a:gd name="connsiteY120" fmla="*/ 6547764 h 6858006"/>
              <a:gd name="connsiteX121" fmla="*/ 10867484 w 11296658"/>
              <a:gd name="connsiteY121" fmla="*/ 6496048 h 6858006"/>
              <a:gd name="connsiteX122" fmla="*/ 10841669 w 11296658"/>
              <a:gd name="connsiteY122" fmla="*/ 6402312 h 6858006"/>
              <a:gd name="connsiteX123" fmla="*/ 10870711 w 11296658"/>
              <a:gd name="connsiteY123" fmla="*/ 6308575 h 6858006"/>
              <a:gd name="connsiteX124" fmla="*/ 10951383 w 11296658"/>
              <a:gd name="connsiteY124" fmla="*/ 6247162 h 6858006"/>
              <a:gd name="connsiteX125" fmla="*/ 11070777 w 11296658"/>
              <a:gd name="connsiteY125" fmla="*/ 6227768 h 6858006"/>
              <a:gd name="connsiteX126" fmla="*/ 9400352 w 11296658"/>
              <a:gd name="connsiteY126" fmla="*/ 6227768 h 6858006"/>
              <a:gd name="connsiteX127" fmla="*/ 9529517 w 11296658"/>
              <a:gd name="connsiteY127" fmla="*/ 6250392 h 6858006"/>
              <a:gd name="connsiteX128" fmla="*/ 9639307 w 11296658"/>
              <a:gd name="connsiteY128" fmla="*/ 6315032 h 6858006"/>
              <a:gd name="connsiteX129" fmla="*/ 9571495 w 11296658"/>
              <a:gd name="connsiteY129" fmla="*/ 6402296 h 6858006"/>
              <a:gd name="connsiteX130" fmla="*/ 9490767 w 11296658"/>
              <a:gd name="connsiteY130" fmla="*/ 6350584 h 6858006"/>
              <a:gd name="connsiteX131" fmla="*/ 9400352 w 11296658"/>
              <a:gd name="connsiteY131" fmla="*/ 6334424 h 6858006"/>
              <a:gd name="connsiteX132" fmla="*/ 9293791 w 11296658"/>
              <a:gd name="connsiteY132" fmla="*/ 6360280 h 6858006"/>
              <a:gd name="connsiteX133" fmla="*/ 9216292 w 11296658"/>
              <a:gd name="connsiteY133" fmla="*/ 6437848 h 6858006"/>
              <a:gd name="connsiteX134" fmla="*/ 9190459 w 11296658"/>
              <a:gd name="connsiteY134" fmla="*/ 6541271 h 6858006"/>
              <a:gd name="connsiteX135" fmla="*/ 9216292 w 11296658"/>
              <a:gd name="connsiteY135" fmla="*/ 6647927 h 6858006"/>
              <a:gd name="connsiteX136" fmla="*/ 9293791 w 11296658"/>
              <a:gd name="connsiteY136" fmla="*/ 6722263 h 6858006"/>
              <a:gd name="connsiteX137" fmla="*/ 9400352 w 11296658"/>
              <a:gd name="connsiteY137" fmla="*/ 6751351 h 6858006"/>
              <a:gd name="connsiteX138" fmla="*/ 9468163 w 11296658"/>
              <a:gd name="connsiteY138" fmla="*/ 6741655 h 6858006"/>
              <a:gd name="connsiteX139" fmla="*/ 9532746 w 11296658"/>
              <a:gd name="connsiteY139" fmla="*/ 6712567 h 6858006"/>
              <a:gd name="connsiteX140" fmla="*/ 9532746 w 11296658"/>
              <a:gd name="connsiteY140" fmla="*/ 6544503 h 6858006"/>
              <a:gd name="connsiteX141" fmla="*/ 9636078 w 11296658"/>
              <a:gd name="connsiteY141" fmla="*/ 6544503 h 6858006"/>
              <a:gd name="connsiteX142" fmla="*/ 9636078 w 11296658"/>
              <a:gd name="connsiteY142" fmla="*/ 6777206 h 6858006"/>
              <a:gd name="connsiteX143" fmla="*/ 9519829 w 11296658"/>
              <a:gd name="connsiteY143" fmla="*/ 6835382 h 6858006"/>
              <a:gd name="connsiteX144" fmla="*/ 9393893 w 11296658"/>
              <a:gd name="connsiteY144" fmla="*/ 6858006 h 6858006"/>
              <a:gd name="connsiteX145" fmla="*/ 9229208 w 11296658"/>
              <a:gd name="connsiteY145" fmla="*/ 6815990 h 6858006"/>
              <a:gd name="connsiteX146" fmla="*/ 9112960 w 11296658"/>
              <a:gd name="connsiteY146" fmla="*/ 6699639 h 6858006"/>
              <a:gd name="connsiteX147" fmla="*/ 9070981 w 11296658"/>
              <a:gd name="connsiteY147" fmla="*/ 6541271 h 6858006"/>
              <a:gd name="connsiteX148" fmla="*/ 9112960 w 11296658"/>
              <a:gd name="connsiteY148" fmla="*/ 6382904 h 6858006"/>
              <a:gd name="connsiteX149" fmla="*/ 9232437 w 11296658"/>
              <a:gd name="connsiteY149" fmla="*/ 6269784 h 6858006"/>
              <a:gd name="connsiteX150" fmla="*/ 9400352 w 11296658"/>
              <a:gd name="connsiteY150" fmla="*/ 6227768 h 6858006"/>
              <a:gd name="connsiteX151" fmla="*/ 8605049 w 11296658"/>
              <a:gd name="connsiteY151" fmla="*/ 6227768 h 6858006"/>
              <a:gd name="connsiteX152" fmla="*/ 8769780 w 11296658"/>
              <a:gd name="connsiteY152" fmla="*/ 6269784 h 6858006"/>
              <a:gd name="connsiteX153" fmla="*/ 8889291 w 11296658"/>
              <a:gd name="connsiteY153" fmla="*/ 6382904 h 6858006"/>
              <a:gd name="connsiteX154" fmla="*/ 8931281 w 11296658"/>
              <a:gd name="connsiteY154" fmla="*/ 6541271 h 6858006"/>
              <a:gd name="connsiteX155" fmla="*/ 8889291 w 11296658"/>
              <a:gd name="connsiteY155" fmla="*/ 6699639 h 6858006"/>
              <a:gd name="connsiteX156" fmla="*/ 8769780 w 11296658"/>
              <a:gd name="connsiteY156" fmla="*/ 6815990 h 6858006"/>
              <a:gd name="connsiteX157" fmla="*/ 8605049 w 11296658"/>
              <a:gd name="connsiteY157" fmla="*/ 6858006 h 6858006"/>
              <a:gd name="connsiteX158" fmla="*/ 8440319 w 11296658"/>
              <a:gd name="connsiteY158" fmla="*/ 6815990 h 6858006"/>
              <a:gd name="connsiteX159" fmla="*/ 8320808 w 11296658"/>
              <a:gd name="connsiteY159" fmla="*/ 6699639 h 6858006"/>
              <a:gd name="connsiteX160" fmla="*/ 8278818 w 11296658"/>
              <a:gd name="connsiteY160" fmla="*/ 6541271 h 6858006"/>
              <a:gd name="connsiteX161" fmla="*/ 8320808 w 11296658"/>
              <a:gd name="connsiteY161" fmla="*/ 6382904 h 6858006"/>
              <a:gd name="connsiteX162" fmla="*/ 8440319 w 11296658"/>
              <a:gd name="connsiteY162" fmla="*/ 6269784 h 6858006"/>
              <a:gd name="connsiteX163" fmla="*/ 8605049 w 11296658"/>
              <a:gd name="connsiteY163" fmla="*/ 6227768 h 6858006"/>
              <a:gd name="connsiteX164" fmla="*/ 7289805 w 11296658"/>
              <a:gd name="connsiteY164" fmla="*/ 6227768 h 6858006"/>
              <a:gd name="connsiteX165" fmla="*/ 7454936 w 11296658"/>
              <a:gd name="connsiteY165" fmla="*/ 6269784 h 6858006"/>
              <a:gd name="connsiteX166" fmla="*/ 7574738 w 11296658"/>
              <a:gd name="connsiteY166" fmla="*/ 6382904 h 6858006"/>
              <a:gd name="connsiteX167" fmla="*/ 7616830 w 11296658"/>
              <a:gd name="connsiteY167" fmla="*/ 6541271 h 6858006"/>
              <a:gd name="connsiteX168" fmla="*/ 7574738 w 11296658"/>
              <a:gd name="connsiteY168" fmla="*/ 6699639 h 6858006"/>
              <a:gd name="connsiteX169" fmla="*/ 7454936 w 11296658"/>
              <a:gd name="connsiteY169" fmla="*/ 6815990 h 6858006"/>
              <a:gd name="connsiteX170" fmla="*/ 7289805 w 11296658"/>
              <a:gd name="connsiteY170" fmla="*/ 6858006 h 6858006"/>
              <a:gd name="connsiteX171" fmla="*/ 7124673 w 11296658"/>
              <a:gd name="connsiteY171" fmla="*/ 6815990 h 6858006"/>
              <a:gd name="connsiteX172" fmla="*/ 7004872 w 11296658"/>
              <a:gd name="connsiteY172" fmla="*/ 6699639 h 6858006"/>
              <a:gd name="connsiteX173" fmla="*/ 6962779 w 11296658"/>
              <a:gd name="connsiteY173" fmla="*/ 6541271 h 6858006"/>
              <a:gd name="connsiteX174" fmla="*/ 7004872 w 11296658"/>
              <a:gd name="connsiteY174" fmla="*/ 6382904 h 6858006"/>
              <a:gd name="connsiteX175" fmla="*/ 7124673 w 11296658"/>
              <a:gd name="connsiteY175" fmla="*/ 6269784 h 6858006"/>
              <a:gd name="connsiteX176" fmla="*/ 7289805 w 11296658"/>
              <a:gd name="connsiteY176" fmla="*/ 6227768 h 6858006"/>
              <a:gd name="connsiteX177" fmla="*/ 5031533 w 11296658"/>
              <a:gd name="connsiteY177" fmla="*/ 6227768 h 6858006"/>
              <a:gd name="connsiteX178" fmla="*/ 5157505 w 11296658"/>
              <a:gd name="connsiteY178" fmla="*/ 6253624 h 6858006"/>
              <a:gd name="connsiteX179" fmla="*/ 5267327 w 11296658"/>
              <a:gd name="connsiteY179" fmla="*/ 6327960 h 6858006"/>
              <a:gd name="connsiteX180" fmla="*/ 5199496 w 11296658"/>
              <a:gd name="connsiteY180" fmla="*/ 6411992 h 6858006"/>
              <a:gd name="connsiteX181" fmla="*/ 5121974 w 11296658"/>
              <a:gd name="connsiteY181" fmla="*/ 6353816 h 6858006"/>
              <a:gd name="connsiteX182" fmla="*/ 5031533 w 11296658"/>
              <a:gd name="connsiteY182" fmla="*/ 6334424 h 6858006"/>
              <a:gd name="connsiteX183" fmla="*/ 4928171 w 11296658"/>
              <a:gd name="connsiteY183" fmla="*/ 6360280 h 6858006"/>
              <a:gd name="connsiteX184" fmla="*/ 4853880 w 11296658"/>
              <a:gd name="connsiteY184" fmla="*/ 6434616 h 6858006"/>
              <a:gd name="connsiteX185" fmla="*/ 4828039 w 11296658"/>
              <a:gd name="connsiteY185" fmla="*/ 6538039 h 6858006"/>
              <a:gd name="connsiteX186" fmla="*/ 4853880 w 11296658"/>
              <a:gd name="connsiteY186" fmla="*/ 6644695 h 6858006"/>
              <a:gd name="connsiteX187" fmla="*/ 4928171 w 11296658"/>
              <a:gd name="connsiteY187" fmla="*/ 6719031 h 6858006"/>
              <a:gd name="connsiteX188" fmla="*/ 5031533 w 11296658"/>
              <a:gd name="connsiteY188" fmla="*/ 6748119 h 6858006"/>
              <a:gd name="connsiteX189" fmla="*/ 5118744 w 11296658"/>
              <a:gd name="connsiteY189" fmla="*/ 6728727 h 6858006"/>
              <a:gd name="connsiteX190" fmla="*/ 5199496 w 11296658"/>
              <a:gd name="connsiteY190" fmla="*/ 6673783 h 6858006"/>
              <a:gd name="connsiteX191" fmla="*/ 5267327 w 11296658"/>
              <a:gd name="connsiteY191" fmla="*/ 6751351 h 6858006"/>
              <a:gd name="connsiteX192" fmla="*/ 5154275 w 11296658"/>
              <a:gd name="connsiteY192" fmla="*/ 6828918 h 6858006"/>
              <a:gd name="connsiteX193" fmla="*/ 5025073 w 11296658"/>
              <a:gd name="connsiteY193" fmla="*/ 6858006 h 6858006"/>
              <a:gd name="connsiteX194" fmla="*/ 4863569 w 11296658"/>
              <a:gd name="connsiteY194" fmla="*/ 6815990 h 6858006"/>
              <a:gd name="connsiteX195" fmla="*/ 4750518 w 11296658"/>
              <a:gd name="connsiteY195" fmla="*/ 6699639 h 6858006"/>
              <a:gd name="connsiteX196" fmla="*/ 4708526 w 11296658"/>
              <a:gd name="connsiteY196" fmla="*/ 6541271 h 6858006"/>
              <a:gd name="connsiteX197" fmla="*/ 4750518 w 11296658"/>
              <a:gd name="connsiteY197" fmla="*/ 6382904 h 6858006"/>
              <a:gd name="connsiteX198" fmla="*/ 4866799 w 11296658"/>
              <a:gd name="connsiteY198" fmla="*/ 6269784 h 6858006"/>
              <a:gd name="connsiteX199" fmla="*/ 5031533 w 11296658"/>
              <a:gd name="connsiteY199" fmla="*/ 6227768 h 6858006"/>
              <a:gd name="connsiteX200" fmla="*/ 10417183 w 11296658"/>
              <a:gd name="connsiteY200" fmla="*/ 5448304 h 6858006"/>
              <a:gd name="connsiteX201" fmla="*/ 10307645 w 11296658"/>
              <a:gd name="connsiteY201" fmla="*/ 5707067 h 6858006"/>
              <a:gd name="connsiteX202" fmla="*/ 10525133 w 11296658"/>
              <a:gd name="connsiteY202" fmla="*/ 5707067 h 6858006"/>
              <a:gd name="connsiteX203" fmla="*/ 7848605 w 11296658"/>
              <a:gd name="connsiteY203" fmla="*/ 5448304 h 6858006"/>
              <a:gd name="connsiteX204" fmla="*/ 7742242 w 11296658"/>
              <a:gd name="connsiteY204" fmla="*/ 5707067 h 6858006"/>
              <a:gd name="connsiteX205" fmla="*/ 7954967 w 11296658"/>
              <a:gd name="connsiteY205" fmla="*/ 5707067 h 6858006"/>
              <a:gd name="connsiteX206" fmla="*/ 10906134 w 11296658"/>
              <a:gd name="connsiteY206" fmla="*/ 5326066 h 6858006"/>
              <a:gd name="connsiteX207" fmla="*/ 11022021 w 11296658"/>
              <a:gd name="connsiteY207" fmla="*/ 5326066 h 6858006"/>
              <a:gd name="connsiteX208" fmla="*/ 11022021 w 11296658"/>
              <a:gd name="connsiteY208" fmla="*/ 5829304 h 6858006"/>
              <a:gd name="connsiteX209" fmla="*/ 11287134 w 11296658"/>
              <a:gd name="connsiteY209" fmla="*/ 5829304 h 6858006"/>
              <a:gd name="connsiteX210" fmla="*/ 11287134 w 11296658"/>
              <a:gd name="connsiteY210" fmla="*/ 5937254 h 6858006"/>
              <a:gd name="connsiteX211" fmla="*/ 10906134 w 11296658"/>
              <a:gd name="connsiteY211" fmla="*/ 5937254 h 6858006"/>
              <a:gd name="connsiteX212" fmla="*/ 10360033 w 11296658"/>
              <a:gd name="connsiteY212" fmla="*/ 5326066 h 6858006"/>
              <a:gd name="connsiteX213" fmla="*/ 10479095 w 11296658"/>
              <a:gd name="connsiteY213" fmla="*/ 5326066 h 6858006"/>
              <a:gd name="connsiteX214" fmla="*/ 10744208 w 11296658"/>
              <a:gd name="connsiteY214" fmla="*/ 5937254 h 6858006"/>
              <a:gd name="connsiteX215" fmla="*/ 10618795 w 11296658"/>
              <a:gd name="connsiteY215" fmla="*/ 5937254 h 6858006"/>
              <a:gd name="connsiteX216" fmla="*/ 10566408 w 11296658"/>
              <a:gd name="connsiteY216" fmla="*/ 5807079 h 6858006"/>
              <a:gd name="connsiteX217" fmla="*/ 10266370 w 11296658"/>
              <a:gd name="connsiteY217" fmla="*/ 5807079 h 6858006"/>
              <a:gd name="connsiteX218" fmla="*/ 10210808 w 11296658"/>
              <a:gd name="connsiteY218" fmla="*/ 5937254 h 6858006"/>
              <a:gd name="connsiteX219" fmla="*/ 10091745 w 11296658"/>
              <a:gd name="connsiteY219" fmla="*/ 5937254 h 6858006"/>
              <a:gd name="connsiteX220" fmla="*/ 9839332 w 11296658"/>
              <a:gd name="connsiteY220" fmla="*/ 5326066 h 6858006"/>
              <a:gd name="connsiteX221" fmla="*/ 9955220 w 11296658"/>
              <a:gd name="connsiteY221" fmla="*/ 5326066 h 6858006"/>
              <a:gd name="connsiteX222" fmla="*/ 9955220 w 11296658"/>
              <a:gd name="connsiteY222" fmla="*/ 5937254 h 6858006"/>
              <a:gd name="connsiteX223" fmla="*/ 9839332 w 11296658"/>
              <a:gd name="connsiteY223" fmla="*/ 5937254 h 6858006"/>
              <a:gd name="connsiteX224" fmla="*/ 8340731 w 11296658"/>
              <a:gd name="connsiteY224" fmla="*/ 5326066 h 6858006"/>
              <a:gd name="connsiteX225" fmla="*/ 8450269 w 11296658"/>
              <a:gd name="connsiteY225" fmla="*/ 5326066 h 6858006"/>
              <a:gd name="connsiteX226" fmla="*/ 8766181 w 11296658"/>
              <a:gd name="connsiteY226" fmla="*/ 5745167 h 6858006"/>
              <a:gd name="connsiteX227" fmla="*/ 8766181 w 11296658"/>
              <a:gd name="connsiteY227" fmla="*/ 5326066 h 6858006"/>
              <a:gd name="connsiteX228" fmla="*/ 8878894 w 11296658"/>
              <a:gd name="connsiteY228" fmla="*/ 5326066 h 6858006"/>
              <a:gd name="connsiteX229" fmla="*/ 8878894 w 11296658"/>
              <a:gd name="connsiteY229" fmla="*/ 5937254 h 6858006"/>
              <a:gd name="connsiteX230" fmla="*/ 8769356 w 11296658"/>
              <a:gd name="connsiteY230" fmla="*/ 5937254 h 6858006"/>
              <a:gd name="connsiteX231" fmla="*/ 8453444 w 11296658"/>
              <a:gd name="connsiteY231" fmla="*/ 5516566 h 6858006"/>
              <a:gd name="connsiteX232" fmla="*/ 8453444 w 11296658"/>
              <a:gd name="connsiteY232" fmla="*/ 5937254 h 6858006"/>
              <a:gd name="connsiteX233" fmla="*/ 8340731 w 11296658"/>
              <a:gd name="connsiteY233" fmla="*/ 5937254 h 6858006"/>
              <a:gd name="connsiteX234" fmla="*/ 7789867 w 11296658"/>
              <a:gd name="connsiteY234" fmla="*/ 5326066 h 6858006"/>
              <a:gd name="connsiteX235" fmla="*/ 7913693 w 11296658"/>
              <a:gd name="connsiteY235" fmla="*/ 5326066 h 6858006"/>
              <a:gd name="connsiteX236" fmla="*/ 8178805 w 11296658"/>
              <a:gd name="connsiteY236" fmla="*/ 5937254 h 6858006"/>
              <a:gd name="connsiteX237" fmla="*/ 8051805 w 11296658"/>
              <a:gd name="connsiteY237" fmla="*/ 5937254 h 6858006"/>
              <a:gd name="connsiteX238" fmla="*/ 7997830 w 11296658"/>
              <a:gd name="connsiteY238" fmla="*/ 5807079 h 6858006"/>
              <a:gd name="connsiteX239" fmla="*/ 7699380 w 11296658"/>
              <a:gd name="connsiteY239" fmla="*/ 5807079 h 6858006"/>
              <a:gd name="connsiteX240" fmla="*/ 7645405 w 11296658"/>
              <a:gd name="connsiteY240" fmla="*/ 5937254 h 6858006"/>
              <a:gd name="connsiteX241" fmla="*/ 7523167 w 11296658"/>
              <a:gd name="connsiteY241" fmla="*/ 5937254 h 6858006"/>
              <a:gd name="connsiteX242" fmla="*/ 6821491 w 11296658"/>
              <a:gd name="connsiteY242" fmla="*/ 5326066 h 6858006"/>
              <a:gd name="connsiteX243" fmla="*/ 6934204 w 11296658"/>
              <a:gd name="connsiteY243" fmla="*/ 5326066 h 6858006"/>
              <a:gd name="connsiteX244" fmla="*/ 7248530 w 11296658"/>
              <a:gd name="connsiteY244" fmla="*/ 5745167 h 6858006"/>
              <a:gd name="connsiteX245" fmla="*/ 7248530 w 11296658"/>
              <a:gd name="connsiteY245" fmla="*/ 5326066 h 6858006"/>
              <a:gd name="connsiteX246" fmla="*/ 7364417 w 11296658"/>
              <a:gd name="connsiteY246" fmla="*/ 5326066 h 6858006"/>
              <a:gd name="connsiteX247" fmla="*/ 7364417 w 11296658"/>
              <a:gd name="connsiteY247" fmla="*/ 5937254 h 6858006"/>
              <a:gd name="connsiteX248" fmla="*/ 7251705 w 11296658"/>
              <a:gd name="connsiteY248" fmla="*/ 5937254 h 6858006"/>
              <a:gd name="connsiteX249" fmla="*/ 6937379 w 11296658"/>
              <a:gd name="connsiteY249" fmla="*/ 5516566 h 6858006"/>
              <a:gd name="connsiteX250" fmla="*/ 6937379 w 11296658"/>
              <a:gd name="connsiteY250" fmla="*/ 5937254 h 6858006"/>
              <a:gd name="connsiteX251" fmla="*/ 6821491 w 11296658"/>
              <a:gd name="connsiteY251" fmla="*/ 5937254 h 6858006"/>
              <a:gd name="connsiteX252" fmla="*/ 6469066 w 11296658"/>
              <a:gd name="connsiteY252" fmla="*/ 5326066 h 6858006"/>
              <a:gd name="connsiteX253" fmla="*/ 6584954 w 11296658"/>
              <a:gd name="connsiteY253" fmla="*/ 5326066 h 6858006"/>
              <a:gd name="connsiteX254" fmla="*/ 6584954 w 11296658"/>
              <a:gd name="connsiteY254" fmla="*/ 5937254 h 6858006"/>
              <a:gd name="connsiteX255" fmla="*/ 6469066 w 11296658"/>
              <a:gd name="connsiteY255" fmla="*/ 5937254 h 6858006"/>
              <a:gd name="connsiteX256" fmla="*/ 5870578 w 11296658"/>
              <a:gd name="connsiteY256" fmla="*/ 5326066 h 6858006"/>
              <a:gd name="connsiteX257" fmla="*/ 6294441 w 11296658"/>
              <a:gd name="connsiteY257" fmla="*/ 5326066 h 6858006"/>
              <a:gd name="connsiteX258" fmla="*/ 6294441 w 11296658"/>
              <a:gd name="connsiteY258" fmla="*/ 5426079 h 6858006"/>
              <a:gd name="connsiteX259" fmla="*/ 5991228 w 11296658"/>
              <a:gd name="connsiteY259" fmla="*/ 5426079 h 6858006"/>
              <a:gd name="connsiteX260" fmla="*/ 5991228 w 11296658"/>
              <a:gd name="connsiteY260" fmla="*/ 5594354 h 6858006"/>
              <a:gd name="connsiteX261" fmla="*/ 6265866 w 11296658"/>
              <a:gd name="connsiteY261" fmla="*/ 5594354 h 6858006"/>
              <a:gd name="connsiteX262" fmla="*/ 6265866 w 11296658"/>
              <a:gd name="connsiteY262" fmla="*/ 5694367 h 6858006"/>
              <a:gd name="connsiteX263" fmla="*/ 5991228 w 11296658"/>
              <a:gd name="connsiteY263" fmla="*/ 5694367 h 6858006"/>
              <a:gd name="connsiteX264" fmla="*/ 5991228 w 11296658"/>
              <a:gd name="connsiteY264" fmla="*/ 5937254 h 6858006"/>
              <a:gd name="connsiteX265" fmla="*/ 5870578 w 11296658"/>
              <a:gd name="connsiteY265" fmla="*/ 5937254 h 6858006"/>
              <a:gd name="connsiteX266" fmla="*/ 9393987 w 11296658"/>
              <a:gd name="connsiteY266" fmla="*/ 5314954 h 6858006"/>
              <a:gd name="connsiteX267" fmla="*/ 9519960 w 11296658"/>
              <a:gd name="connsiteY267" fmla="*/ 5340875 h 6858006"/>
              <a:gd name="connsiteX268" fmla="*/ 9629782 w 11296658"/>
              <a:gd name="connsiteY268" fmla="*/ 5415398 h 6858006"/>
              <a:gd name="connsiteX269" fmla="*/ 9561951 w 11296658"/>
              <a:gd name="connsiteY269" fmla="*/ 5499642 h 6858006"/>
              <a:gd name="connsiteX270" fmla="*/ 9484429 w 11296658"/>
              <a:gd name="connsiteY270" fmla="*/ 5441319 h 6858006"/>
              <a:gd name="connsiteX271" fmla="*/ 9393987 w 11296658"/>
              <a:gd name="connsiteY271" fmla="*/ 5421879 h 6858006"/>
              <a:gd name="connsiteX272" fmla="*/ 9290625 w 11296658"/>
              <a:gd name="connsiteY272" fmla="*/ 5447800 h 6858006"/>
              <a:gd name="connsiteX273" fmla="*/ 9216334 w 11296658"/>
              <a:gd name="connsiteY273" fmla="*/ 5522323 h 6858006"/>
              <a:gd name="connsiteX274" fmla="*/ 9190493 w 11296658"/>
              <a:gd name="connsiteY274" fmla="*/ 5629247 h 6858006"/>
              <a:gd name="connsiteX275" fmla="*/ 9216334 w 11296658"/>
              <a:gd name="connsiteY275" fmla="*/ 5732931 h 6858006"/>
              <a:gd name="connsiteX276" fmla="*/ 9290625 w 11296658"/>
              <a:gd name="connsiteY276" fmla="*/ 5807455 h 6858006"/>
              <a:gd name="connsiteX277" fmla="*/ 9393987 w 11296658"/>
              <a:gd name="connsiteY277" fmla="*/ 5836616 h 6858006"/>
              <a:gd name="connsiteX278" fmla="*/ 9481199 w 11296658"/>
              <a:gd name="connsiteY278" fmla="*/ 5817175 h 6858006"/>
              <a:gd name="connsiteX279" fmla="*/ 9561951 w 11296658"/>
              <a:gd name="connsiteY279" fmla="*/ 5762093 h 6858006"/>
              <a:gd name="connsiteX280" fmla="*/ 9629782 w 11296658"/>
              <a:gd name="connsiteY280" fmla="*/ 5839856 h 6858006"/>
              <a:gd name="connsiteX281" fmla="*/ 9516730 w 11296658"/>
              <a:gd name="connsiteY281" fmla="*/ 5917619 h 6858006"/>
              <a:gd name="connsiteX282" fmla="*/ 9387527 w 11296658"/>
              <a:gd name="connsiteY282" fmla="*/ 5946780 h 6858006"/>
              <a:gd name="connsiteX283" fmla="*/ 9226024 w 11296658"/>
              <a:gd name="connsiteY283" fmla="*/ 5904658 h 6858006"/>
              <a:gd name="connsiteX284" fmla="*/ 9112972 w 11296658"/>
              <a:gd name="connsiteY284" fmla="*/ 5791254 h 6858006"/>
              <a:gd name="connsiteX285" fmla="*/ 9070981 w 11296658"/>
              <a:gd name="connsiteY285" fmla="*/ 5629247 h 6858006"/>
              <a:gd name="connsiteX286" fmla="*/ 9112972 w 11296658"/>
              <a:gd name="connsiteY286" fmla="*/ 5470481 h 6858006"/>
              <a:gd name="connsiteX287" fmla="*/ 9229254 w 11296658"/>
              <a:gd name="connsiteY287" fmla="*/ 5357076 h 6858006"/>
              <a:gd name="connsiteX288" fmla="*/ 9393987 w 11296658"/>
              <a:gd name="connsiteY288" fmla="*/ 5314954 h 6858006"/>
              <a:gd name="connsiteX289" fmla="*/ 1854996 w 11296658"/>
              <a:gd name="connsiteY289" fmla="*/ 1338704 h 6858006"/>
              <a:gd name="connsiteX290" fmla="*/ 581706 w 11296658"/>
              <a:gd name="connsiteY290" fmla="*/ 2612738 h 6858006"/>
              <a:gd name="connsiteX291" fmla="*/ 1854996 w 11296658"/>
              <a:gd name="connsiteY291" fmla="*/ 3883536 h 6858006"/>
              <a:gd name="connsiteX292" fmla="*/ 3125054 w 11296658"/>
              <a:gd name="connsiteY292" fmla="*/ 2612738 h 6858006"/>
              <a:gd name="connsiteX293" fmla="*/ 1854996 w 11296658"/>
              <a:gd name="connsiteY293" fmla="*/ 1338704 h 6858006"/>
              <a:gd name="connsiteX294" fmla="*/ 9884600 w 11296658"/>
              <a:gd name="connsiteY294" fmla="*/ 757237 h 6858006"/>
              <a:gd name="connsiteX295" fmla="*/ 11287134 w 11296658"/>
              <a:gd name="connsiteY295" fmla="*/ 1400621 h 6858006"/>
              <a:gd name="connsiteX296" fmla="*/ 10873483 w 11296658"/>
              <a:gd name="connsiteY296" fmla="*/ 1817689 h 6858006"/>
              <a:gd name="connsiteX297" fmla="*/ 9884600 w 11296658"/>
              <a:gd name="connsiteY297" fmla="*/ 1339192 h 6858006"/>
              <a:gd name="connsiteX298" fmla="*/ 8611333 w 11296658"/>
              <a:gd name="connsiteY298" fmla="*/ 2613027 h 6858006"/>
              <a:gd name="connsiteX299" fmla="*/ 9884600 w 11296658"/>
              <a:gd name="connsiteY299" fmla="*/ 3883627 h 6858006"/>
              <a:gd name="connsiteX300" fmla="*/ 10873483 w 11296658"/>
              <a:gd name="connsiteY300" fmla="*/ 3408366 h 6858006"/>
              <a:gd name="connsiteX301" fmla="*/ 11287134 w 11296658"/>
              <a:gd name="connsiteY301" fmla="*/ 3822198 h 6858006"/>
              <a:gd name="connsiteX302" fmla="*/ 9884600 w 11296658"/>
              <a:gd name="connsiteY302" fmla="*/ 4468815 h 6858006"/>
              <a:gd name="connsiteX303" fmla="*/ 8026405 w 11296658"/>
              <a:gd name="connsiteY303" fmla="*/ 2613027 h 6858006"/>
              <a:gd name="connsiteX304" fmla="*/ 9884600 w 11296658"/>
              <a:gd name="connsiteY304" fmla="*/ 757237 h 6858006"/>
              <a:gd name="connsiteX305" fmla="*/ 5868197 w 11296658"/>
              <a:gd name="connsiteY305" fmla="*/ 757237 h 6858006"/>
              <a:gd name="connsiteX306" fmla="*/ 7723193 w 11296658"/>
              <a:gd name="connsiteY306" fmla="*/ 2613027 h 6858006"/>
              <a:gd name="connsiteX307" fmla="*/ 7700571 w 11296658"/>
              <a:gd name="connsiteY307" fmla="*/ 2904004 h 6858006"/>
              <a:gd name="connsiteX308" fmla="*/ 5868197 w 11296658"/>
              <a:gd name="connsiteY308" fmla="*/ 2904004 h 6858006"/>
              <a:gd name="connsiteX309" fmla="*/ 5868197 w 11296658"/>
              <a:gd name="connsiteY309" fmla="*/ 2318816 h 6858006"/>
              <a:gd name="connsiteX310" fmla="*/ 7105938 w 11296658"/>
              <a:gd name="connsiteY310" fmla="*/ 2318816 h 6858006"/>
              <a:gd name="connsiteX311" fmla="*/ 5868197 w 11296658"/>
              <a:gd name="connsiteY311" fmla="*/ 1339193 h 6858006"/>
              <a:gd name="connsiteX312" fmla="*/ 4598139 w 11296658"/>
              <a:gd name="connsiteY312" fmla="*/ 2613027 h 6858006"/>
              <a:gd name="connsiteX313" fmla="*/ 5868197 w 11296658"/>
              <a:gd name="connsiteY313" fmla="*/ 3883627 h 6858006"/>
              <a:gd name="connsiteX314" fmla="*/ 5868197 w 11296658"/>
              <a:gd name="connsiteY314" fmla="*/ 4468815 h 6858006"/>
              <a:gd name="connsiteX315" fmla="*/ 4013201 w 11296658"/>
              <a:gd name="connsiteY315" fmla="*/ 2613027 h 6858006"/>
              <a:gd name="connsiteX316" fmla="*/ 5868197 w 11296658"/>
              <a:gd name="connsiteY316" fmla="*/ 757237 h 6858006"/>
              <a:gd name="connsiteX317" fmla="*/ 0 w 11296658"/>
              <a:gd name="connsiteY317" fmla="*/ 0 h 6858006"/>
              <a:gd name="connsiteX318" fmla="*/ 581706 w 11296658"/>
              <a:gd name="connsiteY318" fmla="*/ 0 h 6858006"/>
              <a:gd name="connsiteX319" fmla="*/ 581706 w 11296658"/>
              <a:gd name="connsiteY319" fmla="*/ 2462 h 6858006"/>
              <a:gd name="connsiteX320" fmla="*/ 581706 w 11296658"/>
              <a:gd name="connsiteY320" fmla="*/ 1261099 h 6858006"/>
              <a:gd name="connsiteX321" fmla="*/ 1854996 w 11296658"/>
              <a:gd name="connsiteY321" fmla="*/ 756659 h 6858006"/>
              <a:gd name="connsiteX322" fmla="*/ 3709992 w 11296658"/>
              <a:gd name="connsiteY322" fmla="*/ 2612738 h 6858006"/>
              <a:gd name="connsiteX323" fmla="*/ 1854996 w 11296658"/>
              <a:gd name="connsiteY323" fmla="*/ 4468815 h 6858006"/>
              <a:gd name="connsiteX324" fmla="*/ 0 w 11296658"/>
              <a:gd name="connsiteY324" fmla="*/ 2612738 h 6858006"/>
              <a:gd name="connsiteX325" fmla="*/ 0 w 11296658"/>
              <a:gd name="connsiteY325" fmla="*/ 2612100 h 6858006"/>
              <a:gd name="connsiteX326" fmla="*/ 0 w 11296658"/>
              <a:gd name="connsiteY326" fmla="*/ 2607635 h 6858006"/>
              <a:gd name="connsiteX327" fmla="*/ 0 w 11296658"/>
              <a:gd name="connsiteY327" fmla="*/ 2595516 h 6858006"/>
              <a:gd name="connsiteX328" fmla="*/ 0 w 11296658"/>
              <a:gd name="connsiteY328" fmla="*/ 2571914 h 6858006"/>
              <a:gd name="connsiteX329" fmla="*/ 0 w 11296658"/>
              <a:gd name="connsiteY329" fmla="*/ 2533004 h 6858006"/>
              <a:gd name="connsiteX330" fmla="*/ 0 w 11296658"/>
              <a:gd name="connsiteY330" fmla="*/ 2474957 h 6858006"/>
              <a:gd name="connsiteX331" fmla="*/ 0 w 11296658"/>
              <a:gd name="connsiteY331" fmla="*/ 2393947 h 6858006"/>
              <a:gd name="connsiteX332" fmla="*/ 0 w 11296658"/>
              <a:gd name="connsiteY332" fmla="*/ 2343634 h 6858006"/>
              <a:gd name="connsiteX333" fmla="*/ 0 w 11296658"/>
              <a:gd name="connsiteY333" fmla="*/ 2286146 h 6858006"/>
              <a:gd name="connsiteX334" fmla="*/ 0 w 11296658"/>
              <a:gd name="connsiteY334" fmla="*/ 2221003 h 6858006"/>
              <a:gd name="connsiteX335" fmla="*/ 0 w 11296658"/>
              <a:gd name="connsiteY335" fmla="*/ 2147727 h 6858006"/>
              <a:gd name="connsiteX336" fmla="*/ 0 w 11296658"/>
              <a:gd name="connsiteY336" fmla="*/ 2065839 h 6858006"/>
              <a:gd name="connsiteX337" fmla="*/ 0 w 11296658"/>
              <a:gd name="connsiteY337" fmla="*/ 1974862 h 6858006"/>
              <a:gd name="connsiteX338" fmla="*/ 0 w 11296658"/>
              <a:gd name="connsiteY338" fmla="*/ 1874317 h 6858006"/>
              <a:gd name="connsiteX339" fmla="*/ 0 w 11296658"/>
              <a:gd name="connsiteY339" fmla="*/ 1763726 h 6858006"/>
              <a:gd name="connsiteX340" fmla="*/ 0 w 11296658"/>
              <a:gd name="connsiteY340" fmla="*/ 1642609 h 6858006"/>
              <a:gd name="connsiteX341" fmla="*/ 0 w 11296658"/>
              <a:gd name="connsiteY341" fmla="*/ 1510489 h 6858006"/>
              <a:gd name="connsiteX342" fmla="*/ 0 w 11296658"/>
              <a:gd name="connsiteY342" fmla="*/ 1366887 h 6858006"/>
              <a:gd name="connsiteX343" fmla="*/ 0 w 11296658"/>
              <a:gd name="connsiteY343" fmla="*/ 1211325 h 6858006"/>
              <a:gd name="connsiteX344" fmla="*/ 0 w 11296658"/>
              <a:gd name="connsiteY344" fmla="*/ 1043325 h 6858006"/>
              <a:gd name="connsiteX345" fmla="*/ 0 w 11296658"/>
              <a:gd name="connsiteY345" fmla="*/ 862407 h 6858006"/>
              <a:gd name="connsiteX346" fmla="*/ 0 w 11296658"/>
              <a:gd name="connsiteY346" fmla="*/ 668094 h 6858006"/>
              <a:gd name="connsiteX347" fmla="*/ 0 w 11296658"/>
              <a:gd name="connsiteY347" fmla="*/ 459908 h 6858006"/>
              <a:gd name="connsiteX348" fmla="*/ 0 w 11296658"/>
              <a:gd name="connsiteY348" fmla="*/ 237369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11296658" h="6858006">
                <a:moveTo>
                  <a:pt x="8608279" y="6334424"/>
                </a:moveTo>
                <a:cubicBezTo>
                  <a:pt x="8569519" y="6334424"/>
                  <a:pt x="8533989" y="6340888"/>
                  <a:pt x="8501689" y="6360280"/>
                </a:cubicBezTo>
                <a:cubicBezTo>
                  <a:pt x="8469389" y="6379672"/>
                  <a:pt x="8446779" y="6405528"/>
                  <a:pt x="8427399" y="6434616"/>
                </a:cubicBezTo>
                <a:cubicBezTo>
                  <a:pt x="8408019" y="6466935"/>
                  <a:pt x="8398329" y="6502487"/>
                  <a:pt x="8398329" y="6541271"/>
                </a:cubicBezTo>
                <a:cubicBezTo>
                  <a:pt x="8398329" y="6580055"/>
                  <a:pt x="8408019" y="6615607"/>
                  <a:pt x="8427399" y="6647927"/>
                </a:cubicBezTo>
                <a:cubicBezTo>
                  <a:pt x="8446779" y="6680247"/>
                  <a:pt x="8472619" y="6702871"/>
                  <a:pt x="8501689" y="6722263"/>
                </a:cubicBezTo>
                <a:cubicBezTo>
                  <a:pt x="8533989" y="6741655"/>
                  <a:pt x="8569519" y="6751351"/>
                  <a:pt x="8608279" y="6751351"/>
                </a:cubicBezTo>
                <a:cubicBezTo>
                  <a:pt x="8643810" y="6751351"/>
                  <a:pt x="8676110" y="6741655"/>
                  <a:pt x="8708410" y="6722263"/>
                </a:cubicBezTo>
                <a:cubicBezTo>
                  <a:pt x="8740710" y="6702871"/>
                  <a:pt x="8766550" y="6680247"/>
                  <a:pt x="8782700" y="6647927"/>
                </a:cubicBezTo>
                <a:cubicBezTo>
                  <a:pt x="8802080" y="6615607"/>
                  <a:pt x="8811770" y="6580055"/>
                  <a:pt x="8811770" y="6541271"/>
                </a:cubicBezTo>
                <a:cubicBezTo>
                  <a:pt x="8811770" y="6502487"/>
                  <a:pt x="8802080" y="6466935"/>
                  <a:pt x="8782700" y="6434616"/>
                </a:cubicBezTo>
                <a:cubicBezTo>
                  <a:pt x="8766550" y="6405528"/>
                  <a:pt x="8740710" y="6379672"/>
                  <a:pt x="8708410" y="6360280"/>
                </a:cubicBezTo>
                <a:cubicBezTo>
                  <a:pt x="8676110" y="6340888"/>
                  <a:pt x="8643810" y="6334424"/>
                  <a:pt x="8608279" y="6334424"/>
                </a:cubicBezTo>
                <a:close/>
                <a:moveTo>
                  <a:pt x="7293043" y="6334424"/>
                </a:moveTo>
                <a:cubicBezTo>
                  <a:pt x="7254188" y="6334424"/>
                  <a:pt x="7218571" y="6340888"/>
                  <a:pt x="7186193" y="6360280"/>
                </a:cubicBezTo>
                <a:cubicBezTo>
                  <a:pt x="7153814" y="6379672"/>
                  <a:pt x="7131149" y="6405528"/>
                  <a:pt x="7111722" y="6434616"/>
                </a:cubicBezTo>
                <a:cubicBezTo>
                  <a:pt x="7092294" y="6466935"/>
                  <a:pt x="7082581" y="6502487"/>
                  <a:pt x="7082581" y="6541271"/>
                </a:cubicBezTo>
                <a:cubicBezTo>
                  <a:pt x="7082581" y="6580055"/>
                  <a:pt x="7092294" y="6615607"/>
                  <a:pt x="7111722" y="6647927"/>
                </a:cubicBezTo>
                <a:cubicBezTo>
                  <a:pt x="7131149" y="6680247"/>
                  <a:pt x="7157052" y="6702871"/>
                  <a:pt x="7189431" y="6722263"/>
                </a:cubicBezTo>
                <a:cubicBezTo>
                  <a:pt x="7218571" y="6741655"/>
                  <a:pt x="7254188" y="6751351"/>
                  <a:pt x="7293043" y="6751351"/>
                </a:cubicBezTo>
                <a:cubicBezTo>
                  <a:pt x="7328659" y="6751351"/>
                  <a:pt x="7364276" y="6741655"/>
                  <a:pt x="7393417" y="6722263"/>
                </a:cubicBezTo>
                <a:cubicBezTo>
                  <a:pt x="7425796" y="6702871"/>
                  <a:pt x="7451699" y="6680247"/>
                  <a:pt x="7467888" y="6647927"/>
                </a:cubicBezTo>
                <a:cubicBezTo>
                  <a:pt x="7487315" y="6615607"/>
                  <a:pt x="7497029" y="6580055"/>
                  <a:pt x="7497029" y="6541271"/>
                </a:cubicBezTo>
                <a:cubicBezTo>
                  <a:pt x="7497029" y="6502487"/>
                  <a:pt x="7487315" y="6466935"/>
                  <a:pt x="7467888" y="6434616"/>
                </a:cubicBezTo>
                <a:cubicBezTo>
                  <a:pt x="7451699" y="6405528"/>
                  <a:pt x="7425796" y="6379672"/>
                  <a:pt x="7393417" y="6360280"/>
                </a:cubicBezTo>
                <a:cubicBezTo>
                  <a:pt x="7364276" y="6340888"/>
                  <a:pt x="7328659" y="6334424"/>
                  <a:pt x="7293043" y="6334424"/>
                </a:cubicBezTo>
                <a:close/>
                <a:moveTo>
                  <a:pt x="10194933" y="6237293"/>
                </a:moveTo>
                <a:lnTo>
                  <a:pt x="10644196" y="6237293"/>
                </a:lnTo>
                <a:lnTo>
                  <a:pt x="10644196" y="6337306"/>
                </a:lnTo>
                <a:lnTo>
                  <a:pt x="10310821" y="6337306"/>
                </a:lnTo>
                <a:lnTo>
                  <a:pt x="10310821" y="6489706"/>
                </a:lnTo>
                <a:lnTo>
                  <a:pt x="10607683" y="6489706"/>
                </a:lnTo>
                <a:lnTo>
                  <a:pt x="10607683" y="6592894"/>
                </a:lnTo>
                <a:lnTo>
                  <a:pt x="10310821" y="6592894"/>
                </a:lnTo>
                <a:lnTo>
                  <a:pt x="10310821" y="6745294"/>
                </a:lnTo>
                <a:lnTo>
                  <a:pt x="10653721" y="6745294"/>
                </a:lnTo>
                <a:lnTo>
                  <a:pt x="10653721" y="6848481"/>
                </a:lnTo>
                <a:lnTo>
                  <a:pt x="10194933" y="6848481"/>
                </a:lnTo>
                <a:close/>
                <a:moveTo>
                  <a:pt x="9839332" y="6237293"/>
                </a:moveTo>
                <a:lnTo>
                  <a:pt x="9955220" y="6237293"/>
                </a:lnTo>
                <a:lnTo>
                  <a:pt x="9955220" y="6848481"/>
                </a:lnTo>
                <a:lnTo>
                  <a:pt x="9839332" y="6848481"/>
                </a:lnTo>
                <a:close/>
                <a:moveTo>
                  <a:pt x="7807330" y="6237293"/>
                </a:moveTo>
                <a:lnTo>
                  <a:pt x="7923218" y="6237293"/>
                </a:lnTo>
                <a:lnTo>
                  <a:pt x="7923218" y="6742119"/>
                </a:lnTo>
                <a:lnTo>
                  <a:pt x="8188330" y="6742119"/>
                </a:lnTo>
                <a:lnTo>
                  <a:pt x="8188330" y="6848481"/>
                </a:lnTo>
                <a:lnTo>
                  <a:pt x="7807330" y="6848481"/>
                </a:lnTo>
                <a:close/>
                <a:moveTo>
                  <a:pt x="6235703" y="6237293"/>
                </a:moveTo>
                <a:lnTo>
                  <a:pt x="6346828" y="6237293"/>
                </a:lnTo>
                <a:lnTo>
                  <a:pt x="6662742" y="6657981"/>
                </a:lnTo>
                <a:lnTo>
                  <a:pt x="6662742" y="6237293"/>
                </a:lnTo>
                <a:lnTo>
                  <a:pt x="6775454" y="6237293"/>
                </a:lnTo>
                <a:lnTo>
                  <a:pt x="6775454" y="6848481"/>
                </a:lnTo>
                <a:lnTo>
                  <a:pt x="6662742" y="6848481"/>
                </a:lnTo>
                <a:lnTo>
                  <a:pt x="6350003" y="6427793"/>
                </a:lnTo>
                <a:lnTo>
                  <a:pt x="6350003" y="6848481"/>
                </a:lnTo>
                <a:lnTo>
                  <a:pt x="6235703" y="6848481"/>
                </a:lnTo>
                <a:close/>
                <a:moveTo>
                  <a:pt x="5451477" y="6237293"/>
                </a:moveTo>
                <a:lnTo>
                  <a:pt x="5567365" y="6237293"/>
                </a:lnTo>
                <a:lnTo>
                  <a:pt x="5567365" y="6496056"/>
                </a:lnTo>
                <a:lnTo>
                  <a:pt x="5870578" y="6496056"/>
                </a:lnTo>
                <a:lnTo>
                  <a:pt x="5870578" y="6237293"/>
                </a:lnTo>
                <a:lnTo>
                  <a:pt x="5991228" y="6237293"/>
                </a:lnTo>
                <a:lnTo>
                  <a:pt x="5991228" y="6848481"/>
                </a:lnTo>
                <a:lnTo>
                  <a:pt x="5870578" y="6848481"/>
                </a:lnTo>
                <a:lnTo>
                  <a:pt x="5870578" y="6599244"/>
                </a:lnTo>
                <a:lnTo>
                  <a:pt x="5567365" y="6599244"/>
                </a:lnTo>
                <a:lnTo>
                  <a:pt x="5567365" y="6848481"/>
                </a:lnTo>
                <a:lnTo>
                  <a:pt x="5451477" y="6848481"/>
                </a:lnTo>
                <a:close/>
                <a:moveTo>
                  <a:pt x="4090988" y="6237293"/>
                </a:moveTo>
                <a:lnTo>
                  <a:pt x="4540251" y="6237293"/>
                </a:lnTo>
                <a:lnTo>
                  <a:pt x="4540251" y="6337306"/>
                </a:lnTo>
                <a:lnTo>
                  <a:pt x="4206876" y="6337306"/>
                </a:lnTo>
                <a:lnTo>
                  <a:pt x="4206876" y="6489706"/>
                </a:lnTo>
                <a:lnTo>
                  <a:pt x="4503739" y="6489706"/>
                </a:lnTo>
                <a:lnTo>
                  <a:pt x="4503739" y="6592894"/>
                </a:lnTo>
                <a:lnTo>
                  <a:pt x="4206876" y="6592894"/>
                </a:lnTo>
                <a:lnTo>
                  <a:pt x="4206876" y="6745294"/>
                </a:lnTo>
                <a:lnTo>
                  <a:pt x="4549776" y="6745294"/>
                </a:lnTo>
                <a:lnTo>
                  <a:pt x="4549776" y="6848481"/>
                </a:lnTo>
                <a:lnTo>
                  <a:pt x="4090988" y="6848481"/>
                </a:lnTo>
                <a:close/>
                <a:moveTo>
                  <a:pt x="3422654" y="6237293"/>
                </a:moveTo>
                <a:lnTo>
                  <a:pt x="3919538" y="6237293"/>
                </a:lnTo>
                <a:lnTo>
                  <a:pt x="3919538" y="6340481"/>
                </a:lnTo>
                <a:lnTo>
                  <a:pt x="3729041" y="6340481"/>
                </a:lnTo>
                <a:lnTo>
                  <a:pt x="3729041" y="6848481"/>
                </a:lnTo>
                <a:lnTo>
                  <a:pt x="3613153" y="6848481"/>
                </a:lnTo>
                <a:lnTo>
                  <a:pt x="3613153" y="6340481"/>
                </a:lnTo>
                <a:lnTo>
                  <a:pt x="3422654" y="6340481"/>
                </a:lnTo>
                <a:close/>
                <a:moveTo>
                  <a:pt x="11070777" y="6227768"/>
                </a:moveTo>
                <a:cubicBezTo>
                  <a:pt x="11109500" y="6227768"/>
                  <a:pt x="11148222" y="6231001"/>
                  <a:pt x="11186945" y="6243930"/>
                </a:cubicBezTo>
                <a:cubicBezTo>
                  <a:pt x="11225668" y="6256859"/>
                  <a:pt x="11261163" y="6273020"/>
                  <a:pt x="11290205" y="6292414"/>
                </a:cubicBezTo>
                <a:cubicBezTo>
                  <a:pt x="11290205" y="6292414"/>
                  <a:pt x="11290205" y="6292414"/>
                  <a:pt x="11245029" y="6392615"/>
                </a:cubicBezTo>
                <a:cubicBezTo>
                  <a:pt x="11212760" y="6373221"/>
                  <a:pt x="11180491" y="6360292"/>
                  <a:pt x="11148222" y="6347363"/>
                </a:cubicBezTo>
                <a:cubicBezTo>
                  <a:pt x="11112727" y="6337666"/>
                  <a:pt x="11083685" y="6334434"/>
                  <a:pt x="11061097" y="6334434"/>
                </a:cubicBezTo>
                <a:cubicBezTo>
                  <a:pt x="11032055" y="6334434"/>
                  <a:pt x="11009466" y="6337666"/>
                  <a:pt x="10993332" y="6347363"/>
                </a:cubicBezTo>
                <a:cubicBezTo>
                  <a:pt x="10977198" y="6360292"/>
                  <a:pt x="10970744" y="6373221"/>
                  <a:pt x="10970744" y="6392615"/>
                </a:cubicBezTo>
                <a:cubicBezTo>
                  <a:pt x="10970744" y="6408776"/>
                  <a:pt x="10973971" y="6424938"/>
                  <a:pt x="10986878" y="6434634"/>
                </a:cubicBezTo>
                <a:cubicBezTo>
                  <a:pt x="10996559" y="6447564"/>
                  <a:pt x="11012693" y="6457260"/>
                  <a:pt x="11028828" y="6463725"/>
                </a:cubicBezTo>
                <a:cubicBezTo>
                  <a:pt x="11044962" y="6470190"/>
                  <a:pt x="11070777" y="6479886"/>
                  <a:pt x="11099819" y="6486351"/>
                </a:cubicBezTo>
                <a:cubicBezTo>
                  <a:pt x="11141769" y="6499280"/>
                  <a:pt x="11174037" y="6512209"/>
                  <a:pt x="11199853" y="6525138"/>
                </a:cubicBezTo>
                <a:cubicBezTo>
                  <a:pt x="11228894" y="6534835"/>
                  <a:pt x="11251483" y="6554229"/>
                  <a:pt x="11267617" y="6576855"/>
                </a:cubicBezTo>
                <a:cubicBezTo>
                  <a:pt x="11277297" y="6589784"/>
                  <a:pt x="11284558" y="6603521"/>
                  <a:pt x="11289398" y="6619279"/>
                </a:cubicBezTo>
                <a:lnTo>
                  <a:pt x="11296658" y="6673816"/>
                </a:lnTo>
                <a:lnTo>
                  <a:pt x="11296658" y="6673830"/>
                </a:lnTo>
                <a:lnTo>
                  <a:pt x="11289398" y="6724732"/>
                </a:lnTo>
                <a:cubicBezTo>
                  <a:pt x="11284558" y="6740893"/>
                  <a:pt x="11277297" y="6756247"/>
                  <a:pt x="11267617" y="6770792"/>
                </a:cubicBezTo>
                <a:cubicBezTo>
                  <a:pt x="11245029" y="6796650"/>
                  <a:pt x="11219214" y="6819276"/>
                  <a:pt x="11183718" y="6832205"/>
                </a:cubicBezTo>
                <a:cubicBezTo>
                  <a:pt x="11148222" y="6848367"/>
                  <a:pt x="11109500" y="6854831"/>
                  <a:pt x="11064323" y="6854831"/>
                </a:cubicBezTo>
                <a:cubicBezTo>
                  <a:pt x="11015920" y="6854831"/>
                  <a:pt x="10967517" y="6845134"/>
                  <a:pt x="10922341" y="6828973"/>
                </a:cubicBezTo>
                <a:cubicBezTo>
                  <a:pt x="10877164" y="6809579"/>
                  <a:pt x="10838442" y="6786953"/>
                  <a:pt x="10802946" y="6757863"/>
                </a:cubicBezTo>
                <a:cubicBezTo>
                  <a:pt x="10802946" y="6757863"/>
                  <a:pt x="10802946" y="6757863"/>
                  <a:pt x="10854576" y="6657662"/>
                </a:cubicBezTo>
                <a:cubicBezTo>
                  <a:pt x="10883618" y="6686752"/>
                  <a:pt x="10919114" y="6709378"/>
                  <a:pt x="10957836" y="6725540"/>
                </a:cubicBezTo>
                <a:cubicBezTo>
                  <a:pt x="10996559" y="6741701"/>
                  <a:pt x="11032055" y="6748166"/>
                  <a:pt x="11064323" y="6748166"/>
                </a:cubicBezTo>
                <a:cubicBezTo>
                  <a:pt x="11096592" y="6748166"/>
                  <a:pt x="11122407" y="6741701"/>
                  <a:pt x="11141769" y="6732004"/>
                </a:cubicBezTo>
                <a:cubicBezTo>
                  <a:pt x="11161130" y="6719075"/>
                  <a:pt x="11170811" y="6699682"/>
                  <a:pt x="11170811" y="6680288"/>
                </a:cubicBezTo>
                <a:cubicBezTo>
                  <a:pt x="11170811" y="6660894"/>
                  <a:pt x="11164357" y="6647965"/>
                  <a:pt x="11151449" y="6635036"/>
                </a:cubicBezTo>
                <a:cubicBezTo>
                  <a:pt x="11141769" y="6625339"/>
                  <a:pt x="11125634" y="6615642"/>
                  <a:pt x="11109500" y="6609178"/>
                </a:cubicBezTo>
                <a:cubicBezTo>
                  <a:pt x="11090139" y="6602713"/>
                  <a:pt x="11067550" y="6593016"/>
                  <a:pt x="11038508" y="6586552"/>
                </a:cubicBezTo>
                <a:cubicBezTo>
                  <a:pt x="10996559" y="6573623"/>
                  <a:pt x="10961063" y="6560693"/>
                  <a:pt x="10935248" y="6547764"/>
                </a:cubicBezTo>
                <a:cubicBezTo>
                  <a:pt x="10909433" y="6538067"/>
                  <a:pt x="10886845" y="6518674"/>
                  <a:pt x="10867484" y="6496048"/>
                </a:cubicBezTo>
                <a:cubicBezTo>
                  <a:pt x="10851349" y="6473422"/>
                  <a:pt x="10841669" y="6441099"/>
                  <a:pt x="10841669" y="6402312"/>
                </a:cubicBezTo>
                <a:cubicBezTo>
                  <a:pt x="10841669" y="6366756"/>
                  <a:pt x="10851349" y="6337666"/>
                  <a:pt x="10870711" y="6308575"/>
                </a:cubicBezTo>
                <a:cubicBezTo>
                  <a:pt x="10886845" y="6282717"/>
                  <a:pt x="10915887" y="6263323"/>
                  <a:pt x="10951383" y="6247162"/>
                </a:cubicBezTo>
                <a:cubicBezTo>
                  <a:pt x="10983651" y="6234233"/>
                  <a:pt x="11025601" y="6227768"/>
                  <a:pt x="11070777" y="6227768"/>
                </a:cubicBezTo>
                <a:close/>
                <a:moveTo>
                  <a:pt x="9400352" y="6227768"/>
                </a:moveTo>
                <a:cubicBezTo>
                  <a:pt x="9442330" y="6227768"/>
                  <a:pt x="9487538" y="6237464"/>
                  <a:pt x="9529517" y="6250392"/>
                </a:cubicBezTo>
                <a:cubicBezTo>
                  <a:pt x="9571495" y="6266552"/>
                  <a:pt x="9607016" y="6289176"/>
                  <a:pt x="9639307" y="6315032"/>
                </a:cubicBezTo>
                <a:cubicBezTo>
                  <a:pt x="9639307" y="6315032"/>
                  <a:pt x="9639307" y="6315032"/>
                  <a:pt x="9571495" y="6402296"/>
                </a:cubicBezTo>
                <a:cubicBezTo>
                  <a:pt x="9548891" y="6379672"/>
                  <a:pt x="9523059" y="6363512"/>
                  <a:pt x="9490767" y="6350584"/>
                </a:cubicBezTo>
                <a:cubicBezTo>
                  <a:pt x="9461705" y="6340888"/>
                  <a:pt x="9429414" y="6334424"/>
                  <a:pt x="9400352" y="6334424"/>
                </a:cubicBezTo>
                <a:cubicBezTo>
                  <a:pt x="9361602" y="6334424"/>
                  <a:pt x="9326082" y="6340888"/>
                  <a:pt x="9293791" y="6360280"/>
                </a:cubicBezTo>
                <a:cubicBezTo>
                  <a:pt x="9261499" y="6379672"/>
                  <a:pt x="9235666" y="6405528"/>
                  <a:pt x="9216292" y="6437848"/>
                </a:cubicBezTo>
                <a:cubicBezTo>
                  <a:pt x="9200146" y="6466935"/>
                  <a:pt x="9190459" y="6502487"/>
                  <a:pt x="9190459" y="6541271"/>
                </a:cubicBezTo>
                <a:cubicBezTo>
                  <a:pt x="9190459" y="6580055"/>
                  <a:pt x="9200146" y="6615607"/>
                  <a:pt x="9216292" y="6647927"/>
                </a:cubicBezTo>
                <a:cubicBezTo>
                  <a:pt x="9235666" y="6680247"/>
                  <a:pt x="9261499" y="6702871"/>
                  <a:pt x="9293791" y="6722263"/>
                </a:cubicBezTo>
                <a:cubicBezTo>
                  <a:pt x="9326082" y="6741655"/>
                  <a:pt x="9361602" y="6751351"/>
                  <a:pt x="9400352" y="6751351"/>
                </a:cubicBezTo>
                <a:cubicBezTo>
                  <a:pt x="9422956" y="6751351"/>
                  <a:pt x="9442330" y="6748119"/>
                  <a:pt x="9468163" y="6741655"/>
                </a:cubicBezTo>
                <a:cubicBezTo>
                  <a:pt x="9490767" y="6735191"/>
                  <a:pt x="9510142" y="6725495"/>
                  <a:pt x="9532746" y="6712567"/>
                </a:cubicBezTo>
                <a:cubicBezTo>
                  <a:pt x="9532746" y="6712567"/>
                  <a:pt x="9532746" y="6712567"/>
                  <a:pt x="9532746" y="6544503"/>
                </a:cubicBezTo>
                <a:cubicBezTo>
                  <a:pt x="9532746" y="6544503"/>
                  <a:pt x="9532746" y="6544503"/>
                  <a:pt x="9636078" y="6544503"/>
                </a:cubicBezTo>
                <a:cubicBezTo>
                  <a:pt x="9636078" y="6544503"/>
                  <a:pt x="9636078" y="6544503"/>
                  <a:pt x="9636078" y="6777206"/>
                </a:cubicBezTo>
                <a:cubicBezTo>
                  <a:pt x="9603787" y="6799830"/>
                  <a:pt x="9565037" y="6819222"/>
                  <a:pt x="9519829" y="6835382"/>
                </a:cubicBezTo>
                <a:cubicBezTo>
                  <a:pt x="9477851" y="6848310"/>
                  <a:pt x="9435872" y="6858006"/>
                  <a:pt x="9393893" y="6858006"/>
                </a:cubicBezTo>
                <a:cubicBezTo>
                  <a:pt x="9332540" y="6858006"/>
                  <a:pt x="9277645" y="6841846"/>
                  <a:pt x="9229208" y="6815990"/>
                </a:cubicBezTo>
                <a:cubicBezTo>
                  <a:pt x="9180771" y="6786902"/>
                  <a:pt x="9142022" y="6748119"/>
                  <a:pt x="9112960" y="6699639"/>
                </a:cubicBezTo>
                <a:cubicBezTo>
                  <a:pt x="9083897" y="6651159"/>
                  <a:pt x="9070981" y="6599447"/>
                  <a:pt x="9070981" y="6541271"/>
                </a:cubicBezTo>
                <a:cubicBezTo>
                  <a:pt x="9070981" y="6483095"/>
                  <a:pt x="9083897" y="6431384"/>
                  <a:pt x="9112960" y="6382904"/>
                </a:cubicBezTo>
                <a:cubicBezTo>
                  <a:pt x="9142022" y="6334424"/>
                  <a:pt x="9180771" y="6298872"/>
                  <a:pt x="9232437" y="6269784"/>
                </a:cubicBezTo>
                <a:cubicBezTo>
                  <a:pt x="9284103" y="6240696"/>
                  <a:pt x="9338998" y="6227768"/>
                  <a:pt x="9400352" y="6227768"/>
                </a:cubicBezTo>
                <a:close/>
                <a:moveTo>
                  <a:pt x="8605049" y="6227768"/>
                </a:moveTo>
                <a:cubicBezTo>
                  <a:pt x="8666420" y="6227768"/>
                  <a:pt x="8721330" y="6240696"/>
                  <a:pt x="8769780" y="6269784"/>
                </a:cubicBezTo>
                <a:cubicBezTo>
                  <a:pt x="8821461" y="6295640"/>
                  <a:pt x="8860221" y="6334424"/>
                  <a:pt x="8889291" y="6382904"/>
                </a:cubicBezTo>
                <a:cubicBezTo>
                  <a:pt x="8915131" y="6431384"/>
                  <a:pt x="8931281" y="6483095"/>
                  <a:pt x="8931281" y="6541271"/>
                </a:cubicBezTo>
                <a:cubicBezTo>
                  <a:pt x="8931281" y="6599447"/>
                  <a:pt x="8915131" y="6651159"/>
                  <a:pt x="8889291" y="6699639"/>
                </a:cubicBezTo>
                <a:cubicBezTo>
                  <a:pt x="8860221" y="6748119"/>
                  <a:pt x="8821461" y="6786902"/>
                  <a:pt x="8769780" y="6815990"/>
                </a:cubicBezTo>
                <a:cubicBezTo>
                  <a:pt x="8721330" y="6841846"/>
                  <a:pt x="8666420" y="6858006"/>
                  <a:pt x="8605049" y="6858006"/>
                </a:cubicBezTo>
                <a:cubicBezTo>
                  <a:pt x="8543679" y="6858006"/>
                  <a:pt x="8488769" y="6841846"/>
                  <a:pt x="8440319" y="6815990"/>
                </a:cubicBezTo>
                <a:cubicBezTo>
                  <a:pt x="8388639" y="6786902"/>
                  <a:pt x="8349878" y="6748119"/>
                  <a:pt x="8320808" y="6699639"/>
                </a:cubicBezTo>
                <a:cubicBezTo>
                  <a:pt x="8291738" y="6651159"/>
                  <a:pt x="8278818" y="6599447"/>
                  <a:pt x="8278818" y="6541271"/>
                </a:cubicBezTo>
                <a:cubicBezTo>
                  <a:pt x="8278818" y="6483095"/>
                  <a:pt x="8291738" y="6431384"/>
                  <a:pt x="8320808" y="6382904"/>
                </a:cubicBezTo>
                <a:cubicBezTo>
                  <a:pt x="8349878" y="6334424"/>
                  <a:pt x="8388639" y="6295640"/>
                  <a:pt x="8440319" y="6269784"/>
                </a:cubicBezTo>
                <a:cubicBezTo>
                  <a:pt x="8488769" y="6240696"/>
                  <a:pt x="8543679" y="6227768"/>
                  <a:pt x="8605049" y="6227768"/>
                </a:cubicBezTo>
                <a:close/>
                <a:moveTo>
                  <a:pt x="7289805" y="6227768"/>
                </a:moveTo>
                <a:cubicBezTo>
                  <a:pt x="7351324" y="6227768"/>
                  <a:pt x="7406368" y="6240696"/>
                  <a:pt x="7454936" y="6269784"/>
                </a:cubicBezTo>
                <a:cubicBezTo>
                  <a:pt x="7506742" y="6295640"/>
                  <a:pt x="7545597" y="6334424"/>
                  <a:pt x="7574738" y="6382904"/>
                </a:cubicBezTo>
                <a:cubicBezTo>
                  <a:pt x="7603879" y="6431384"/>
                  <a:pt x="7616830" y="6483095"/>
                  <a:pt x="7616830" y="6541271"/>
                </a:cubicBezTo>
                <a:cubicBezTo>
                  <a:pt x="7616830" y="6599447"/>
                  <a:pt x="7603879" y="6651159"/>
                  <a:pt x="7574738" y="6699639"/>
                </a:cubicBezTo>
                <a:cubicBezTo>
                  <a:pt x="7545597" y="6748119"/>
                  <a:pt x="7506742" y="6786902"/>
                  <a:pt x="7454936" y="6815990"/>
                </a:cubicBezTo>
                <a:cubicBezTo>
                  <a:pt x="7406368" y="6841846"/>
                  <a:pt x="7351324" y="6858006"/>
                  <a:pt x="7289805" y="6858006"/>
                </a:cubicBezTo>
                <a:cubicBezTo>
                  <a:pt x="7228285" y="6858006"/>
                  <a:pt x="7173241" y="6841846"/>
                  <a:pt x="7124673" y="6815990"/>
                </a:cubicBezTo>
                <a:cubicBezTo>
                  <a:pt x="7072867" y="6786902"/>
                  <a:pt x="7034013" y="6748119"/>
                  <a:pt x="7004872" y="6699639"/>
                </a:cubicBezTo>
                <a:cubicBezTo>
                  <a:pt x="6978969" y="6651159"/>
                  <a:pt x="6962779" y="6599447"/>
                  <a:pt x="6962779" y="6541271"/>
                </a:cubicBezTo>
                <a:cubicBezTo>
                  <a:pt x="6962779" y="6483095"/>
                  <a:pt x="6978969" y="6431384"/>
                  <a:pt x="7004872" y="6382904"/>
                </a:cubicBezTo>
                <a:cubicBezTo>
                  <a:pt x="7034013" y="6334424"/>
                  <a:pt x="7072867" y="6295640"/>
                  <a:pt x="7124673" y="6269784"/>
                </a:cubicBezTo>
                <a:cubicBezTo>
                  <a:pt x="7173241" y="6240696"/>
                  <a:pt x="7228285" y="6227768"/>
                  <a:pt x="7289805" y="6227768"/>
                </a:cubicBezTo>
                <a:close/>
                <a:moveTo>
                  <a:pt x="5031533" y="6227768"/>
                </a:moveTo>
                <a:cubicBezTo>
                  <a:pt x="5073523" y="6227768"/>
                  <a:pt x="5118744" y="6237464"/>
                  <a:pt x="5157505" y="6253624"/>
                </a:cubicBezTo>
                <a:cubicBezTo>
                  <a:pt x="5199496" y="6273016"/>
                  <a:pt x="5238257" y="6295640"/>
                  <a:pt x="5267327" y="6327960"/>
                </a:cubicBezTo>
                <a:cubicBezTo>
                  <a:pt x="5267327" y="6327960"/>
                  <a:pt x="5267327" y="6327960"/>
                  <a:pt x="5199496" y="6411992"/>
                </a:cubicBezTo>
                <a:cubicBezTo>
                  <a:pt x="5176885" y="6386136"/>
                  <a:pt x="5151046" y="6366744"/>
                  <a:pt x="5121974" y="6353816"/>
                </a:cubicBezTo>
                <a:cubicBezTo>
                  <a:pt x="5092904" y="6340888"/>
                  <a:pt x="5063833" y="6334424"/>
                  <a:pt x="5031533" y="6334424"/>
                </a:cubicBezTo>
                <a:cubicBezTo>
                  <a:pt x="4996002" y="6334424"/>
                  <a:pt x="4960471" y="6340888"/>
                  <a:pt x="4928171" y="6360280"/>
                </a:cubicBezTo>
                <a:cubicBezTo>
                  <a:pt x="4895870" y="6379672"/>
                  <a:pt x="4873260" y="6402296"/>
                  <a:pt x="4853880" y="6434616"/>
                </a:cubicBezTo>
                <a:cubicBezTo>
                  <a:pt x="4837729" y="6466935"/>
                  <a:pt x="4828039" y="6502487"/>
                  <a:pt x="4828039" y="6538039"/>
                </a:cubicBezTo>
                <a:cubicBezTo>
                  <a:pt x="4828039" y="6576823"/>
                  <a:pt x="4837729" y="6612375"/>
                  <a:pt x="4853880" y="6644695"/>
                </a:cubicBezTo>
                <a:cubicBezTo>
                  <a:pt x="4873260" y="6677015"/>
                  <a:pt x="4895870" y="6699639"/>
                  <a:pt x="4928171" y="6719031"/>
                </a:cubicBezTo>
                <a:cubicBezTo>
                  <a:pt x="4960471" y="6738423"/>
                  <a:pt x="4996002" y="6748119"/>
                  <a:pt x="5031533" y="6748119"/>
                </a:cubicBezTo>
                <a:cubicBezTo>
                  <a:pt x="5060603" y="6748119"/>
                  <a:pt x="5089674" y="6741655"/>
                  <a:pt x="5118744" y="6728727"/>
                </a:cubicBezTo>
                <a:cubicBezTo>
                  <a:pt x="5151046" y="6715799"/>
                  <a:pt x="5176885" y="6696407"/>
                  <a:pt x="5199496" y="6673783"/>
                </a:cubicBezTo>
                <a:cubicBezTo>
                  <a:pt x="5199496" y="6673783"/>
                  <a:pt x="5199496" y="6673783"/>
                  <a:pt x="5267327" y="6751351"/>
                </a:cubicBezTo>
                <a:cubicBezTo>
                  <a:pt x="5235027" y="6783670"/>
                  <a:pt x="5199496" y="6809526"/>
                  <a:pt x="5154275" y="6828918"/>
                </a:cubicBezTo>
                <a:cubicBezTo>
                  <a:pt x="5112284" y="6848310"/>
                  <a:pt x="5070293" y="6858006"/>
                  <a:pt x="5025073" y="6858006"/>
                </a:cubicBezTo>
                <a:cubicBezTo>
                  <a:pt x="4966933" y="6858006"/>
                  <a:pt x="4912020" y="6841846"/>
                  <a:pt x="4863569" y="6815990"/>
                </a:cubicBezTo>
                <a:cubicBezTo>
                  <a:pt x="4815118" y="6786902"/>
                  <a:pt x="4776358" y="6748119"/>
                  <a:pt x="4750518" y="6699639"/>
                </a:cubicBezTo>
                <a:cubicBezTo>
                  <a:pt x="4721447" y="6651159"/>
                  <a:pt x="4708526" y="6599447"/>
                  <a:pt x="4708526" y="6541271"/>
                </a:cubicBezTo>
                <a:cubicBezTo>
                  <a:pt x="4708526" y="6483095"/>
                  <a:pt x="4721447" y="6431384"/>
                  <a:pt x="4750518" y="6382904"/>
                </a:cubicBezTo>
                <a:cubicBezTo>
                  <a:pt x="4779588" y="6334424"/>
                  <a:pt x="4818348" y="6295640"/>
                  <a:pt x="4866799" y="6269784"/>
                </a:cubicBezTo>
                <a:cubicBezTo>
                  <a:pt x="4915251" y="6240696"/>
                  <a:pt x="4970161" y="6227768"/>
                  <a:pt x="5031533" y="6227768"/>
                </a:cubicBezTo>
                <a:close/>
                <a:moveTo>
                  <a:pt x="10417183" y="5448304"/>
                </a:moveTo>
                <a:lnTo>
                  <a:pt x="10307645" y="5707067"/>
                </a:lnTo>
                <a:lnTo>
                  <a:pt x="10525133" y="5707067"/>
                </a:lnTo>
                <a:close/>
                <a:moveTo>
                  <a:pt x="7848605" y="5448304"/>
                </a:moveTo>
                <a:lnTo>
                  <a:pt x="7742242" y="5707067"/>
                </a:lnTo>
                <a:lnTo>
                  <a:pt x="7954967" y="5707067"/>
                </a:lnTo>
                <a:close/>
                <a:moveTo>
                  <a:pt x="10906134" y="5326066"/>
                </a:moveTo>
                <a:lnTo>
                  <a:pt x="11022021" y="5326066"/>
                </a:lnTo>
                <a:lnTo>
                  <a:pt x="11022021" y="5829304"/>
                </a:lnTo>
                <a:lnTo>
                  <a:pt x="11287134" y="5829304"/>
                </a:lnTo>
                <a:lnTo>
                  <a:pt x="11287134" y="5937254"/>
                </a:lnTo>
                <a:lnTo>
                  <a:pt x="10906134" y="5937254"/>
                </a:lnTo>
                <a:close/>
                <a:moveTo>
                  <a:pt x="10360033" y="5326066"/>
                </a:moveTo>
                <a:lnTo>
                  <a:pt x="10479095" y="5326066"/>
                </a:lnTo>
                <a:lnTo>
                  <a:pt x="10744208" y="5937254"/>
                </a:lnTo>
                <a:lnTo>
                  <a:pt x="10618795" y="5937254"/>
                </a:lnTo>
                <a:lnTo>
                  <a:pt x="10566408" y="5807079"/>
                </a:lnTo>
                <a:lnTo>
                  <a:pt x="10266370" y="5807079"/>
                </a:lnTo>
                <a:lnTo>
                  <a:pt x="10210808" y="5937254"/>
                </a:lnTo>
                <a:lnTo>
                  <a:pt x="10091745" y="5937254"/>
                </a:lnTo>
                <a:close/>
                <a:moveTo>
                  <a:pt x="9839332" y="5326066"/>
                </a:moveTo>
                <a:lnTo>
                  <a:pt x="9955220" y="5326066"/>
                </a:lnTo>
                <a:lnTo>
                  <a:pt x="9955220" y="5937254"/>
                </a:lnTo>
                <a:lnTo>
                  <a:pt x="9839332" y="5937254"/>
                </a:lnTo>
                <a:close/>
                <a:moveTo>
                  <a:pt x="8340731" y="5326066"/>
                </a:moveTo>
                <a:lnTo>
                  <a:pt x="8450269" y="5326066"/>
                </a:lnTo>
                <a:lnTo>
                  <a:pt x="8766181" y="5745167"/>
                </a:lnTo>
                <a:lnTo>
                  <a:pt x="8766181" y="5326066"/>
                </a:lnTo>
                <a:lnTo>
                  <a:pt x="8878894" y="5326066"/>
                </a:lnTo>
                <a:lnTo>
                  <a:pt x="8878894" y="5937254"/>
                </a:lnTo>
                <a:lnTo>
                  <a:pt x="8769356" y="5937254"/>
                </a:lnTo>
                <a:lnTo>
                  <a:pt x="8453444" y="5516566"/>
                </a:lnTo>
                <a:lnTo>
                  <a:pt x="8453444" y="5937254"/>
                </a:lnTo>
                <a:lnTo>
                  <a:pt x="8340731" y="5937254"/>
                </a:lnTo>
                <a:close/>
                <a:moveTo>
                  <a:pt x="7789867" y="5326066"/>
                </a:moveTo>
                <a:lnTo>
                  <a:pt x="7913693" y="5326066"/>
                </a:lnTo>
                <a:lnTo>
                  <a:pt x="8178805" y="5937254"/>
                </a:lnTo>
                <a:lnTo>
                  <a:pt x="8051805" y="5937254"/>
                </a:lnTo>
                <a:lnTo>
                  <a:pt x="7997830" y="5807079"/>
                </a:lnTo>
                <a:lnTo>
                  <a:pt x="7699380" y="5807079"/>
                </a:lnTo>
                <a:lnTo>
                  <a:pt x="7645405" y="5937254"/>
                </a:lnTo>
                <a:lnTo>
                  <a:pt x="7523167" y="5937254"/>
                </a:lnTo>
                <a:close/>
                <a:moveTo>
                  <a:pt x="6821491" y="5326066"/>
                </a:moveTo>
                <a:lnTo>
                  <a:pt x="6934204" y="5326066"/>
                </a:lnTo>
                <a:lnTo>
                  <a:pt x="7248530" y="5745167"/>
                </a:lnTo>
                <a:lnTo>
                  <a:pt x="7248530" y="5326066"/>
                </a:lnTo>
                <a:lnTo>
                  <a:pt x="7364417" y="5326066"/>
                </a:lnTo>
                <a:lnTo>
                  <a:pt x="7364417" y="5937254"/>
                </a:lnTo>
                <a:lnTo>
                  <a:pt x="7251705" y="5937254"/>
                </a:lnTo>
                <a:lnTo>
                  <a:pt x="6937379" y="5516566"/>
                </a:lnTo>
                <a:lnTo>
                  <a:pt x="6937379" y="5937254"/>
                </a:lnTo>
                <a:lnTo>
                  <a:pt x="6821491" y="5937254"/>
                </a:lnTo>
                <a:close/>
                <a:moveTo>
                  <a:pt x="6469066" y="5326066"/>
                </a:moveTo>
                <a:lnTo>
                  <a:pt x="6584954" y="5326066"/>
                </a:lnTo>
                <a:lnTo>
                  <a:pt x="6584954" y="5937254"/>
                </a:lnTo>
                <a:lnTo>
                  <a:pt x="6469066" y="5937254"/>
                </a:lnTo>
                <a:close/>
                <a:moveTo>
                  <a:pt x="5870578" y="5326066"/>
                </a:moveTo>
                <a:lnTo>
                  <a:pt x="6294441" y="5326066"/>
                </a:lnTo>
                <a:lnTo>
                  <a:pt x="6294441" y="5426079"/>
                </a:lnTo>
                <a:lnTo>
                  <a:pt x="5991228" y="5426079"/>
                </a:lnTo>
                <a:lnTo>
                  <a:pt x="5991228" y="5594354"/>
                </a:lnTo>
                <a:lnTo>
                  <a:pt x="6265866" y="5594354"/>
                </a:lnTo>
                <a:lnTo>
                  <a:pt x="6265866" y="5694367"/>
                </a:lnTo>
                <a:lnTo>
                  <a:pt x="5991228" y="5694367"/>
                </a:lnTo>
                <a:lnTo>
                  <a:pt x="5991228" y="5937254"/>
                </a:lnTo>
                <a:lnTo>
                  <a:pt x="5870578" y="5937254"/>
                </a:lnTo>
                <a:close/>
                <a:moveTo>
                  <a:pt x="9393987" y="5314954"/>
                </a:moveTo>
                <a:cubicBezTo>
                  <a:pt x="9435978" y="5314954"/>
                  <a:pt x="9477969" y="5324675"/>
                  <a:pt x="9519960" y="5340875"/>
                </a:cubicBezTo>
                <a:cubicBezTo>
                  <a:pt x="9561951" y="5360316"/>
                  <a:pt x="9600711" y="5382997"/>
                  <a:pt x="9629782" y="5415398"/>
                </a:cubicBezTo>
                <a:cubicBezTo>
                  <a:pt x="9629782" y="5415398"/>
                  <a:pt x="9629782" y="5415398"/>
                  <a:pt x="9561951" y="5499642"/>
                </a:cubicBezTo>
                <a:cubicBezTo>
                  <a:pt x="9539340" y="5476961"/>
                  <a:pt x="9513500" y="5457520"/>
                  <a:pt x="9484429" y="5441319"/>
                </a:cubicBezTo>
                <a:cubicBezTo>
                  <a:pt x="9455359" y="5428359"/>
                  <a:pt x="9426288" y="5421879"/>
                  <a:pt x="9393987" y="5421879"/>
                </a:cubicBezTo>
                <a:cubicBezTo>
                  <a:pt x="9358457" y="5421879"/>
                  <a:pt x="9322926" y="5431599"/>
                  <a:pt x="9290625" y="5447800"/>
                </a:cubicBezTo>
                <a:cubicBezTo>
                  <a:pt x="9258325" y="5467241"/>
                  <a:pt x="9235714" y="5493162"/>
                  <a:pt x="9216334" y="5522323"/>
                </a:cubicBezTo>
                <a:cubicBezTo>
                  <a:pt x="9196953" y="5554724"/>
                  <a:pt x="9190493" y="5590366"/>
                  <a:pt x="9190493" y="5629247"/>
                </a:cubicBezTo>
                <a:cubicBezTo>
                  <a:pt x="9190493" y="5664889"/>
                  <a:pt x="9196953" y="5700530"/>
                  <a:pt x="9216334" y="5732931"/>
                </a:cubicBezTo>
                <a:cubicBezTo>
                  <a:pt x="9235714" y="5765333"/>
                  <a:pt x="9258325" y="5791254"/>
                  <a:pt x="9290625" y="5807455"/>
                </a:cubicBezTo>
                <a:cubicBezTo>
                  <a:pt x="9322926" y="5826895"/>
                  <a:pt x="9358457" y="5836616"/>
                  <a:pt x="9393987" y="5836616"/>
                </a:cubicBezTo>
                <a:cubicBezTo>
                  <a:pt x="9423058" y="5836616"/>
                  <a:pt x="9452129" y="5830135"/>
                  <a:pt x="9481199" y="5817175"/>
                </a:cubicBezTo>
                <a:cubicBezTo>
                  <a:pt x="9513500" y="5804214"/>
                  <a:pt x="9539340" y="5784774"/>
                  <a:pt x="9561951" y="5762093"/>
                </a:cubicBezTo>
                <a:cubicBezTo>
                  <a:pt x="9561951" y="5762093"/>
                  <a:pt x="9561951" y="5762093"/>
                  <a:pt x="9629782" y="5839856"/>
                </a:cubicBezTo>
                <a:cubicBezTo>
                  <a:pt x="9597481" y="5872257"/>
                  <a:pt x="9561951" y="5898178"/>
                  <a:pt x="9516730" y="5917619"/>
                </a:cubicBezTo>
                <a:cubicBezTo>
                  <a:pt x="9474739" y="5937060"/>
                  <a:pt x="9432748" y="5946780"/>
                  <a:pt x="9387527" y="5946780"/>
                </a:cubicBezTo>
                <a:cubicBezTo>
                  <a:pt x="9329386" y="5946780"/>
                  <a:pt x="9274475" y="5933820"/>
                  <a:pt x="9226024" y="5904658"/>
                </a:cubicBezTo>
                <a:cubicBezTo>
                  <a:pt x="9177573" y="5875497"/>
                  <a:pt x="9138812" y="5836616"/>
                  <a:pt x="9112972" y="5791254"/>
                </a:cubicBezTo>
                <a:cubicBezTo>
                  <a:pt x="9083901" y="5742652"/>
                  <a:pt x="9070981" y="5687570"/>
                  <a:pt x="9070981" y="5629247"/>
                </a:cubicBezTo>
                <a:cubicBezTo>
                  <a:pt x="9070981" y="5570925"/>
                  <a:pt x="9083901" y="5519083"/>
                  <a:pt x="9112972" y="5470481"/>
                </a:cubicBezTo>
                <a:cubicBezTo>
                  <a:pt x="9142042" y="5421879"/>
                  <a:pt x="9180803" y="5386237"/>
                  <a:pt x="9229254" y="5357076"/>
                </a:cubicBezTo>
                <a:cubicBezTo>
                  <a:pt x="9277705" y="5331155"/>
                  <a:pt x="9332616" y="5314954"/>
                  <a:pt x="9393987" y="5314954"/>
                </a:cubicBezTo>
                <a:close/>
                <a:moveTo>
                  <a:pt x="1854996" y="1338704"/>
                </a:moveTo>
                <a:cubicBezTo>
                  <a:pt x="1150485" y="1338704"/>
                  <a:pt x="581706" y="1911050"/>
                  <a:pt x="581706" y="2612738"/>
                </a:cubicBezTo>
                <a:cubicBezTo>
                  <a:pt x="581706" y="3314426"/>
                  <a:pt x="1150485" y="3883536"/>
                  <a:pt x="1854996" y="3883536"/>
                </a:cubicBezTo>
                <a:cubicBezTo>
                  <a:pt x="2556274" y="3883536"/>
                  <a:pt x="3125054" y="3314426"/>
                  <a:pt x="3125054" y="2612738"/>
                </a:cubicBezTo>
                <a:cubicBezTo>
                  <a:pt x="3125054" y="1911050"/>
                  <a:pt x="2556274" y="1338704"/>
                  <a:pt x="1854996" y="1338704"/>
                </a:cubicBezTo>
                <a:close/>
                <a:moveTo>
                  <a:pt x="9884600" y="757237"/>
                </a:moveTo>
                <a:cubicBezTo>
                  <a:pt x="10443675" y="757237"/>
                  <a:pt x="10947811" y="1006184"/>
                  <a:pt x="11287134" y="1400621"/>
                </a:cubicBezTo>
                <a:cubicBezTo>
                  <a:pt x="11287134" y="1400621"/>
                  <a:pt x="11287134" y="1400621"/>
                  <a:pt x="10873483" y="1817689"/>
                </a:cubicBezTo>
                <a:cubicBezTo>
                  <a:pt x="10640805" y="1526711"/>
                  <a:pt x="10285324" y="1339192"/>
                  <a:pt x="9884600" y="1339192"/>
                </a:cubicBezTo>
                <a:cubicBezTo>
                  <a:pt x="9180102" y="1339192"/>
                  <a:pt x="8611333" y="1911449"/>
                  <a:pt x="8611333" y="2613027"/>
                </a:cubicBezTo>
                <a:cubicBezTo>
                  <a:pt x="8611333" y="3314606"/>
                  <a:pt x="9180102" y="3883627"/>
                  <a:pt x="9884600" y="3883627"/>
                </a:cubicBezTo>
                <a:cubicBezTo>
                  <a:pt x="10285324" y="3883627"/>
                  <a:pt x="10640805" y="3699341"/>
                  <a:pt x="10873483" y="3408366"/>
                </a:cubicBezTo>
                <a:lnTo>
                  <a:pt x="11287134" y="3822198"/>
                </a:lnTo>
                <a:cubicBezTo>
                  <a:pt x="10947811" y="4216635"/>
                  <a:pt x="10443675" y="4468815"/>
                  <a:pt x="9884600" y="4468815"/>
                </a:cubicBezTo>
                <a:cubicBezTo>
                  <a:pt x="8856938" y="4468815"/>
                  <a:pt x="8026405" y="3637913"/>
                  <a:pt x="8026405" y="2613027"/>
                </a:cubicBezTo>
                <a:cubicBezTo>
                  <a:pt x="8026405" y="1588140"/>
                  <a:pt x="8856938" y="757237"/>
                  <a:pt x="9884600" y="757237"/>
                </a:cubicBezTo>
                <a:close/>
                <a:moveTo>
                  <a:pt x="5868197" y="757237"/>
                </a:moveTo>
                <a:cubicBezTo>
                  <a:pt x="6892646" y="757237"/>
                  <a:pt x="7723193" y="1588140"/>
                  <a:pt x="7723193" y="2613027"/>
                </a:cubicBezTo>
                <a:cubicBezTo>
                  <a:pt x="7723193" y="2710020"/>
                  <a:pt x="7716730" y="2810245"/>
                  <a:pt x="7700571" y="2904004"/>
                </a:cubicBezTo>
                <a:cubicBezTo>
                  <a:pt x="7700571" y="2904004"/>
                  <a:pt x="7700571" y="2904004"/>
                  <a:pt x="5868197" y="2904004"/>
                </a:cubicBezTo>
                <a:cubicBezTo>
                  <a:pt x="5868197" y="2904004"/>
                  <a:pt x="5868197" y="2904004"/>
                  <a:pt x="5868197" y="2318816"/>
                </a:cubicBezTo>
                <a:cubicBezTo>
                  <a:pt x="5868197" y="2318816"/>
                  <a:pt x="5868197" y="2318816"/>
                  <a:pt x="7105938" y="2318816"/>
                </a:cubicBezTo>
                <a:cubicBezTo>
                  <a:pt x="6973439" y="1759494"/>
                  <a:pt x="6469293" y="1339193"/>
                  <a:pt x="5868197" y="1339193"/>
                </a:cubicBezTo>
                <a:cubicBezTo>
                  <a:pt x="5166918" y="1339193"/>
                  <a:pt x="4598139" y="1911449"/>
                  <a:pt x="4598139" y="2613027"/>
                </a:cubicBezTo>
                <a:cubicBezTo>
                  <a:pt x="4598139" y="3314606"/>
                  <a:pt x="5166918" y="3883627"/>
                  <a:pt x="5868197" y="3883627"/>
                </a:cubicBezTo>
                <a:cubicBezTo>
                  <a:pt x="5868197" y="3883627"/>
                  <a:pt x="5868197" y="3883627"/>
                  <a:pt x="5868197" y="4468815"/>
                </a:cubicBezTo>
                <a:cubicBezTo>
                  <a:pt x="4843748" y="4468815"/>
                  <a:pt x="4013201" y="3637913"/>
                  <a:pt x="4013201" y="2613027"/>
                </a:cubicBezTo>
                <a:cubicBezTo>
                  <a:pt x="4013201" y="1588140"/>
                  <a:pt x="4843748" y="757237"/>
                  <a:pt x="5868197" y="757237"/>
                </a:cubicBezTo>
                <a:close/>
                <a:moveTo>
                  <a:pt x="0" y="0"/>
                </a:moveTo>
                <a:lnTo>
                  <a:pt x="581706" y="0"/>
                </a:lnTo>
                <a:lnTo>
                  <a:pt x="581706" y="2462"/>
                </a:lnTo>
                <a:cubicBezTo>
                  <a:pt x="581706" y="19704"/>
                  <a:pt x="581706" y="157637"/>
                  <a:pt x="581706" y="1261099"/>
                </a:cubicBezTo>
                <a:cubicBezTo>
                  <a:pt x="914571" y="947440"/>
                  <a:pt x="1360545" y="756659"/>
                  <a:pt x="1854996" y="756659"/>
                </a:cubicBezTo>
                <a:cubicBezTo>
                  <a:pt x="2879445" y="756659"/>
                  <a:pt x="3709992" y="1587691"/>
                  <a:pt x="3709992" y="2612738"/>
                </a:cubicBezTo>
                <a:cubicBezTo>
                  <a:pt x="3709992" y="3637783"/>
                  <a:pt x="2879445" y="4468815"/>
                  <a:pt x="1854996" y="4468815"/>
                </a:cubicBezTo>
                <a:cubicBezTo>
                  <a:pt x="830546" y="4468815"/>
                  <a:pt x="0" y="3637783"/>
                  <a:pt x="0" y="2612738"/>
                </a:cubicBezTo>
                <a:lnTo>
                  <a:pt x="0" y="2612100"/>
                </a:lnTo>
                <a:lnTo>
                  <a:pt x="0" y="2607635"/>
                </a:lnTo>
                <a:lnTo>
                  <a:pt x="0" y="2595516"/>
                </a:lnTo>
                <a:lnTo>
                  <a:pt x="0" y="2571914"/>
                </a:lnTo>
                <a:lnTo>
                  <a:pt x="0" y="2533004"/>
                </a:lnTo>
                <a:lnTo>
                  <a:pt x="0" y="2474957"/>
                </a:lnTo>
                <a:lnTo>
                  <a:pt x="0" y="2393947"/>
                </a:lnTo>
                <a:lnTo>
                  <a:pt x="0" y="2343634"/>
                </a:lnTo>
                <a:lnTo>
                  <a:pt x="0" y="2286146"/>
                </a:lnTo>
                <a:lnTo>
                  <a:pt x="0" y="2221003"/>
                </a:lnTo>
                <a:lnTo>
                  <a:pt x="0" y="2147727"/>
                </a:lnTo>
                <a:lnTo>
                  <a:pt x="0" y="2065839"/>
                </a:lnTo>
                <a:lnTo>
                  <a:pt x="0" y="1974862"/>
                </a:lnTo>
                <a:lnTo>
                  <a:pt x="0" y="1874317"/>
                </a:lnTo>
                <a:lnTo>
                  <a:pt x="0" y="1763726"/>
                </a:lnTo>
                <a:lnTo>
                  <a:pt x="0" y="1642609"/>
                </a:lnTo>
                <a:lnTo>
                  <a:pt x="0" y="1510489"/>
                </a:lnTo>
                <a:lnTo>
                  <a:pt x="0" y="1366887"/>
                </a:lnTo>
                <a:lnTo>
                  <a:pt x="0" y="1211325"/>
                </a:lnTo>
                <a:lnTo>
                  <a:pt x="0" y="1043325"/>
                </a:lnTo>
                <a:lnTo>
                  <a:pt x="0" y="862407"/>
                </a:lnTo>
                <a:lnTo>
                  <a:pt x="0" y="668094"/>
                </a:lnTo>
                <a:lnTo>
                  <a:pt x="0" y="459908"/>
                </a:lnTo>
                <a:lnTo>
                  <a:pt x="0" y="237369"/>
                </a:lnTo>
                <a:close/>
              </a:path>
            </a:pathLst>
          </a:custGeom>
          <a:solidFill>
            <a:schemeClr val="bg1"/>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 noProof="0">
                <a:noFill/>
              </a:rPr>
              <a:t>.</a:t>
            </a:r>
          </a:p>
        </p:txBody>
      </p:sp>
      <p:sp>
        <p:nvSpPr>
          <p:cNvPr id="6" name="Freeform 5">
            <a:extLst>
              <a:ext uri="{FF2B5EF4-FFF2-40B4-BE49-F238E27FC236}">
                <a16:creationId xmlns:a16="http://schemas.microsoft.com/office/drawing/2014/main" id="{091C7A74-4413-4782-813A-4EC12ECFBD1B}"/>
              </a:ext>
            </a:extLst>
          </p:cNvPr>
          <p:cNvSpPr>
            <a:spLocks/>
          </p:cNvSpPr>
          <p:nvPr userDrawn="1"/>
        </p:nvSpPr>
        <p:spPr bwMode="auto">
          <a:xfrm rot="5400000">
            <a:off x="10024268" y="1813339"/>
            <a:ext cx="2897188" cy="1449388"/>
          </a:xfrm>
          <a:custGeom>
            <a:avLst/>
            <a:gdLst>
              <a:gd name="T0" fmla="*/ 101 w 636"/>
              <a:gd name="T1" fmla="*/ 0 h 318"/>
              <a:gd name="T2" fmla="*/ 318 w 636"/>
              <a:gd name="T3" fmla="*/ 218 h 318"/>
              <a:gd name="T4" fmla="*/ 536 w 636"/>
              <a:gd name="T5" fmla="*/ 1 h 318"/>
              <a:gd name="T6" fmla="*/ 636 w 636"/>
              <a:gd name="T7" fmla="*/ 1 h 318"/>
              <a:gd name="T8" fmla="*/ 318 w 636"/>
              <a:gd name="T9" fmla="*/ 318 h 318"/>
              <a:gd name="T10" fmla="*/ 0 w 636"/>
              <a:gd name="T11" fmla="*/ 0 h 318"/>
            </a:gdLst>
            <a:ahLst/>
            <a:cxnLst>
              <a:cxn ang="0">
                <a:pos x="T0" y="T1"/>
              </a:cxn>
              <a:cxn ang="0">
                <a:pos x="T2" y="T3"/>
              </a:cxn>
              <a:cxn ang="0">
                <a:pos x="T4" y="T5"/>
              </a:cxn>
              <a:cxn ang="0">
                <a:pos x="T6" y="T7"/>
              </a:cxn>
              <a:cxn ang="0">
                <a:pos x="T8" y="T9"/>
              </a:cxn>
              <a:cxn ang="0">
                <a:pos x="T10" y="T11"/>
              </a:cxn>
            </a:cxnLst>
            <a:rect l="0" t="0" r="r" b="b"/>
            <a:pathLst>
              <a:path w="636" h="318">
                <a:moveTo>
                  <a:pt x="101" y="0"/>
                </a:moveTo>
                <a:cubicBezTo>
                  <a:pt x="101" y="120"/>
                  <a:pt x="198" y="218"/>
                  <a:pt x="318" y="218"/>
                </a:cubicBezTo>
                <a:cubicBezTo>
                  <a:pt x="438" y="218"/>
                  <a:pt x="535" y="121"/>
                  <a:pt x="536" y="1"/>
                </a:cubicBezTo>
                <a:cubicBezTo>
                  <a:pt x="636" y="1"/>
                  <a:pt x="636" y="1"/>
                  <a:pt x="636" y="1"/>
                </a:cubicBezTo>
                <a:cubicBezTo>
                  <a:pt x="636" y="176"/>
                  <a:pt x="493" y="318"/>
                  <a:pt x="318" y="318"/>
                </a:cubicBezTo>
                <a:cubicBezTo>
                  <a:pt x="143" y="318"/>
                  <a:pt x="0" y="175"/>
                  <a:pt x="0"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5" name="Freeform: Shape 14">
            <a:extLst>
              <a:ext uri="{FF2B5EF4-FFF2-40B4-BE49-F238E27FC236}">
                <a16:creationId xmlns:a16="http://schemas.microsoft.com/office/drawing/2014/main" id="{62F73651-5CCD-4857-B195-0EB5BF5EA735}"/>
              </a:ext>
            </a:extLst>
          </p:cNvPr>
          <p:cNvSpPr>
            <a:spLocks/>
          </p:cNvSpPr>
          <p:nvPr userDrawn="1"/>
        </p:nvSpPr>
        <p:spPr bwMode="auto">
          <a:xfrm rot="16200000">
            <a:off x="7598154" y="-26637"/>
            <a:ext cx="735951" cy="789222"/>
          </a:xfrm>
          <a:custGeom>
            <a:avLst/>
            <a:gdLst>
              <a:gd name="connsiteX0" fmla="*/ 735951 w 735951"/>
              <a:gd name="connsiteY0" fmla="*/ 0 h 789222"/>
              <a:gd name="connsiteX1" fmla="*/ 735950 w 735951"/>
              <a:gd name="connsiteY1" fmla="*/ 586234 h 789222"/>
              <a:gd name="connsiteX2" fmla="*/ 688843 w 735951"/>
              <a:gd name="connsiteY2" fmla="*/ 614796 h 789222"/>
              <a:gd name="connsiteX3" fmla="*/ 0 w 735951"/>
              <a:gd name="connsiteY3" fmla="*/ 789222 h 789222"/>
              <a:gd name="connsiteX4" fmla="*/ 0 w 735951"/>
              <a:gd name="connsiteY4" fmla="*/ 333505 h 789222"/>
              <a:gd name="connsiteX5" fmla="*/ 699429 w 735951"/>
              <a:gd name="connsiteY5" fmla="*/ 44124 h 78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951" h="789222">
                <a:moveTo>
                  <a:pt x="735951" y="0"/>
                </a:moveTo>
                <a:lnTo>
                  <a:pt x="735950" y="586234"/>
                </a:lnTo>
                <a:lnTo>
                  <a:pt x="688843" y="614796"/>
                </a:lnTo>
                <a:cubicBezTo>
                  <a:pt x="483738" y="726027"/>
                  <a:pt x="248983" y="789222"/>
                  <a:pt x="0" y="789222"/>
                </a:cubicBezTo>
                <a:lnTo>
                  <a:pt x="0" y="333505"/>
                </a:lnTo>
                <a:cubicBezTo>
                  <a:pt x="273170" y="333505"/>
                  <a:pt x="520161" y="222993"/>
                  <a:pt x="699429" y="44124"/>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noProof="0"/>
          </a:p>
        </p:txBody>
      </p:sp>
      <p:sp>
        <p:nvSpPr>
          <p:cNvPr id="17" name="Footer Placeholder 3">
            <a:extLst>
              <a:ext uri="{FF2B5EF4-FFF2-40B4-BE49-F238E27FC236}">
                <a16:creationId xmlns:a16="http://schemas.microsoft.com/office/drawing/2014/main" id="{2B77B318-1680-4C11-9715-2498234ADBCF}"/>
              </a:ext>
            </a:extLst>
          </p:cNvPr>
          <p:cNvSpPr>
            <a:spLocks noGrp="1"/>
          </p:cNvSpPr>
          <p:nvPr>
            <p:ph type="ftr" sz="quarter" idx="11"/>
          </p:nvPr>
        </p:nvSpPr>
        <p:spPr>
          <a:xfrm>
            <a:off x="0" y="6876000"/>
            <a:ext cx="0" cy="0"/>
          </a:xfrm>
        </p:spPr>
        <p:txBody>
          <a:bodyPr/>
          <a:lstStyle>
            <a:lvl1pPr>
              <a:defRPr sz="100">
                <a:noFill/>
              </a:defRPr>
            </a:lvl1pPr>
          </a:lstStyle>
          <a:p>
            <a:endParaRPr lang="en-US" noProof="0">
              <a:noFill/>
            </a:endParaRPr>
          </a:p>
        </p:txBody>
      </p:sp>
      <p:sp>
        <p:nvSpPr>
          <p:cNvPr id="18" name="Slide Number Placeholder 4">
            <a:extLst>
              <a:ext uri="{FF2B5EF4-FFF2-40B4-BE49-F238E27FC236}">
                <a16:creationId xmlns:a16="http://schemas.microsoft.com/office/drawing/2014/main" id="{2A435277-A870-47B0-B505-9A78763AE866}"/>
              </a:ext>
            </a:extLst>
          </p:cNvPr>
          <p:cNvSpPr>
            <a:spLocks noGrp="1"/>
          </p:cNvSpPr>
          <p:nvPr>
            <p:ph type="sldNum" sz="quarter" idx="12"/>
          </p:nvPr>
        </p:nvSpPr>
        <p:spPr>
          <a:xfrm>
            <a:off x="0" y="6876000"/>
            <a:ext cx="0" cy="0"/>
          </a:xfrm>
        </p:spPr>
        <p:txBody>
          <a:bodyPr/>
          <a:lstStyle>
            <a:lvl1pPr>
              <a:defRPr sz="100">
                <a:noFill/>
              </a:defRPr>
            </a:lvl1pPr>
          </a:lstStyle>
          <a:p>
            <a:fld id="{24C8C45C-947F-4981-8B3F-4F32E973C901}" type="slidenum">
              <a:rPr lang="en-US" noProof="0" smtClean="0"/>
              <a:pPr/>
              <a:t>‹#›</a:t>
            </a:fld>
            <a:endParaRPr lang="en-US" noProof="0"/>
          </a:p>
        </p:txBody>
      </p:sp>
      <p:sp>
        <p:nvSpPr>
          <p:cNvPr id="11" name="Pladsholder til tekst 10">
            <a:extLst>
              <a:ext uri="{FF2B5EF4-FFF2-40B4-BE49-F238E27FC236}">
                <a16:creationId xmlns:a16="http://schemas.microsoft.com/office/drawing/2014/main" id="{8902FCF7-0C57-4EA2-A9D8-6F9810A8E0FE}"/>
              </a:ext>
            </a:extLst>
          </p:cNvPr>
          <p:cNvSpPr>
            <a:spLocks noGrp="1"/>
          </p:cNvSpPr>
          <p:nvPr>
            <p:ph type="body" sz="quarter" idx="15" hasCustomPrompt="1"/>
          </p:nvPr>
        </p:nvSpPr>
        <p:spPr>
          <a:xfrm>
            <a:off x="720000" y="540000"/>
            <a:ext cx="1611312" cy="540000"/>
          </a:xfrm>
        </p:spPr>
        <p:txBody>
          <a:bodyPr anchor="b"/>
          <a:lstStyle>
            <a:lvl1pPr marL="0" indent="0">
              <a:buNone/>
              <a:defRPr sz="1200">
                <a:solidFill>
                  <a:schemeClr val="bg1"/>
                </a:solidFill>
              </a:defRPr>
            </a:lvl1pPr>
          </a:lstStyle>
          <a:p>
            <a:pPr lvl="0"/>
            <a:r>
              <a:rPr lang="en-US" noProof="0"/>
              <a:t>Month XX, 20YY</a:t>
            </a:r>
          </a:p>
        </p:txBody>
      </p:sp>
    </p:spTree>
    <p:extLst>
      <p:ext uri="{BB962C8B-B14F-4D97-AF65-F5344CB8AC3E}">
        <p14:creationId xmlns:p14="http://schemas.microsoft.com/office/powerpoint/2010/main" val="956686106"/>
      </p:ext>
    </p:extLst>
  </p:cSld>
  <p:clrMapOvr>
    <a:masterClrMapping/>
  </p:clrMapOvr>
  <p:hf hdr="0" ftr="0"/>
  <p:extLst>
    <p:ext uri="{DCECCB84-F9BA-43D5-87BE-67443E8EF086}">
      <p15:sldGuideLst xmlns:p15="http://schemas.microsoft.com/office/powerpoint/2012/main">
        <p15:guide id="1" pos="453">
          <p15:clr>
            <a:srgbClr val="F26B43"/>
          </p15:clr>
        </p15:guide>
        <p15:guide id="2" orient="horz" pos="1360">
          <p15:clr>
            <a:srgbClr val="F26B43"/>
          </p15:clr>
        </p15:guide>
        <p15:guide id="3" orient="horz" pos="1723">
          <p15:clr>
            <a:srgbClr val="F26B43"/>
          </p15:clr>
        </p15:guide>
      </p15:sldGuideLst>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C97112B-6901-483C-ABB0-9439F5A77CA2}"/>
              </a:ext>
            </a:extLst>
          </p:cNvPr>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10" name="Text Placeholder 9">
            <a:extLst>
              <a:ext uri="{FF2B5EF4-FFF2-40B4-BE49-F238E27FC236}">
                <a16:creationId xmlns:a16="http://schemas.microsoft.com/office/drawing/2014/main" id="{3C826DCB-3E37-442F-8BB8-DEE4CC64F4EE}"/>
              </a:ext>
            </a:extLst>
          </p:cNvPr>
          <p:cNvSpPr>
            <a:spLocks noGrp="1"/>
          </p:cNvSpPr>
          <p:nvPr>
            <p:ph type="body" sz="quarter" idx="13" hasCustomPrompt="1"/>
          </p:nvPr>
        </p:nvSpPr>
        <p:spPr>
          <a:xfrm>
            <a:off x="719138" y="2160000"/>
            <a:ext cx="8153400" cy="360000"/>
          </a:xfrm>
        </p:spPr>
        <p:txBody>
          <a:bodyPr tIns="0" anchor="b" anchorCtr="0">
            <a:normAutofit/>
          </a:bodyPr>
          <a:lstStyle>
            <a:lvl1pPr marL="0" indent="0">
              <a:lnSpc>
                <a:spcPct val="83000"/>
              </a:lnSpc>
              <a:spcAft>
                <a:spcPts val="0"/>
              </a:spcAft>
              <a:buNone/>
              <a:defRPr sz="2800" cap="all" baseline="0"/>
            </a:lvl1pPr>
            <a:lvl2pPr marL="0" indent="0">
              <a:buNone/>
              <a:defRPr cap="all" baseline="0"/>
            </a:lvl2pPr>
            <a:lvl3pPr marL="0" indent="0">
              <a:buNone/>
              <a:defRPr cap="all" baseline="0"/>
            </a:lvl3pPr>
            <a:lvl4pPr marL="0" indent="0">
              <a:buNone/>
              <a:defRPr cap="all" baseline="0"/>
            </a:lvl4pPr>
            <a:lvl5pPr marL="0" indent="0">
              <a:buNone/>
              <a:defRPr cap="all" baseline="0"/>
            </a:lvl5pPr>
          </a:lstStyle>
          <a:p>
            <a:pPr lvl="0"/>
            <a:r>
              <a:rPr lang="en-US" noProof="0"/>
              <a:t>add text line, e.g., who is presenting</a:t>
            </a:r>
          </a:p>
        </p:txBody>
      </p:sp>
      <p:sp>
        <p:nvSpPr>
          <p:cNvPr id="12" name="Text Placeholder 11">
            <a:extLst>
              <a:ext uri="{FF2B5EF4-FFF2-40B4-BE49-F238E27FC236}">
                <a16:creationId xmlns:a16="http://schemas.microsoft.com/office/drawing/2014/main" id="{0DC0178C-A562-46E9-92B1-D3CEA30B45E5}"/>
              </a:ext>
            </a:extLst>
          </p:cNvPr>
          <p:cNvSpPr>
            <a:spLocks noGrp="1"/>
          </p:cNvSpPr>
          <p:nvPr>
            <p:ph type="body" sz="quarter" idx="14" hasCustomPrompt="1"/>
          </p:nvPr>
        </p:nvSpPr>
        <p:spPr>
          <a:xfrm>
            <a:off x="2500313" y="539751"/>
            <a:ext cx="5066850" cy="539750"/>
          </a:xfrm>
        </p:spPr>
        <p:txBody>
          <a:bodyPr anchor="b" anchorCtr="0"/>
          <a:lstStyle>
            <a:lvl1pPr marL="0" indent="0" algn="l">
              <a:buNone/>
              <a:defRPr sz="1200" cap="none" baseline="0">
                <a:latin typeface="+mn-lt"/>
              </a:defRPr>
            </a:lvl1pPr>
            <a:lvl2pPr marL="0" indent="0" algn="r">
              <a:buNone/>
              <a:defRPr cap="all" baseline="0">
                <a:latin typeface="+mn-lt"/>
              </a:defRPr>
            </a:lvl2pPr>
            <a:lvl3pPr marL="0" indent="0" algn="r">
              <a:buNone/>
              <a:defRPr cap="all" baseline="0">
                <a:latin typeface="+mn-lt"/>
              </a:defRPr>
            </a:lvl3pPr>
            <a:lvl4pPr marL="0" indent="0" algn="r">
              <a:buNone/>
              <a:defRPr cap="all" baseline="0">
                <a:latin typeface="+mn-lt"/>
              </a:defRPr>
            </a:lvl4pPr>
            <a:lvl5pPr marL="0" indent="0" algn="r">
              <a:buNone/>
              <a:defRPr cap="all" baseline="0">
                <a:latin typeface="+mn-lt"/>
              </a:defRPr>
            </a:lvl5pPr>
          </a:lstStyle>
          <a:p>
            <a:pPr lvl="0"/>
            <a:r>
              <a:rPr lang="en-US" noProof="0"/>
              <a:t>If necessary, add presentation context, e.g., </a:t>
            </a:r>
            <a:br>
              <a:rPr lang="en-US" noProof="0"/>
            </a:br>
            <a:r>
              <a:rPr lang="en-US" noProof="0"/>
              <a:t>”Steering committee meeting”</a:t>
            </a:r>
          </a:p>
        </p:txBody>
      </p:sp>
      <p:sp>
        <p:nvSpPr>
          <p:cNvPr id="2" name="Title 1"/>
          <p:cNvSpPr>
            <a:spLocks noGrp="1"/>
          </p:cNvSpPr>
          <p:nvPr>
            <p:ph type="ctrTitle" hasCustomPrompt="1"/>
          </p:nvPr>
        </p:nvSpPr>
        <p:spPr>
          <a:xfrm>
            <a:off x="687600" y="2735264"/>
            <a:ext cx="8184938" cy="2448000"/>
          </a:xfrm>
          <a:prstGeom prst="rect">
            <a:avLst/>
          </a:prstGeom>
        </p:spPr>
        <p:txBody>
          <a:bodyPr anchor="t" anchorCtr="0"/>
          <a:lstStyle>
            <a:lvl1pPr algn="l">
              <a:defRPr sz="6000">
                <a:solidFill>
                  <a:schemeClr val="accent1"/>
                </a:solidFill>
              </a:defRPr>
            </a:lvl1pPr>
          </a:lstStyle>
          <a:p>
            <a:r>
              <a:rPr lang="en-US" noProof="0"/>
              <a:t>add presentation title</a:t>
            </a:r>
          </a:p>
        </p:txBody>
      </p:sp>
      <p:sp>
        <p:nvSpPr>
          <p:cNvPr id="4" name="Logo">
            <a:extLst>
              <a:ext uri="{FF2B5EF4-FFF2-40B4-BE49-F238E27FC236}">
                <a16:creationId xmlns:a16="http://schemas.microsoft.com/office/drawing/2014/main" id="{8E5C856F-9307-4695-9640-F57A426811AF}"/>
              </a:ext>
            </a:extLst>
          </p:cNvPr>
          <p:cNvSpPr txBox="1">
            <a:spLocks/>
          </p:cNvSpPr>
          <p:nvPr userDrawn="1"/>
        </p:nvSpPr>
        <p:spPr>
          <a:xfrm>
            <a:off x="10373072" y="5534803"/>
            <a:ext cx="1241880" cy="753924"/>
          </a:xfrm>
          <a:custGeom>
            <a:avLst/>
            <a:gdLst>
              <a:gd name="connsiteX0" fmla="*/ 8608279 w 11296658"/>
              <a:gd name="connsiteY0" fmla="*/ 6334424 h 6858006"/>
              <a:gd name="connsiteX1" fmla="*/ 8501689 w 11296658"/>
              <a:gd name="connsiteY1" fmla="*/ 6360280 h 6858006"/>
              <a:gd name="connsiteX2" fmla="*/ 8427399 w 11296658"/>
              <a:gd name="connsiteY2" fmla="*/ 6434616 h 6858006"/>
              <a:gd name="connsiteX3" fmla="*/ 8398329 w 11296658"/>
              <a:gd name="connsiteY3" fmla="*/ 6541271 h 6858006"/>
              <a:gd name="connsiteX4" fmla="*/ 8427399 w 11296658"/>
              <a:gd name="connsiteY4" fmla="*/ 6647927 h 6858006"/>
              <a:gd name="connsiteX5" fmla="*/ 8501689 w 11296658"/>
              <a:gd name="connsiteY5" fmla="*/ 6722263 h 6858006"/>
              <a:gd name="connsiteX6" fmla="*/ 8608279 w 11296658"/>
              <a:gd name="connsiteY6" fmla="*/ 6751351 h 6858006"/>
              <a:gd name="connsiteX7" fmla="*/ 8708410 w 11296658"/>
              <a:gd name="connsiteY7" fmla="*/ 6722263 h 6858006"/>
              <a:gd name="connsiteX8" fmla="*/ 8782700 w 11296658"/>
              <a:gd name="connsiteY8" fmla="*/ 6647927 h 6858006"/>
              <a:gd name="connsiteX9" fmla="*/ 8811770 w 11296658"/>
              <a:gd name="connsiteY9" fmla="*/ 6541271 h 6858006"/>
              <a:gd name="connsiteX10" fmla="*/ 8782700 w 11296658"/>
              <a:gd name="connsiteY10" fmla="*/ 6434616 h 6858006"/>
              <a:gd name="connsiteX11" fmla="*/ 8708410 w 11296658"/>
              <a:gd name="connsiteY11" fmla="*/ 6360280 h 6858006"/>
              <a:gd name="connsiteX12" fmla="*/ 8608279 w 11296658"/>
              <a:gd name="connsiteY12" fmla="*/ 6334424 h 6858006"/>
              <a:gd name="connsiteX13" fmla="*/ 7293043 w 11296658"/>
              <a:gd name="connsiteY13" fmla="*/ 6334424 h 6858006"/>
              <a:gd name="connsiteX14" fmla="*/ 7186193 w 11296658"/>
              <a:gd name="connsiteY14" fmla="*/ 6360280 h 6858006"/>
              <a:gd name="connsiteX15" fmla="*/ 7111722 w 11296658"/>
              <a:gd name="connsiteY15" fmla="*/ 6434616 h 6858006"/>
              <a:gd name="connsiteX16" fmla="*/ 7082581 w 11296658"/>
              <a:gd name="connsiteY16" fmla="*/ 6541271 h 6858006"/>
              <a:gd name="connsiteX17" fmla="*/ 7111722 w 11296658"/>
              <a:gd name="connsiteY17" fmla="*/ 6647927 h 6858006"/>
              <a:gd name="connsiteX18" fmla="*/ 7189431 w 11296658"/>
              <a:gd name="connsiteY18" fmla="*/ 6722263 h 6858006"/>
              <a:gd name="connsiteX19" fmla="*/ 7293043 w 11296658"/>
              <a:gd name="connsiteY19" fmla="*/ 6751351 h 6858006"/>
              <a:gd name="connsiteX20" fmla="*/ 7393417 w 11296658"/>
              <a:gd name="connsiteY20" fmla="*/ 6722263 h 6858006"/>
              <a:gd name="connsiteX21" fmla="*/ 7467888 w 11296658"/>
              <a:gd name="connsiteY21" fmla="*/ 6647927 h 6858006"/>
              <a:gd name="connsiteX22" fmla="*/ 7497029 w 11296658"/>
              <a:gd name="connsiteY22" fmla="*/ 6541271 h 6858006"/>
              <a:gd name="connsiteX23" fmla="*/ 7467888 w 11296658"/>
              <a:gd name="connsiteY23" fmla="*/ 6434616 h 6858006"/>
              <a:gd name="connsiteX24" fmla="*/ 7393417 w 11296658"/>
              <a:gd name="connsiteY24" fmla="*/ 6360280 h 6858006"/>
              <a:gd name="connsiteX25" fmla="*/ 7293043 w 11296658"/>
              <a:gd name="connsiteY25" fmla="*/ 6334424 h 6858006"/>
              <a:gd name="connsiteX26" fmla="*/ 10194933 w 11296658"/>
              <a:gd name="connsiteY26" fmla="*/ 6237293 h 6858006"/>
              <a:gd name="connsiteX27" fmla="*/ 10644196 w 11296658"/>
              <a:gd name="connsiteY27" fmla="*/ 6237293 h 6858006"/>
              <a:gd name="connsiteX28" fmla="*/ 10644196 w 11296658"/>
              <a:gd name="connsiteY28" fmla="*/ 6337306 h 6858006"/>
              <a:gd name="connsiteX29" fmla="*/ 10310821 w 11296658"/>
              <a:gd name="connsiteY29" fmla="*/ 6337306 h 6858006"/>
              <a:gd name="connsiteX30" fmla="*/ 10310821 w 11296658"/>
              <a:gd name="connsiteY30" fmla="*/ 6489706 h 6858006"/>
              <a:gd name="connsiteX31" fmla="*/ 10607683 w 11296658"/>
              <a:gd name="connsiteY31" fmla="*/ 6489706 h 6858006"/>
              <a:gd name="connsiteX32" fmla="*/ 10607683 w 11296658"/>
              <a:gd name="connsiteY32" fmla="*/ 6592894 h 6858006"/>
              <a:gd name="connsiteX33" fmla="*/ 10310821 w 11296658"/>
              <a:gd name="connsiteY33" fmla="*/ 6592894 h 6858006"/>
              <a:gd name="connsiteX34" fmla="*/ 10310821 w 11296658"/>
              <a:gd name="connsiteY34" fmla="*/ 6745294 h 6858006"/>
              <a:gd name="connsiteX35" fmla="*/ 10653721 w 11296658"/>
              <a:gd name="connsiteY35" fmla="*/ 6745294 h 6858006"/>
              <a:gd name="connsiteX36" fmla="*/ 10653721 w 11296658"/>
              <a:gd name="connsiteY36" fmla="*/ 6848481 h 6858006"/>
              <a:gd name="connsiteX37" fmla="*/ 10194933 w 11296658"/>
              <a:gd name="connsiteY37" fmla="*/ 6848481 h 6858006"/>
              <a:gd name="connsiteX38" fmla="*/ 9839332 w 11296658"/>
              <a:gd name="connsiteY38" fmla="*/ 6237293 h 6858006"/>
              <a:gd name="connsiteX39" fmla="*/ 9955220 w 11296658"/>
              <a:gd name="connsiteY39" fmla="*/ 6237293 h 6858006"/>
              <a:gd name="connsiteX40" fmla="*/ 9955220 w 11296658"/>
              <a:gd name="connsiteY40" fmla="*/ 6848481 h 6858006"/>
              <a:gd name="connsiteX41" fmla="*/ 9839332 w 11296658"/>
              <a:gd name="connsiteY41" fmla="*/ 6848481 h 6858006"/>
              <a:gd name="connsiteX42" fmla="*/ 7807330 w 11296658"/>
              <a:gd name="connsiteY42" fmla="*/ 6237293 h 6858006"/>
              <a:gd name="connsiteX43" fmla="*/ 7923218 w 11296658"/>
              <a:gd name="connsiteY43" fmla="*/ 6237293 h 6858006"/>
              <a:gd name="connsiteX44" fmla="*/ 7923218 w 11296658"/>
              <a:gd name="connsiteY44" fmla="*/ 6742119 h 6858006"/>
              <a:gd name="connsiteX45" fmla="*/ 8188330 w 11296658"/>
              <a:gd name="connsiteY45" fmla="*/ 6742119 h 6858006"/>
              <a:gd name="connsiteX46" fmla="*/ 8188330 w 11296658"/>
              <a:gd name="connsiteY46" fmla="*/ 6848481 h 6858006"/>
              <a:gd name="connsiteX47" fmla="*/ 7807330 w 11296658"/>
              <a:gd name="connsiteY47" fmla="*/ 6848481 h 6858006"/>
              <a:gd name="connsiteX48" fmla="*/ 6235703 w 11296658"/>
              <a:gd name="connsiteY48" fmla="*/ 6237293 h 6858006"/>
              <a:gd name="connsiteX49" fmla="*/ 6346828 w 11296658"/>
              <a:gd name="connsiteY49" fmla="*/ 6237293 h 6858006"/>
              <a:gd name="connsiteX50" fmla="*/ 6662742 w 11296658"/>
              <a:gd name="connsiteY50" fmla="*/ 6657981 h 6858006"/>
              <a:gd name="connsiteX51" fmla="*/ 6662742 w 11296658"/>
              <a:gd name="connsiteY51" fmla="*/ 6237293 h 6858006"/>
              <a:gd name="connsiteX52" fmla="*/ 6775454 w 11296658"/>
              <a:gd name="connsiteY52" fmla="*/ 6237293 h 6858006"/>
              <a:gd name="connsiteX53" fmla="*/ 6775454 w 11296658"/>
              <a:gd name="connsiteY53" fmla="*/ 6848481 h 6858006"/>
              <a:gd name="connsiteX54" fmla="*/ 6662742 w 11296658"/>
              <a:gd name="connsiteY54" fmla="*/ 6848481 h 6858006"/>
              <a:gd name="connsiteX55" fmla="*/ 6350003 w 11296658"/>
              <a:gd name="connsiteY55" fmla="*/ 6427793 h 6858006"/>
              <a:gd name="connsiteX56" fmla="*/ 6350003 w 11296658"/>
              <a:gd name="connsiteY56" fmla="*/ 6848481 h 6858006"/>
              <a:gd name="connsiteX57" fmla="*/ 6235703 w 11296658"/>
              <a:gd name="connsiteY57" fmla="*/ 6848481 h 6858006"/>
              <a:gd name="connsiteX58" fmla="*/ 5451477 w 11296658"/>
              <a:gd name="connsiteY58" fmla="*/ 6237293 h 6858006"/>
              <a:gd name="connsiteX59" fmla="*/ 5567365 w 11296658"/>
              <a:gd name="connsiteY59" fmla="*/ 6237293 h 6858006"/>
              <a:gd name="connsiteX60" fmla="*/ 5567365 w 11296658"/>
              <a:gd name="connsiteY60" fmla="*/ 6496056 h 6858006"/>
              <a:gd name="connsiteX61" fmla="*/ 5870578 w 11296658"/>
              <a:gd name="connsiteY61" fmla="*/ 6496056 h 6858006"/>
              <a:gd name="connsiteX62" fmla="*/ 5870578 w 11296658"/>
              <a:gd name="connsiteY62" fmla="*/ 6237293 h 6858006"/>
              <a:gd name="connsiteX63" fmla="*/ 5991228 w 11296658"/>
              <a:gd name="connsiteY63" fmla="*/ 6237293 h 6858006"/>
              <a:gd name="connsiteX64" fmla="*/ 5991228 w 11296658"/>
              <a:gd name="connsiteY64" fmla="*/ 6848481 h 6858006"/>
              <a:gd name="connsiteX65" fmla="*/ 5870578 w 11296658"/>
              <a:gd name="connsiteY65" fmla="*/ 6848481 h 6858006"/>
              <a:gd name="connsiteX66" fmla="*/ 5870578 w 11296658"/>
              <a:gd name="connsiteY66" fmla="*/ 6599244 h 6858006"/>
              <a:gd name="connsiteX67" fmla="*/ 5567365 w 11296658"/>
              <a:gd name="connsiteY67" fmla="*/ 6599244 h 6858006"/>
              <a:gd name="connsiteX68" fmla="*/ 5567365 w 11296658"/>
              <a:gd name="connsiteY68" fmla="*/ 6848481 h 6858006"/>
              <a:gd name="connsiteX69" fmla="*/ 5451477 w 11296658"/>
              <a:gd name="connsiteY69" fmla="*/ 6848481 h 6858006"/>
              <a:gd name="connsiteX70" fmla="*/ 4090988 w 11296658"/>
              <a:gd name="connsiteY70" fmla="*/ 6237293 h 6858006"/>
              <a:gd name="connsiteX71" fmla="*/ 4540251 w 11296658"/>
              <a:gd name="connsiteY71" fmla="*/ 6237293 h 6858006"/>
              <a:gd name="connsiteX72" fmla="*/ 4540251 w 11296658"/>
              <a:gd name="connsiteY72" fmla="*/ 6337306 h 6858006"/>
              <a:gd name="connsiteX73" fmla="*/ 4206876 w 11296658"/>
              <a:gd name="connsiteY73" fmla="*/ 6337306 h 6858006"/>
              <a:gd name="connsiteX74" fmla="*/ 4206876 w 11296658"/>
              <a:gd name="connsiteY74" fmla="*/ 6489706 h 6858006"/>
              <a:gd name="connsiteX75" fmla="*/ 4503739 w 11296658"/>
              <a:gd name="connsiteY75" fmla="*/ 6489706 h 6858006"/>
              <a:gd name="connsiteX76" fmla="*/ 4503739 w 11296658"/>
              <a:gd name="connsiteY76" fmla="*/ 6592894 h 6858006"/>
              <a:gd name="connsiteX77" fmla="*/ 4206876 w 11296658"/>
              <a:gd name="connsiteY77" fmla="*/ 6592894 h 6858006"/>
              <a:gd name="connsiteX78" fmla="*/ 4206876 w 11296658"/>
              <a:gd name="connsiteY78" fmla="*/ 6745294 h 6858006"/>
              <a:gd name="connsiteX79" fmla="*/ 4549776 w 11296658"/>
              <a:gd name="connsiteY79" fmla="*/ 6745294 h 6858006"/>
              <a:gd name="connsiteX80" fmla="*/ 4549776 w 11296658"/>
              <a:gd name="connsiteY80" fmla="*/ 6848481 h 6858006"/>
              <a:gd name="connsiteX81" fmla="*/ 4090988 w 11296658"/>
              <a:gd name="connsiteY81" fmla="*/ 6848481 h 6858006"/>
              <a:gd name="connsiteX82" fmla="*/ 3422654 w 11296658"/>
              <a:gd name="connsiteY82" fmla="*/ 6237293 h 6858006"/>
              <a:gd name="connsiteX83" fmla="*/ 3919538 w 11296658"/>
              <a:gd name="connsiteY83" fmla="*/ 6237293 h 6858006"/>
              <a:gd name="connsiteX84" fmla="*/ 3919538 w 11296658"/>
              <a:gd name="connsiteY84" fmla="*/ 6340481 h 6858006"/>
              <a:gd name="connsiteX85" fmla="*/ 3729041 w 11296658"/>
              <a:gd name="connsiteY85" fmla="*/ 6340481 h 6858006"/>
              <a:gd name="connsiteX86" fmla="*/ 3729041 w 11296658"/>
              <a:gd name="connsiteY86" fmla="*/ 6848481 h 6858006"/>
              <a:gd name="connsiteX87" fmla="*/ 3613153 w 11296658"/>
              <a:gd name="connsiteY87" fmla="*/ 6848481 h 6858006"/>
              <a:gd name="connsiteX88" fmla="*/ 3613153 w 11296658"/>
              <a:gd name="connsiteY88" fmla="*/ 6340481 h 6858006"/>
              <a:gd name="connsiteX89" fmla="*/ 3422654 w 11296658"/>
              <a:gd name="connsiteY89" fmla="*/ 6340481 h 6858006"/>
              <a:gd name="connsiteX90" fmla="*/ 11070777 w 11296658"/>
              <a:gd name="connsiteY90" fmla="*/ 6227768 h 6858006"/>
              <a:gd name="connsiteX91" fmla="*/ 11186945 w 11296658"/>
              <a:gd name="connsiteY91" fmla="*/ 6243930 h 6858006"/>
              <a:gd name="connsiteX92" fmla="*/ 11290205 w 11296658"/>
              <a:gd name="connsiteY92" fmla="*/ 6292414 h 6858006"/>
              <a:gd name="connsiteX93" fmla="*/ 11245029 w 11296658"/>
              <a:gd name="connsiteY93" fmla="*/ 6392615 h 6858006"/>
              <a:gd name="connsiteX94" fmla="*/ 11148222 w 11296658"/>
              <a:gd name="connsiteY94" fmla="*/ 6347363 h 6858006"/>
              <a:gd name="connsiteX95" fmla="*/ 11061097 w 11296658"/>
              <a:gd name="connsiteY95" fmla="*/ 6334434 h 6858006"/>
              <a:gd name="connsiteX96" fmla="*/ 10993332 w 11296658"/>
              <a:gd name="connsiteY96" fmla="*/ 6347363 h 6858006"/>
              <a:gd name="connsiteX97" fmla="*/ 10970744 w 11296658"/>
              <a:gd name="connsiteY97" fmla="*/ 6392615 h 6858006"/>
              <a:gd name="connsiteX98" fmla="*/ 10986878 w 11296658"/>
              <a:gd name="connsiteY98" fmla="*/ 6434634 h 6858006"/>
              <a:gd name="connsiteX99" fmla="*/ 11028828 w 11296658"/>
              <a:gd name="connsiteY99" fmla="*/ 6463725 h 6858006"/>
              <a:gd name="connsiteX100" fmla="*/ 11099819 w 11296658"/>
              <a:gd name="connsiteY100" fmla="*/ 6486351 h 6858006"/>
              <a:gd name="connsiteX101" fmla="*/ 11199853 w 11296658"/>
              <a:gd name="connsiteY101" fmla="*/ 6525138 h 6858006"/>
              <a:gd name="connsiteX102" fmla="*/ 11267617 w 11296658"/>
              <a:gd name="connsiteY102" fmla="*/ 6576855 h 6858006"/>
              <a:gd name="connsiteX103" fmla="*/ 11289398 w 11296658"/>
              <a:gd name="connsiteY103" fmla="*/ 6619279 h 6858006"/>
              <a:gd name="connsiteX104" fmla="*/ 11296658 w 11296658"/>
              <a:gd name="connsiteY104" fmla="*/ 6673816 h 6858006"/>
              <a:gd name="connsiteX105" fmla="*/ 11296658 w 11296658"/>
              <a:gd name="connsiteY105" fmla="*/ 6673830 h 6858006"/>
              <a:gd name="connsiteX106" fmla="*/ 11289398 w 11296658"/>
              <a:gd name="connsiteY106" fmla="*/ 6724732 h 6858006"/>
              <a:gd name="connsiteX107" fmla="*/ 11267617 w 11296658"/>
              <a:gd name="connsiteY107" fmla="*/ 6770792 h 6858006"/>
              <a:gd name="connsiteX108" fmla="*/ 11183718 w 11296658"/>
              <a:gd name="connsiteY108" fmla="*/ 6832205 h 6858006"/>
              <a:gd name="connsiteX109" fmla="*/ 11064323 w 11296658"/>
              <a:gd name="connsiteY109" fmla="*/ 6854831 h 6858006"/>
              <a:gd name="connsiteX110" fmla="*/ 10922341 w 11296658"/>
              <a:gd name="connsiteY110" fmla="*/ 6828973 h 6858006"/>
              <a:gd name="connsiteX111" fmla="*/ 10802946 w 11296658"/>
              <a:gd name="connsiteY111" fmla="*/ 6757863 h 6858006"/>
              <a:gd name="connsiteX112" fmla="*/ 10854576 w 11296658"/>
              <a:gd name="connsiteY112" fmla="*/ 6657662 h 6858006"/>
              <a:gd name="connsiteX113" fmla="*/ 10957836 w 11296658"/>
              <a:gd name="connsiteY113" fmla="*/ 6725540 h 6858006"/>
              <a:gd name="connsiteX114" fmla="*/ 11064323 w 11296658"/>
              <a:gd name="connsiteY114" fmla="*/ 6748166 h 6858006"/>
              <a:gd name="connsiteX115" fmla="*/ 11141769 w 11296658"/>
              <a:gd name="connsiteY115" fmla="*/ 6732004 h 6858006"/>
              <a:gd name="connsiteX116" fmla="*/ 11170811 w 11296658"/>
              <a:gd name="connsiteY116" fmla="*/ 6680288 h 6858006"/>
              <a:gd name="connsiteX117" fmla="*/ 11151449 w 11296658"/>
              <a:gd name="connsiteY117" fmla="*/ 6635036 h 6858006"/>
              <a:gd name="connsiteX118" fmla="*/ 11109500 w 11296658"/>
              <a:gd name="connsiteY118" fmla="*/ 6609178 h 6858006"/>
              <a:gd name="connsiteX119" fmla="*/ 11038508 w 11296658"/>
              <a:gd name="connsiteY119" fmla="*/ 6586552 h 6858006"/>
              <a:gd name="connsiteX120" fmla="*/ 10935248 w 11296658"/>
              <a:gd name="connsiteY120" fmla="*/ 6547764 h 6858006"/>
              <a:gd name="connsiteX121" fmla="*/ 10867484 w 11296658"/>
              <a:gd name="connsiteY121" fmla="*/ 6496048 h 6858006"/>
              <a:gd name="connsiteX122" fmla="*/ 10841669 w 11296658"/>
              <a:gd name="connsiteY122" fmla="*/ 6402312 h 6858006"/>
              <a:gd name="connsiteX123" fmla="*/ 10870711 w 11296658"/>
              <a:gd name="connsiteY123" fmla="*/ 6308575 h 6858006"/>
              <a:gd name="connsiteX124" fmla="*/ 10951383 w 11296658"/>
              <a:gd name="connsiteY124" fmla="*/ 6247162 h 6858006"/>
              <a:gd name="connsiteX125" fmla="*/ 11070777 w 11296658"/>
              <a:gd name="connsiteY125" fmla="*/ 6227768 h 6858006"/>
              <a:gd name="connsiteX126" fmla="*/ 9400352 w 11296658"/>
              <a:gd name="connsiteY126" fmla="*/ 6227768 h 6858006"/>
              <a:gd name="connsiteX127" fmla="*/ 9529517 w 11296658"/>
              <a:gd name="connsiteY127" fmla="*/ 6250392 h 6858006"/>
              <a:gd name="connsiteX128" fmla="*/ 9639307 w 11296658"/>
              <a:gd name="connsiteY128" fmla="*/ 6315032 h 6858006"/>
              <a:gd name="connsiteX129" fmla="*/ 9571495 w 11296658"/>
              <a:gd name="connsiteY129" fmla="*/ 6402296 h 6858006"/>
              <a:gd name="connsiteX130" fmla="*/ 9490767 w 11296658"/>
              <a:gd name="connsiteY130" fmla="*/ 6350584 h 6858006"/>
              <a:gd name="connsiteX131" fmla="*/ 9400352 w 11296658"/>
              <a:gd name="connsiteY131" fmla="*/ 6334424 h 6858006"/>
              <a:gd name="connsiteX132" fmla="*/ 9293791 w 11296658"/>
              <a:gd name="connsiteY132" fmla="*/ 6360280 h 6858006"/>
              <a:gd name="connsiteX133" fmla="*/ 9216292 w 11296658"/>
              <a:gd name="connsiteY133" fmla="*/ 6437848 h 6858006"/>
              <a:gd name="connsiteX134" fmla="*/ 9190459 w 11296658"/>
              <a:gd name="connsiteY134" fmla="*/ 6541271 h 6858006"/>
              <a:gd name="connsiteX135" fmla="*/ 9216292 w 11296658"/>
              <a:gd name="connsiteY135" fmla="*/ 6647927 h 6858006"/>
              <a:gd name="connsiteX136" fmla="*/ 9293791 w 11296658"/>
              <a:gd name="connsiteY136" fmla="*/ 6722263 h 6858006"/>
              <a:gd name="connsiteX137" fmla="*/ 9400352 w 11296658"/>
              <a:gd name="connsiteY137" fmla="*/ 6751351 h 6858006"/>
              <a:gd name="connsiteX138" fmla="*/ 9468163 w 11296658"/>
              <a:gd name="connsiteY138" fmla="*/ 6741655 h 6858006"/>
              <a:gd name="connsiteX139" fmla="*/ 9532746 w 11296658"/>
              <a:gd name="connsiteY139" fmla="*/ 6712567 h 6858006"/>
              <a:gd name="connsiteX140" fmla="*/ 9532746 w 11296658"/>
              <a:gd name="connsiteY140" fmla="*/ 6544503 h 6858006"/>
              <a:gd name="connsiteX141" fmla="*/ 9636078 w 11296658"/>
              <a:gd name="connsiteY141" fmla="*/ 6544503 h 6858006"/>
              <a:gd name="connsiteX142" fmla="*/ 9636078 w 11296658"/>
              <a:gd name="connsiteY142" fmla="*/ 6777206 h 6858006"/>
              <a:gd name="connsiteX143" fmla="*/ 9519829 w 11296658"/>
              <a:gd name="connsiteY143" fmla="*/ 6835382 h 6858006"/>
              <a:gd name="connsiteX144" fmla="*/ 9393893 w 11296658"/>
              <a:gd name="connsiteY144" fmla="*/ 6858006 h 6858006"/>
              <a:gd name="connsiteX145" fmla="*/ 9229208 w 11296658"/>
              <a:gd name="connsiteY145" fmla="*/ 6815990 h 6858006"/>
              <a:gd name="connsiteX146" fmla="*/ 9112960 w 11296658"/>
              <a:gd name="connsiteY146" fmla="*/ 6699639 h 6858006"/>
              <a:gd name="connsiteX147" fmla="*/ 9070981 w 11296658"/>
              <a:gd name="connsiteY147" fmla="*/ 6541271 h 6858006"/>
              <a:gd name="connsiteX148" fmla="*/ 9112960 w 11296658"/>
              <a:gd name="connsiteY148" fmla="*/ 6382904 h 6858006"/>
              <a:gd name="connsiteX149" fmla="*/ 9232437 w 11296658"/>
              <a:gd name="connsiteY149" fmla="*/ 6269784 h 6858006"/>
              <a:gd name="connsiteX150" fmla="*/ 9400352 w 11296658"/>
              <a:gd name="connsiteY150" fmla="*/ 6227768 h 6858006"/>
              <a:gd name="connsiteX151" fmla="*/ 8605049 w 11296658"/>
              <a:gd name="connsiteY151" fmla="*/ 6227768 h 6858006"/>
              <a:gd name="connsiteX152" fmla="*/ 8769780 w 11296658"/>
              <a:gd name="connsiteY152" fmla="*/ 6269784 h 6858006"/>
              <a:gd name="connsiteX153" fmla="*/ 8889291 w 11296658"/>
              <a:gd name="connsiteY153" fmla="*/ 6382904 h 6858006"/>
              <a:gd name="connsiteX154" fmla="*/ 8931281 w 11296658"/>
              <a:gd name="connsiteY154" fmla="*/ 6541271 h 6858006"/>
              <a:gd name="connsiteX155" fmla="*/ 8889291 w 11296658"/>
              <a:gd name="connsiteY155" fmla="*/ 6699639 h 6858006"/>
              <a:gd name="connsiteX156" fmla="*/ 8769780 w 11296658"/>
              <a:gd name="connsiteY156" fmla="*/ 6815990 h 6858006"/>
              <a:gd name="connsiteX157" fmla="*/ 8605049 w 11296658"/>
              <a:gd name="connsiteY157" fmla="*/ 6858006 h 6858006"/>
              <a:gd name="connsiteX158" fmla="*/ 8440319 w 11296658"/>
              <a:gd name="connsiteY158" fmla="*/ 6815990 h 6858006"/>
              <a:gd name="connsiteX159" fmla="*/ 8320808 w 11296658"/>
              <a:gd name="connsiteY159" fmla="*/ 6699639 h 6858006"/>
              <a:gd name="connsiteX160" fmla="*/ 8278818 w 11296658"/>
              <a:gd name="connsiteY160" fmla="*/ 6541271 h 6858006"/>
              <a:gd name="connsiteX161" fmla="*/ 8320808 w 11296658"/>
              <a:gd name="connsiteY161" fmla="*/ 6382904 h 6858006"/>
              <a:gd name="connsiteX162" fmla="*/ 8440319 w 11296658"/>
              <a:gd name="connsiteY162" fmla="*/ 6269784 h 6858006"/>
              <a:gd name="connsiteX163" fmla="*/ 8605049 w 11296658"/>
              <a:gd name="connsiteY163" fmla="*/ 6227768 h 6858006"/>
              <a:gd name="connsiteX164" fmla="*/ 7289805 w 11296658"/>
              <a:gd name="connsiteY164" fmla="*/ 6227768 h 6858006"/>
              <a:gd name="connsiteX165" fmla="*/ 7454936 w 11296658"/>
              <a:gd name="connsiteY165" fmla="*/ 6269784 h 6858006"/>
              <a:gd name="connsiteX166" fmla="*/ 7574738 w 11296658"/>
              <a:gd name="connsiteY166" fmla="*/ 6382904 h 6858006"/>
              <a:gd name="connsiteX167" fmla="*/ 7616830 w 11296658"/>
              <a:gd name="connsiteY167" fmla="*/ 6541271 h 6858006"/>
              <a:gd name="connsiteX168" fmla="*/ 7574738 w 11296658"/>
              <a:gd name="connsiteY168" fmla="*/ 6699639 h 6858006"/>
              <a:gd name="connsiteX169" fmla="*/ 7454936 w 11296658"/>
              <a:gd name="connsiteY169" fmla="*/ 6815990 h 6858006"/>
              <a:gd name="connsiteX170" fmla="*/ 7289805 w 11296658"/>
              <a:gd name="connsiteY170" fmla="*/ 6858006 h 6858006"/>
              <a:gd name="connsiteX171" fmla="*/ 7124673 w 11296658"/>
              <a:gd name="connsiteY171" fmla="*/ 6815990 h 6858006"/>
              <a:gd name="connsiteX172" fmla="*/ 7004872 w 11296658"/>
              <a:gd name="connsiteY172" fmla="*/ 6699639 h 6858006"/>
              <a:gd name="connsiteX173" fmla="*/ 6962779 w 11296658"/>
              <a:gd name="connsiteY173" fmla="*/ 6541271 h 6858006"/>
              <a:gd name="connsiteX174" fmla="*/ 7004872 w 11296658"/>
              <a:gd name="connsiteY174" fmla="*/ 6382904 h 6858006"/>
              <a:gd name="connsiteX175" fmla="*/ 7124673 w 11296658"/>
              <a:gd name="connsiteY175" fmla="*/ 6269784 h 6858006"/>
              <a:gd name="connsiteX176" fmla="*/ 7289805 w 11296658"/>
              <a:gd name="connsiteY176" fmla="*/ 6227768 h 6858006"/>
              <a:gd name="connsiteX177" fmla="*/ 5031533 w 11296658"/>
              <a:gd name="connsiteY177" fmla="*/ 6227768 h 6858006"/>
              <a:gd name="connsiteX178" fmla="*/ 5157505 w 11296658"/>
              <a:gd name="connsiteY178" fmla="*/ 6253624 h 6858006"/>
              <a:gd name="connsiteX179" fmla="*/ 5267327 w 11296658"/>
              <a:gd name="connsiteY179" fmla="*/ 6327960 h 6858006"/>
              <a:gd name="connsiteX180" fmla="*/ 5199496 w 11296658"/>
              <a:gd name="connsiteY180" fmla="*/ 6411992 h 6858006"/>
              <a:gd name="connsiteX181" fmla="*/ 5121974 w 11296658"/>
              <a:gd name="connsiteY181" fmla="*/ 6353816 h 6858006"/>
              <a:gd name="connsiteX182" fmla="*/ 5031533 w 11296658"/>
              <a:gd name="connsiteY182" fmla="*/ 6334424 h 6858006"/>
              <a:gd name="connsiteX183" fmla="*/ 4928171 w 11296658"/>
              <a:gd name="connsiteY183" fmla="*/ 6360280 h 6858006"/>
              <a:gd name="connsiteX184" fmla="*/ 4853880 w 11296658"/>
              <a:gd name="connsiteY184" fmla="*/ 6434616 h 6858006"/>
              <a:gd name="connsiteX185" fmla="*/ 4828039 w 11296658"/>
              <a:gd name="connsiteY185" fmla="*/ 6538039 h 6858006"/>
              <a:gd name="connsiteX186" fmla="*/ 4853880 w 11296658"/>
              <a:gd name="connsiteY186" fmla="*/ 6644695 h 6858006"/>
              <a:gd name="connsiteX187" fmla="*/ 4928171 w 11296658"/>
              <a:gd name="connsiteY187" fmla="*/ 6719031 h 6858006"/>
              <a:gd name="connsiteX188" fmla="*/ 5031533 w 11296658"/>
              <a:gd name="connsiteY188" fmla="*/ 6748119 h 6858006"/>
              <a:gd name="connsiteX189" fmla="*/ 5118744 w 11296658"/>
              <a:gd name="connsiteY189" fmla="*/ 6728727 h 6858006"/>
              <a:gd name="connsiteX190" fmla="*/ 5199496 w 11296658"/>
              <a:gd name="connsiteY190" fmla="*/ 6673783 h 6858006"/>
              <a:gd name="connsiteX191" fmla="*/ 5267327 w 11296658"/>
              <a:gd name="connsiteY191" fmla="*/ 6751351 h 6858006"/>
              <a:gd name="connsiteX192" fmla="*/ 5154275 w 11296658"/>
              <a:gd name="connsiteY192" fmla="*/ 6828918 h 6858006"/>
              <a:gd name="connsiteX193" fmla="*/ 5025073 w 11296658"/>
              <a:gd name="connsiteY193" fmla="*/ 6858006 h 6858006"/>
              <a:gd name="connsiteX194" fmla="*/ 4863569 w 11296658"/>
              <a:gd name="connsiteY194" fmla="*/ 6815990 h 6858006"/>
              <a:gd name="connsiteX195" fmla="*/ 4750518 w 11296658"/>
              <a:gd name="connsiteY195" fmla="*/ 6699639 h 6858006"/>
              <a:gd name="connsiteX196" fmla="*/ 4708526 w 11296658"/>
              <a:gd name="connsiteY196" fmla="*/ 6541271 h 6858006"/>
              <a:gd name="connsiteX197" fmla="*/ 4750518 w 11296658"/>
              <a:gd name="connsiteY197" fmla="*/ 6382904 h 6858006"/>
              <a:gd name="connsiteX198" fmla="*/ 4866799 w 11296658"/>
              <a:gd name="connsiteY198" fmla="*/ 6269784 h 6858006"/>
              <a:gd name="connsiteX199" fmla="*/ 5031533 w 11296658"/>
              <a:gd name="connsiteY199" fmla="*/ 6227768 h 6858006"/>
              <a:gd name="connsiteX200" fmla="*/ 10417183 w 11296658"/>
              <a:gd name="connsiteY200" fmla="*/ 5448304 h 6858006"/>
              <a:gd name="connsiteX201" fmla="*/ 10307645 w 11296658"/>
              <a:gd name="connsiteY201" fmla="*/ 5707067 h 6858006"/>
              <a:gd name="connsiteX202" fmla="*/ 10525133 w 11296658"/>
              <a:gd name="connsiteY202" fmla="*/ 5707067 h 6858006"/>
              <a:gd name="connsiteX203" fmla="*/ 7848605 w 11296658"/>
              <a:gd name="connsiteY203" fmla="*/ 5448304 h 6858006"/>
              <a:gd name="connsiteX204" fmla="*/ 7742242 w 11296658"/>
              <a:gd name="connsiteY204" fmla="*/ 5707067 h 6858006"/>
              <a:gd name="connsiteX205" fmla="*/ 7954967 w 11296658"/>
              <a:gd name="connsiteY205" fmla="*/ 5707067 h 6858006"/>
              <a:gd name="connsiteX206" fmla="*/ 10906134 w 11296658"/>
              <a:gd name="connsiteY206" fmla="*/ 5326066 h 6858006"/>
              <a:gd name="connsiteX207" fmla="*/ 11022021 w 11296658"/>
              <a:gd name="connsiteY207" fmla="*/ 5326066 h 6858006"/>
              <a:gd name="connsiteX208" fmla="*/ 11022021 w 11296658"/>
              <a:gd name="connsiteY208" fmla="*/ 5829304 h 6858006"/>
              <a:gd name="connsiteX209" fmla="*/ 11287134 w 11296658"/>
              <a:gd name="connsiteY209" fmla="*/ 5829304 h 6858006"/>
              <a:gd name="connsiteX210" fmla="*/ 11287134 w 11296658"/>
              <a:gd name="connsiteY210" fmla="*/ 5937254 h 6858006"/>
              <a:gd name="connsiteX211" fmla="*/ 10906134 w 11296658"/>
              <a:gd name="connsiteY211" fmla="*/ 5937254 h 6858006"/>
              <a:gd name="connsiteX212" fmla="*/ 10360033 w 11296658"/>
              <a:gd name="connsiteY212" fmla="*/ 5326066 h 6858006"/>
              <a:gd name="connsiteX213" fmla="*/ 10479095 w 11296658"/>
              <a:gd name="connsiteY213" fmla="*/ 5326066 h 6858006"/>
              <a:gd name="connsiteX214" fmla="*/ 10744208 w 11296658"/>
              <a:gd name="connsiteY214" fmla="*/ 5937254 h 6858006"/>
              <a:gd name="connsiteX215" fmla="*/ 10618795 w 11296658"/>
              <a:gd name="connsiteY215" fmla="*/ 5937254 h 6858006"/>
              <a:gd name="connsiteX216" fmla="*/ 10566408 w 11296658"/>
              <a:gd name="connsiteY216" fmla="*/ 5807079 h 6858006"/>
              <a:gd name="connsiteX217" fmla="*/ 10266370 w 11296658"/>
              <a:gd name="connsiteY217" fmla="*/ 5807079 h 6858006"/>
              <a:gd name="connsiteX218" fmla="*/ 10210808 w 11296658"/>
              <a:gd name="connsiteY218" fmla="*/ 5937254 h 6858006"/>
              <a:gd name="connsiteX219" fmla="*/ 10091745 w 11296658"/>
              <a:gd name="connsiteY219" fmla="*/ 5937254 h 6858006"/>
              <a:gd name="connsiteX220" fmla="*/ 9839332 w 11296658"/>
              <a:gd name="connsiteY220" fmla="*/ 5326066 h 6858006"/>
              <a:gd name="connsiteX221" fmla="*/ 9955220 w 11296658"/>
              <a:gd name="connsiteY221" fmla="*/ 5326066 h 6858006"/>
              <a:gd name="connsiteX222" fmla="*/ 9955220 w 11296658"/>
              <a:gd name="connsiteY222" fmla="*/ 5937254 h 6858006"/>
              <a:gd name="connsiteX223" fmla="*/ 9839332 w 11296658"/>
              <a:gd name="connsiteY223" fmla="*/ 5937254 h 6858006"/>
              <a:gd name="connsiteX224" fmla="*/ 8340731 w 11296658"/>
              <a:gd name="connsiteY224" fmla="*/ 5326066 h 6858006"/>
              <a:gd name="connsiteX225" fmla="*/ 8450269 w 11296658"/>
              <a:gd name="connsiteY225" fmla="*/ 5326066 h 6858006"/>
              <a:gd name="connsiteX226" fmla="*/ 8766181 w 11296658"/>
              <a:gd name="connsiteY226" fmla="*/ 5745167 h 6858006"/>
              <a:gd name="connsiteX227" fmla="*/ 8766181 w 11296658"/>
              <a:gd name="connsiteY227" fmla="*/ 5326066 h 6858006"/>
              <a:gd name="connsiteX228" fmla="*/ 8878894 w 11296658"/>
              <a:gd name="connsiteY228" fmla="*/ 5326066 h 6858006"/>
              <a:gd name="connsiteX229" fmla="*/ 8878894 w 11296658"/>
              <a:gd name="connsiteY229" fmla="*/ 5937254 h 6858006"/>
              <a:gd name="connsiteX230" fmla="*/ 8769356 w 11296658"/>
              <a:gd name="connsiteY230" fmla="*/ 5937254 h 6858006"/>
              <a:gd name="connsiteX231" fmla="*/ 8453444 w 11296658"/>
              <a:gd name="connsiteY231" fmla="*/ 5516566 h 6858006"/>
              <a:gd name="connsiteX232" fmla="*/ 8453444 w 11296658"/>
              <a:gd name="connsiteY232" fmla="*/ 5937254 h 6858006"/>
              <a:gd name="connsiteX233" fmla="*/ 8340731 w 11296658"/>
              <a:gd name="connsiteY233" fmla="*/ 5937254 h 6858006"/>
              <a:gd name="connsiteX234" fmla="*/ 7789867 w 11296658"/>
              <a:gd name="connsiteY234" fmla="*/ 5326066 h 6858006"/>
              <a:gd name="connsiteX235" fmla="*/ 7913693 w 11296658"/>
              <a:gd name="connsiteY235" fmla="*/ 5326066 h 6858006"/>
              <a:gd name="connsiteX236" fmla="*/ 8178805 w 11296658"/>
              <a:gd name="connsiteY236" fmla="*/ 5937254 h 6858006"/>
              <a:gd name="connsiteX237" fmla="*/ 8051805 w 11296658"/>
              <a:gd name="connsiteY237" fmla="*/ 5937254 h 6858006"/>
              <a:gd name="connsiteX238" fmla="*/ 7997830 w 11296658"/>
              <a:gd name="connsiteY238" fmla="*/ 5807079 h 6858006"/>
              <a:gd name="connsiteX239" fmla="*/ 7699380 w 11296658"/>
              <a:gd name="connsiteY239" fmla="*/ 5807079 h 6858006"/>
              <a:gd name="connsiteX240" fmla="*/ 7645405 w 11296658"/>
              <a:gd name="connsiteY240" fmla="*/ 5937254 h 6858006"/>
              <a:gd name="connsiteX241" fmla="*/ 7523167 w 11296658"/>
              <a:gd name="connsiteY241" fmla="*/ 5937254 h 6858006"/>
              <a:gd name="connsiteX242" fmla="*/ 6821491 w 11296658"/>
              <a:gd name="connsiteY242" fmla="*/ 5326066 h 6858006"/>
              <a:gd name="connsiteX243" fmla="*/ 6934204 w 11296658"/>
              <a:gd name="connsiteY243" fmla="*/ 5326066 h 6858006"/>
              <a:gd name="connsiteX244" fmla="*/ 7248530 w 11296658"/>
              <a:gd name="connsiteY244" fmla="*/ 5745167 h 6858006"/>
              <a:gd name="connsiteX245" fmla="*/ 7248530 w 11296658"/>
              <a:gd name="connsiteY245" fmla="*/ 5326066 h 6858006"/>
              <a:gd name="connsiteX246" fmla="*/ 7364417 w 11296658"/>
              <a:gd name="connsiteY246" fmla="*/ 5326066 h 6858006"/>
              <a:gd name="connsiteX247" fmla="*/ 7364417 w 11296658"/>
              <a:gd name="connsiteY247" fmla="*/ 5937254 h 6858006"/>
              <a:gd name="connsiteX248" fmla="*/ 7251705 w 11296658"/>
              <a:gd name="connsiteY248" fmla="*/ 5937254 h 6858006"/>
              <a:gd name="connsiteX249" fmla="*/ 6937379 w 11296658"/>
              <a:gd name="connsiteY249" fmla="*/ 5516566 h 6858006"/>
              <a:gd name="connsiteX250" fmla="*/ 6937379 w 11296658"/>
              <a:gd name="connsiteY250" fmla="*/ 5937254 h 6858006"/>
              <a:gd name="connsiteX251" fmla="*/ 6821491 w 11296658"/>
              <a:gd name="connsiteY251" fmla="*/ 5937254 h 6858006"/>
              <a:gd name="connsiteX252" fmla="*/ 6469066 w 11296658"/>
              <a:gd name="connsiteY252" fmla="*/ 5326066 h 6858006"/>
              <a:gd name="connsiteX253" fmla="*/ 6584954 w 11296658"/>
              <a:gd name="connsiteY253" fmla="*/ 5326066 h 6858006"/>
              <a:gd name="connsiteX254" fmla="*/ 6584954 w 11296658"/>
              <a:gd name="connsiteY254" fmla="*/ 5937254 h 6858006"/>
              <a:gd name="connsiteX255" fmla="*/ 6469066 w 11296658"/>
              <a:gd name="connsiteY255" fmla="*/ 5937254 h 6858006"/>
              <a:gd name="connsiteX256" fmla="*/ 5870578 w 11296658"/>
              <a:gd name="connsiteY256" fmla="*/ 5326066 h 6858006"/>
              <a:gd name="connsiteX257" fmla="*/ 6294441 w 11296658"/>
              <a:gd name="connsiteY257" fmla="*/ 5326066 h 6858006"/>
              <a:gd name="connsiteX258" fmla="*/ 6294441 w 11296658"/>
              <a:gd name="connsiteY258" fmla="*/ 5426079 h 6858006"/>
              <a:gd name="connsiteX259" fmla="*/ 5991228 w 11296658"/>
              <a:gd name="connsiteY259" fmla="*/ 5426079 h 6858006"/>
              <a:gd name="connsiteX260" fmla="*/ 5991228 w 11296658"/>
              <a:gd name="connsiteY260" fmla="*/ 5594354 h 6858006"/>
              <a:gd name="connsiteX261" fmla="*/ 6265866 w 11296658"/>
              <a:gd name="connsiteY261" fmla="*/ 5594354 h 6858006"/>
              <a:gd name="connsiteX262" fmla="*/ 6265866 w 11296658"/>
              <a:gd name="connsiteY262" fmla="*/ 5694367 h 6858006"/>
              <a:gd name="connsiteX263" fmla="*/ 5991228 w 11296658"/>
              <a:gd name="connsiteY263" fmla="*/ 5694367 h 6858006"/>
              <a:gd name="connsiteX264" fmla="*/ 5991228 w 11296658"/>
              <a:gd name="connsiteY264" fmla="*/ 5937254 h 6858006"/>
              <a:gd name="connsiteX265" fmla="*/ 5870578 w 11296658"/>
              <a:gd name="connsiteY265" fmla="*/ 5937254 h 6858006"/>
              <a:gd name="connsiteX266" fmla="*/ 9393987 w 11296658"/>
              <a:gd name="connsiteY266" fmla="*/ 5314954 h 6858006"/>
              <a:gd name="connsiteX267" fmla="*/ 9519960 w 11296658"/>
              <a:gd name="connsiteY267" fmla="*/ 5340875 h 6858006"/>
              <a:gd name="connsiteX268" fmla="*/ 9629782 w 11296658"/>
              <a:gd name="connsiteY268" fmla="*/ 5415398 h 6858006"/>
              <a:gd name="connsiteX269" fmla="*/ 9561951 w 11296658"/>
              <a:gd name="connsiteY269" fmla="*/ 5499642 h 6858006"/>
              <a:gd name="connsiteX270" fmla="*/ 9484429 w 11296658"/>
              <a:gd name="connsiteY270" fmla="*/ 5441319 h 6858006"/>
              <a:gd name="connsiteX271" fmla="*/ 9393987 w 11296658"/>
              <a:gd name="connsiteY271" fmla="*/ 5421879 h 6858006"/>
              <a:gd name="connsiteX272" fmla="*/ 9290625 w 11296658"/>
              <a:gd name="connsiteY272" fmla="*/ 5447800 h 6858006"/>
              <a:gd name="connsiteX273" fmla="*/ 9216334 w 11296658"/>
              <a:gd name="connsiteY273" fmla="*/ 5522323 h 6858006"/>
              <a:gd name="connsiteX274" fmla="*/ 9190493 w 11296658"/>
              <a:gd name="connsiteY274" fmla="*/ 5629247 h 6858006"/>
              <a:gd name="connsiteX275" fmla="*/ 9216334 w 11296658"/>
              <a:gd name="connsiteY275" fmla="*/ 5732931 h 6858006"/>
              <a:gd name="connsiteX276" fmla="*/ 9290625 w 11296658"/>
              <a:gd name="connsiteY276" fmla="*/ 5807455 h 6858006"/>
              <a:gd name="connsiteX277" fmla="*/ 9393987 w 11296658"/>
              <a:gd name="connsiteY277" fmla="*/ 5836616 h 6858006"/>
              <a:gd name="connsiteX278" fmla="*/ 9481199 w 11296658"/>
              <a:gd name="connsiteY278" fmla="*/ 5817175 h 6858006"/>
              <a:gd name="connsiteX279" fmla="*/ 9561951 w 11296658"/>
              <a:gd name="connsiteY279" fmla="*/ 5762093 h 6858006"/>
              <a:gd name="connsiteX280" fmla="*/ 9629782 w 11296658"/>
              <a:gd name="connsiteY280" fmla="*/ 5839856 h 6858006"/>
              <a:gd name="connsiteX281" fmla="*/ 9516730 w 11296658"/>
              <a:gd name="connsiteY281" fmla="*/ 5917619 h 6858006"/>
              <a:gd name="connsiteX282" fmla="*/ 9387527 w 11296658"/>
              <a:gd name="connsiteY282" fmla="*/ 5946780 h 6858006"/>
              <a:gd name="connsiteX283" fmla="*/ 9226024 w 11296658"/>
              <a:gd name="connsiteY283" fmla="*/ 5904658 h 6858006"/>
              <a:gd name="connsiteX284" fmla="*/ 9112972 w 11296658"/>
              <a:gd name="connsiteY284" fmla="*/ 5791254 h 6858006"/>
              <a:gd name="connsiteX285" fmla="*/ 9070981 w 11296658"/>
              <a:gd name="connsiteY285" fmla="*/ 5629247 h 6858006"/>
              <a:gd name="connsiteX286" fmla="*/ 9112972 w 11296658"/>
              <a:gd name="connsiteY286" fmla="*/ 5470481 h 6858006"/>
              <a:gd name="connsiteX287" fmla="*/ 9229254 w 11296658"/>
              <a:gd name="connsiteY287" fmla="*/ 5357076 h 6858006"/>
              <a:gd name="connsiteX288" fmla="*/ 9393987 w 11296658"/>
              <a:gd name="connsiteY288" fmla="*/ 5314954 h 6858006"/>
              <a:gd name="connsiteX289" fmla="*/ 1854996 w 11296658"/>
              <a:gd name="connsiteY289" fmla="*/ 1338704 h 6858006"/>
              <a:gd name="connsiteX290" fmla="*/ 581706 w 11296658"/>
              <a:gd name="connsiteY290" fmla="*/ 2612738 h 6858006"/>
              <a:gd name="connsiteX291" fmla="*/ 1854996 w 11296658"/>
              <a:gd name="connsiteY291" fmla="*/ 3883536 h 6858006"/>
              <a:gd name="connsiteX292" fmla="*/ 3125054 w 11296658"/>
              <a:gd name="connsiteY292" fmla="*/ 2612738 h 6858006"/>
              <a:gd name="connsiteX293" fmla="*/ 1854996 w 11296658"/>
              <a:gd name="connsiteY293" fmla="*/ 1338704 h 6858006"/>
              <a:gd name="connsiteX294" fmla="*/ 9884600 w 11296658"/>
              <a:gd name="connsiteY294" fmla="*/ 757237 h 6858006"/>
              <a:gd name="connsiteX295" fmla="*/ 11287134 w 11296658"/>
              <a:gd name="connsiteY295" fmla="*/ 1400621 h 6858006"/>
              <a:gd name="connsiteX296" fmla="*/ 10873483 w 11296658"/>
              <a:gd name="connsiteY296" fmla="*/ 1817689 h 6858006"/>
              <a:gd name="connsiteX297" fmla="*/ 9884600 w 11296658"/>
              <a:gd name="connsiteY297" fmla="*/ 1339192 h 6858006"/>
              <a:gd name="connsiteX298" fmla="*/ 8611333 w 11296658"/>
              <a:gd name="connsiteY298" fmla="*/ 2613027 h 6858006"/>
              <a:gd name="connsiteX299" fmla="*/ 9884600 w 11296658"/>
              <a:gd name="connsiteY299" fmla="*/ 3883627 h 6858006"/>
              <a:gd name="connsiteX300" fmla="*/ 10873483 w 11296658"/>
              <a:gd name="connsiteY300" fmla="*/ 3408366 h 6858006"/>
              <a:gd name="connsiteX301" fmla="*/ 11287134 w 11296658"/>
              <a:gd name="connsiteY301" fmla="*/ 3822198 h 6858006"/>
              <a:gd name="connsiteX302" fmla="*/ 9884600 w 11296658"/>
              <a:gd name="connsiteY302" fmla="*/ 4468815 h 6858006"/>
              <a:gd name="connsiteX303" fmla="*/ 8026405 w 11296658"/>
              <a:gd name="connsiteY303" fmla="*/ 2613027 h 6858006"/>
              <a:gd name="connsiteX304" fmla="*/ 9884600 w 11296658"/>
              <a:gd name="connsiteY304" fmla="*/ 757237 h 6858006"/>
              <a:gd name="connsiteX305" fmla="*/ 5868197 w 11296658"/>
              <a:gd name="connsiteY305" fmla="*/ 757237 h 6858006"/>
              <a:gd name="connsiteX306" fmla="*/ 7723193 w 11296658"/>
              <a:gd name="connsiteY306" fmla="*/ 2613027 h 6858006"/>
              <a:gd name="connsiteX307" fmla="*/ 7700571 w 11296658"/>
              <a:gd name="connsiteY307" fmla="*/ 2904004 h 6858006"/>
              <a:gd name="connsiteX308" fmla="*/ 5868197 w 11296658"/>
              <a:gd name="connsiteY308" fmla="*/ 2904004 h 6858006"/>
              <a:gd name="connsiteX309" fmla="*/ 5868197 w 11296658"/>
              <a:gd name="connsiteY309" fmla="*/ 2318816 h 6858006"/>
              <a:gd name="connsiteX310" fmla="*/ 7105938 w 11296658"/>
              <a:gd name="connsiteY310" fmla="*/ 2318816 h 6858006"/>
              <a:gd name="connsiteX311" fmla="*/ 5868197 w 11296658"/>
              <a:gd name="connsiteY311" fmla="*/ 1339193 h 6858006"/>
              <a:gd name="connsiteX312" fmla="*/ 4598139 w 11296658"/>
              <a:gd name="connsiteY312" fmla="*/ 2613027 h 6858006"/>
              <a:gd name="connsiteX313" fmla="*/ 5868197 w 11296658"/>
              <a:gd name="connsiteY313" fmla="*/ 3883627 h 6858006"/>
              <a:gd name="connsiteX314" fmla="*/ 5868197 w 11296658"/>
              <a:gd name="connsiteY314" fmla="*/ 4468815 h 6858006"/>
              <a:gd name="connsiteX315" fmla="*/ 4013201 w 11296658"/>
              <a:gd name="connsiteY315" fmla="*/ 2613027 h 6858006"/>
              <a:gd name="connsiteX316" fmla="*/ 5868197 w 11296658"/>
              <a:gd name="connsiteY316" fmla="*/ 757237 h 6858006"/>
              <a:gd name="connsiteX317" fmla="*/ 0 w 11296658"/>
              <a:gd name="connsiteY317" fmla="*/ 0 h 6858006"/>
              <a:gd name="connsiteX318" fmla="*/ 581706 w 11296658"/>
              <a:gd name="connsiteY318" fmla="*/ 0 h 6858006"/>
              <a:gd name="connsiteX319" fmla="*/ 581706 w 11296658"/>
              <a:gd name="connsiteY319" fmla="*/ 2462 h 6858006"/>
              <a:gd name="connsiteX320" fmla="*/ 581706 w 11296658"/>
              <a:gd name="connsiteY320" fmla="*/ 1261099 h 6858006"/>
              <a:gd name="connsiteX321" fmla="*/ 1854996 w 11296658"/>
              <a:gd name="connsiteY321" fmla="*/ 756659 h 6858006"/>
              <a:gd name="connsiteX322" fmla="*/ 3709992 w 11296658"/>
              <a:gd name="connsiteY322" fmla="*/ 2612738 h 6858006"/>
              <a:gd name="connsiteX323" fmla="*/ 1854996 w 11296658"/>
              <a:gd name="connsiteY323" fmla="*/ 4468815 h 6858006"/>
              <a:gd name="connsiteX324" fmla="*/ 0 w 11296658"/>
              <a:gd name="connsiteY324" fmla="*/ 2612738 h 6858006"/>
              <a:gd name="connsiteX325" fmla="*/ 0 w 11296658"/>
              <a:gd name="connsiteY325" fmla="*/ 2612100 h 6858006"/>
              <a:gd name="connsiteX326" fmla="*/ 0 w 11296658"/>
              <a:gd name="connsiteY326" fmla="*/ 2607635 h 6858006"/>
              <a:gd name="connsiteX327" fmla="*/ 0 w 11296658"/>
              <a:gd name="connsiteY327" fmla="*/ 2595516 h 6858006"/>
              <a:gd name="connsiteX328" fmla="*/ 0 w 11296658"/>
              <a:gd name="connsiteY328" fmla="*/ 2571914 h 6858006"/>
              <a:gd name="connsiteX329" fmla="*/ 0 w 11296658"/>
              <a:gd name="connsiteY329" fmla="*/ 2533004 h 6858006"/>
              <a:gd name="connsiteX330" fmla="*/ 0 w 11296658"/>
              <a:gd name="connsiteY330" fmla="*/ 2474957 h 6858006"/>
              <a:gd name="connsiteX331" fmla="*/ 0 w 11296658"/>
              <a:gd name="connsiteY331" fmla="*/ 2393947 h 6858006"/>
              <a:gd name="connsiteX332" fmla="*/ 0 w 11296658"/>
              <a:gd name="connsiteY332" fmla="*/ 2343634 h 6858006"/>
              <a:gd name="connsiteX333" fmla="*/ 0 w 11296658"/>
              <a:gd name="connsiteY333" fmla="*/ 2286146 h 6858006"/>
              <a:gd name="connsiteX334" fmla="*/ 0 w 11296658"/>
              <a:gd name="connsiteY334" fmla="*/ 2221003 h 6858006"/>
              <a:gd name="connsiteX335" fmla="*/ 0 w 11296658"/>
              <a:gd name="connsiteY335" fmla="*/ 2147727 h 6858006"/>
              <a:gd name="connsiteX336" fmla="*/ 0 w 11296658"/>
              <a:gd name="connsiteY336" fmla="*/ 2065839 h 6858006"/>
              <a:gd name="connsiteX337" fmla="*/ 0 w 11296658"/>
              <a:gd name="connsiteY337" fmla="*/ 1974862 h 6858006"/>
              <a:gd name="connsiteX338" fmla="*/ 0 w 11296658"/>
              <a:gd name="connsiteY338" fmla="*/ 1874317 h 6858006"/>
              <a:gd name="connsiteX339" fmla="*/ 0 w 11296658"/>
              <a:gd name="connsiteY339" fmla="*/ 1763726 h 6858006"/>
              <a:gd name="connsiteX340" fmla="*/ 0 w 11296658"/>
              <a:gd name="connsiteY340" fmla="*/ 1642609 h 6858006"/>
              <a:gd name="connsiteX341" fmla="*/ 0 w 11296658"/>
              <a:gd name="connsiteY341" fmla="*/ 1510489 h 6858006"/>
              <a:gd name="connsiteX342" fmla="*/ 0 w 11296658"/>
              <a:gd name="connsiteY342" fmla="*/ 1366887 h 6858006"/>
              <a:gd name="connsiteX343" fmla="*/ 0 w 11296658"/>
              <a:gd name="connsiteY343" fmla="*/ 1211325 h 6858006"/>
              <a:gd name="connsiteX344" fmla="*/ 0 w 11296658"/>
              <a:gd name="connsiteY344" fmla="*/ 1043325 h 6858006"/>
              <a:gd name="connsiteX345" fmla="*/ 0 w 11296658"/>
              <a:gd name="connsiteY345" fmla="*/ 862407 h 6858006"/>
              <a:gd name="connsiteX346" fmla="*/ 0 w 11296658"/>
              <a:gd name="connsiteY346" fmla="*/ 668094 h 6858006"/>
              <a:gd name="connsiteX347" fmla="*/ 0 w 11296658"/>
              <a:gd name="connsiteY347" fmla="*/ 459908 h 6858006"/>
              <a:gd name="connsiteX348" fmla="*/ 0 w 11296658"/>
              <a:gd name="connsiteY348" fmla="*/ 237369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11296658" h="6858006">
                <a:moveTo>
                  <a:pt x="8608279" y="6334424"/>
                </a:moveTo>
                <a:cubicBezTo>
                  <a:pt x="8569519" y="6334424"/>
                  <a:pt x="8533989" y="6340888"/>
                  <a:pt x="8501689" y="6360280"/>
                </a:cubicBezTo>
                <a:cubicBezTo>
                  <a:pt x="8469389" y="6379672"/>
                  <a:pt x="8446779" y="6405528"/>
                  <a:pt x="8427399" y="6434616"/>
                </a:cubicBezTo>
                <a:cubicBezTo>
                  <a:pt x="8408019" y="6466935"/>
                  <a:pt x="8398329" y="6502487"/>
                  <a:pt x="8398329" y="6541271"/>
                </a:cubicBezTo>
                <a:cubicBezTo>
                  <a:pt x="8398329" y="6580055"/>
                  <a:pt x="8408019" y="6615607"/>
                  <a:pt x="8427399" y="6647927"/>
                </a:cubicBezTo>
                <a:cubicBezTo>
                  <a:pt x="8446779" y="6680247"/>
                  <a:pt x="8472619" y="6702871"/>
                  <a:pt x="8501689" y="6722263"/>
                </a:cubicBezTo>
                <a:cubicBezTo>
                  <a:pt x="8533989" y="6741655"/>
                  <a:pt x="8569519" y="6751351"/>
                  <a:pt x="8608279" y="6751351"/>
                </a:cubicBezTo>
                <a:cubicBezTo>
                  <a:pt x="8643810" y="6751351"/>
                  <a:pt x="8676110" y="6741655"/>
                  <a:pt x="8708410" y="6722263"/>
                </a:cubicBezTo>
                <a:cubicBezTo>
                  <a:pt x="8740710" y="6702871"/>
                  <a:pt x="8766550" y="6680247"/>
                  <a:pt x="8782700" y="6647927"/>
                </a:cubicBezTo>
                <a:cubicBezTo>
                  <a:pt x="8802080" y="6615607"/>
                  <a:pt x="8811770" y="6580055"/>
                  <a:pt x="8811770" y="6541271"/>
                </a:cubicBezTo>
                <a:cubicBezTo>
                  <a:pt x="8811770" y="6502487"/>
                  <a:pt x="8802080" y="6466935"/>
                  <a:pt x="8782700" y="6434616"/>
                </a:cubicBezTo>
                <a:cubicBezTo>
                  <a:pt x="8766550" y="6405528"/>
                  <a:pt x="8740710" y="6379672"/>
                  <a:pt x="8708410" y="6360280"/>
                </a:cubicBezTo>
                <a:cubicBezTo>
                  <a:pt x="8676110" y="6340888"/>
                  <a:pt x="8643810" y="6334424"/>
                  <a:pt x="8608279" y="6334424"/>
                </a:cubicBezTo>
                <a:close/>
                <a:moveTo>
                  <a:pt x="7293043" y="6334424"/>
                </a:moveTo>
                <a:cubicBezTo>
                  <a:pt x="7254188" y="6334424"/>
                  <a:pt x="7218571" y="6340888"/>
                  <a:pt x="7186193" y="6360280"/>
                </a:cubicBezTo>
                <a:cubicBezTo>
                  <a:pt x="7153814" y="6379672"/>
                  <a:pt x="7131149" y="6405528"/>
                  <a:pt x="7111722" y="6434616"/>
                </a:cubicBezTo>
                <a:cubicBezTo>
                  <a:pt x="7092294" y="6466935"/>
                  <a:pt x="7082581" y="6502487"/>
                  <a:pt x="7082581" y="6541271"/>
                </a:cubicBezTo>
                <a:cubicBezTo>
                  <a:pt x="7082581" y="6580055"/>
                  <a:pt x="7092294" y="6615607"/>
                  <a:pt x="7111722" y="6647927"/>
                </a:cubicBezTo>
                <a:cubicBezTo>
                  <a:pt x="7131149" y="6680247"/>
                  <a:pt x="7157052" y="6702871"/>
                  <a:pt x="7189431" y="6722263"/>
                </a:cubicBezTo>
                <a:cubicBezTo>
                  <a:pt x="7218571" y="6741655"/>
                  <a:pt x="7254188" y="6751351"/>
                  <a:pt x="7293043" y="6751351"/>
                </a:cubicBezTo>
                <a:cubicBezTo>
                  <a:pt x="7328659" y="6751351"/>
                  <a:pt x="7364276" y="6741655"/>
                  <a:pt x="7393417" y="6722263"/>
                </a:cubicBezTo>
                <a:cubicBezTo>
                  <a:pt x="7425796" y="6702871"/>
                  <a:pt x="7451699" y="6680247"/>
                  <a:pt x="7467888" y="6647927"/>
                </a:cubicBezTo>
                <a:cubicBezTo>
                  <a:pt x="7487315" y="6615607"/>
                  <a:pt x="7497029" y="6580055"/>
                  <a:pt x="7497029" y="6541271"/>
                </a:cubicBezTo>
                <a:cubicBezTo>
                  <a:pt x="7497029" y="6502487"/>
                  <a:pt x="7487315" y="6466935"/>
                  <a:pt x="7467888" y="6434616"/>
                </a:cubicBezTo>
                <a:cubicBezTo>
                  <a:pt x="7451699" y="6405528"/>
                  <a:pt x="7425796" y="6379672"/>
                  <a:pt x="7393417" y="6360280"/>
                </a:cubicBezTo>
                <a:cubicBezTo>
                  <a:pt x="7364276" y="6340888"/>
                  <a:pt x="7328659" y="6334424"/>
                  <a:pt x="7293043" y="6334424"/>
                </a:cubicBezTo>
                <a:close/>
                <a:moveTo>
                  <a:pt x="10194933" y="6237293"/>
                </a:moveTo>
                <a:lnTo>
                  <a:pt x="10644196" y="6237293"/>
                </a:lnTo>
                <a:lnTo>
                  <a:pt x="10644196" y="6337306"/>
                </a:lnTo>
                <a:lnTo>
                  <a:pt x="10310821" y="6337306"/>
                </a:lnTo>
                <a:lnTo>
                  <a:pt x="10310821" y="6489706"/>
                </a:lnTo>
                <a:lnTo>
                  <a:pt x="10607683" y="6489706"/>
                </a:lnTo>
                <a:lnTo>
                  <a:pt x="10607683" y="6592894"/>
                </a:lnTo>
                <a:lnTo>
                  <a:pt x="10310821" y="6592894"/>
                </a:lnTo>
                <a:lnTo>
                  <a:pt x="10310821" y="6745294"/>
                </a:lnTo>
                <a:lnTo>
                  <a:pt x="10653721" y="6745294"/>
                </a:lnTo>
                <a:lnTo>
                  <a:pt x="10653721" y="6848481"/>
                </a:lnTo>
                <a:lnTo>
                  <a:pt x="10194933" y="6848481"/>
                </a:lnTo>
                <a:close/>
                <a:moveTo>
                  <a:pt x="9839332" y="6237293"/>
                </a:moveTo>
                <a:lnTo>
                  <a:pt x="9955220" y="6237293"/>
                </a:lnTo>
                <a:lnTo>
                  <a:pt x="9955220" y="6848481"/>
                </a:lnTo>
                <a:lnTo>
                  <a:pt x="9839332" y="6848481"/>
                </a:lnTo>
                <a:close/>
                <a:moveTo>
                  <a:pt x="7807330" y="6237293"/>
                </a:moveTo>
                <a:lnTo>
                  <a:pt x="7923218" y="6237293"/>
                </a:lnTo>
                <a:lnTo>
                  <a:pt x="7923218" y="6742119"/>
                </a:lnTo>
                <a:lnTo>
                  <a:pt x="8188330" y="6742119"/>
                </a:lnTo>
                <a:lnTo>
                  <a:pt x="8188330" y="6848481"/>
                </a:lnTo>
                <a:lnTo>
                  <a:pt x="7807330" y="6848481"/>
                </a:lnTo>
                <a:close/>
                <a:moveTo>
                  <a:pt x="6235703" y="6237293"/>
                </a:moveTo>
                <a:lnTo>
                  <a:pt x="6346828" y="6237293"/>
                </a:lnTo>
                <a:lnTo>
                  <a:pt x="6662742" y="6657981"/>
                </a:lnTo>
                <a:lnTo>
                  <a:pt x="6662742" y="6237293"/>
                </a:lnTo>
                <a:lnTo>
                  <a:pt x="6775454" y="6237293"/>
                </a:lnTo>
                <a:lnTo>
                  <a:pt x="6775454" y="6848481"/>
                </a:lnTo>
                <a:lnTo>
                  <a:pt x="6662742" y="6848481"/>
                </a:lnTo>
                <a:lnTo>
                  <a:pt x="6350003" y="6427793"/>
                </a:lnTo>
                <a:lnTo>
                  <a:pt x="6350003" y="6848481"/>
                </a:lnTo>
                <a:lnTo>
                  <a:pt x="6235703" y="6848481"/>
                </a:lnTo>
                <a:close/>
                <a:moveTo>
                  <a:pt x="5451477" y="6237293"/>
                </a:moveTo>
                <a:lnTo>
                  <a:pt x="5567365" y="6237293"/>
                </a:lnTo>
                <a:lnTo>
                  <a:pt x="5567365" y="6496056"/>
                </a:lnTo>
                <a:lnTo>
                  <a:pt x="5870578" y="6496056"/>
                </a:lnTo>
                <a:lnTo>
                  <a:pt x="5870578" y="6237293"/>
                </a:lnTo>
                <a:lnTo>
                  <a:pt x="5991228" y="6237293"/>
                </a:lnTo>
                <a:lnTo>
                  <a:pt x="5991228" y="6848481"/>
                </a:lnTo>
                <a:lnTo>
                  <a:pt x="5870578" y="6848481"/>
                </a:lnTo>
                <a:lnTo>
                  <a:pt x="5870578" y="6599244"/>
                </a:lnTo>
                <a:lnTo>
                  <a:pt x="5567365" y="6599244"/>
                </a:lnTo>
                <a:lnTo>
                  <a:pt x="5567365" y="6848481"/>
                </a:lnTo>
                <a:lnTo>
                  <a:pt x="5451477" y="6848481"/>
                </a:lnTo>
                <a:close/>
                <a:moveTo>
                  <a:pt x="4090988" y="6237293"/>
                </a:moveTo>
                <a:lnTo>
                  <a:pt x="4540251" y="6237293"/>
                </a:lnTo>
                <a:lnTo>
                  <a:pt x="4540251" y="6337306"/>
                </a:lnTo>
                <a:lnTo>
                  <a:pt x="4206876" y="6337306"/>
                </a:lnTo>
                <a:lnTo>
                  <a:pt x="4206876" y="6489706"/>
                </a:lnTo>
                <a:lnTo>
                  <a:pt x="4503739" y="6489706"/>
                </a:lnTo>
                <a:lnTo>
                  <a:pt x="4503739" y="6592894"/>
                </a:lnTo>
                <a:lnTo>
                  <a:pt x="4206876" y="6592894"/>
                </a:lnTo>
                <a:lnTo>
                  <a:pt x="4206876" y="6745294"/>
                </a:lnTo>
                <a:lnTo>
                  <a:pt x="4549776" y="6745294"/>
                </a:lnTo>
                <a:lnTo>
                  <a:pt x="4549776" y="6848481"/>
                </a:lnTo>
                <a:lnTo>
                  <a:pt x="4090988" y="6848481"/>
                </a:lnTo>
                <a:close/>
                <a:moveTo>
                  <a:pt x="3422654" y="6237293"/>
                </a:moveTo>
                <a:lnTo>
                  <a:pt x="3919538" y="6237293"/>
                </a:lnTo>
                <a:lnTo>
                  <a:pt x="3919538" y="6340481"/>
                </a:lnTo>
                <a:lnTo>
                  <a:pt x="3729041" y="6340481"/>
                </a:lnTo>
                <a:lnTo>
                  <a:pt x="3729041" y="6848481"/>
                </a:lnTo>
                <a:lnTo>
                  <a:pt x="3613153" y="6848481"/>
                </a:lnTo>
                <a:lnTo>
                  <a:pt x="3613153" y="6340481"/>
                </a:lnTo>
                <a:lnTo>
                  <a:pt x="3422654" y="6340481"/>
                </a:lnTo>
                <a:close/>
                <a:moveTo>
                  <a:pt x="11070777" y="6227768"/>
                </a:moveTo>
                <a:cubicBezTo>
                  <a:pt x="11109500" y="6227768"/>
                  <a:pt x="11148222" y="6231001"/>
                  <a:pt x="11186945" y="6243930"/>
                </a:cubicBezTo>
                <a:cubicBezTo>
                  <a:pt x="11225668" y="6256859"/>
                  <a:pt x="11261163" y="6273020"/>
                  <a:pt x="11290205" y="6292414"/>
                </a:cubicBezTo>
                <a:cubicBezTo>
                  <a:pt x="11290205" y="6292414"/>
                  <a:pt x="11290205" y="6292414"/>
                  <a:pt x="11245029" y="6392615"/>
                </a:cubicBezTo>
                <a:cubicBezTo>
                  <a:pt x="11212760" y="6373221"/>
                  <a:pt x="11180491" y="6360292"/>
                  <a:pt x="11148222" y="6347363"/>
                </a:cubicBezTo>
                <a:cubicBezTo>
                  <a:pt x="11112727" y="6337666"/>
                  <a:pt x="11083685" y="6334434"/>
                  <a:pt x="11061097" y="6334434"/>
                </a:cubicBezTo>
                <a:cubicBezTo>
                  <a:pt x="11032055" y="6334434"/>
                  <a:pt x="11009466" y="6337666"/>
                  <a:pt x="10993332" y="6347363"/>
                </a:cubicBezTo>
                <a:cubicBezTo>
                  <a:pt x="10977198" y="6360292"/>
                  <a:pt x="10970744" y="6373221"/>
                  <a:pt x="10970744" y="6392615"/>
                </a:cubicBezTo>
                <a:cubicBezTo>
                  <a:pt x="10970744" y="6408776"/>
                  <a:pt x="10973971" y="6424938"/>
                  <a:pt x="10986878" y="6434634"/>
                </a:cubicBezTo>
                <a:cubicBezTo>
                  <a:pt x="10996559" y="6447564"/>
                  <a:pt x="11012693" y="6457260"/>
                  <a:pt x="11028828" y="6463725"/>
                </a:cubicBezTo>
                <a:cubicBezTo>
                  <a:pt x="11044962" y="6470190"/>
                  <a:pt x="11070777" y="6479886"/>
                  <a:pt x="11099819" y="6486351"/>
                </a:cubicBezTo>
                <a:cubicBezTo>
                  <a:pt x="11141769" y="6499280"/>
                  <a:pt x="11174037" y="6512209"/>
                  <a:pt x="11199853" y="6525138"/>
                </a:cubicBezTo>
                <a:cubicBezTo>
                  <a:pt x="11228894" y="6534835"/>
                  <a:pt x="11251483" y="6554229"/>
                  <a:pt x="11267617" y="6576855"/>
                </a:cubicBezTo>
                <a:cubicBezTo>
                  <a:pt x="11277297" y="6589784"/>
                  <a:pt x="11284558" y="6603521"/>
                  <a:pt x="11289398" y="6619279"/>
                </a:cubicBezTo>
                <a:lnTo>
                  <a:pt x="11296658" y="6673816"/>
                </a:lnTo>
                <a:lnTo>
                  <a:pt x="11296658" y="6673830"/>
                </a:lnTo>
                <a:lnTo>
                  <a:pt x="11289398" y="6724732"/>
                </a:lnTo>
                <a:cubicBezTo>
                  <a:pt x="11284558" y="6740893"/>
                  <a:pt x="11277297" y="6756247"/>
                  <a:pt x="11267617" y="6770792"/>
                </a:cubicBezTo>
                <a:cubicBezTo>
                  <a:pt x="11245029" y="6796650"/>
                  <a:pt x="11219214" y="6819276"/>
                  <a:pt x="11183718" y="6832205"/>
                </a:cubicBezTo>
                <a:cubicBezTo>
                  <a:pt x="11148222" y="6848367"/>
                  <a:pt x="11109500" y="6854831"/>
                  <a:pt x="11064323" y="6854831"/>
                </a:cubicBezTo>
                <a:cubicBezTo>
                  <a:pt x="11015920" y="6854831"/>
                  <a:pt x="10967517" y="6845134"/>
                  <a:pt x="10922341" y="6828973"/>
                </a:cubicBezTo>
                <a:cubicBezTo>
                  <a:pt x="10877164" y="6809579"/>
                  <a:pt x="10838442" y="6786953"/>
                  <a:pt x="10802946" y="6757863"/>
                </a:cubicBezTo>
                <a:cubicBezTo>
                  <a:pt x="10802946" y="6757863"/>
                  <a:pt x="10802946" y="6757863"/>
                  <a:pt x="10854576" y="6657662"/>
                </a:cubicBezTo>
                <a:cubicBezTo>
                  <a:pt x="10883618" y="6686752"/>
                  <a:pt x="10919114" y="6709378"/>
                  <a:pt x="10957836" y="6725540"/>
                </a:cubicBezTo>
                <a:cubicBezTo>
                  <a:pt x="10996559" y="6741701"/>
                  <a:pt x="11032055" y="6748166"/>
                  <a:pt x="11064323" y="6748166"/>
                </a:cubicBezTo>
                <a:cubicBezTo>
                  <a:pt x="11096592" y="6748166"/>
                  <a:pt x="11122407" y="6741701"/>
                  <a:pt x="11141769" y="6732004"/>
                </a:cubicBezTo>
                <a:cubicBezTo>
                  <a:pt x="11161130" y="6719075"/>
                  <a:pt x="11170811" y="6699682"/>
                  <a:pt x="11170811" y="6680288"/>
                </a:cubicBezTo>
                <a:cubicBezTo>
                  <a:pt x="11170811" y="6660894"/>
                  <a:pt x="11164357" y="6647965"/>
                  <a:pt x="11151449" y="6635036"/>
                </a:cubicBezTo>
                <a:cubicBezTo>
                  <a:pt x="11141769" y="6625339"/>
                  <a:pt x="11125634" y="6615642"/>
                  <a:pt x="11109500" y="6609178"/>
                </a:cubicBezTo>
                <a:cubicBezTo>
                  <a:pt x="11090139" y="6602713"/>
                  <a:pt x="11067550" y="6593016"/>
                  <a:pt x="11038508" y="6586552"/>
                </a:cubicBezTo>
                <a:cubicBezTo>
                  <a:pt x="10996559" y="6573623"/>
                  <a:pt x="10961063" y="6560693"/>
                  <a:pt x="10935248" y="6547764"/>
                </a:cubicBezTo>
                <a:cubicBezTo>
                  <a:pt x="10909433" y="6538067"/>
                  <a:pt x="10886845" y="6518674"/>
                  <a:pt x="10867484" y="6496048"/>
                </a:cubicBezTo>
                <a:cubicBezTo>
                  <a:pt x="10851349" y="6473422"/>
                  <a:pt x="10841669" y="6441099"/>
                  <a:pt x="10841669" y="6402312"/>
                </a:cubicBezTo>
                <a:cubicBezTo>
                  <a:pt x="10841669" y="6366756"/>
                  <a:pt x="10851349" y="6337666"/>
                  <a:pt x="10870711" y="6308575"/>
                </a:cubicBezTo>
                <a:cubicBezTo>
                  <a:pt x="10886845" y="6282717"/>
                  <a:pt x="10915887" y="6263323"/>
                  <a:pt x="10951383" y="6247162"/>
                </a:cubicBezTo>
                <a:cubicBezTo>
                  <a:pt x="10983651" y="6234233"/>
                  <a:pt x="11025601" y="6227768"/>
                  <a:pt x="11070777" y="6227768"/>
                </a:cubicBezTo>
                <a:close/>
                <a:moveTo>
                  <a:pt x="9400352" y="6227768"/>
                </a:moveTo>
                <a:cubicBezTo>
                  <a:pt x="9442330" y="6227768"/>
                  <a:pt x="9487538" y="6237464"/>
                  <a:pt x="9529517" y="6250392"/>
                </a:cubicBezTo>
                <a:cubicBezTo>
                  <a:pt x="9571495" y="6266552"/>
                  <a:pt x="9607016" y="6289176"/>
                  <a:pt x="9639307" y="6315032"/>
                </a:cubicBezTo>
                <a:cubicBezTo>
                  <a:pt x="9639307" y="6315032"/>
                  <a:pt x="9639307" y="6315032"/>
                  <a:pt x="9571495" y="6402296"/>
                </a:cubicBezTo>
                <a:cubicBezTo>
                  <a:pt x="9548891" y="6379672"/>
                  <a:pt x="9523059" y="6363512"/>
                  <a:pt x="9490767" y="6350584"/>
                </a:cubicBezTo>
                <a:cubicBezTo>
                  <a:pt x="9461705" y="6340888"/>
                  <a:pt x="9429414" y="6334424"/>
                  <a:pt x="9400352" y="6334424"/>
                </a:cubicBezTo>
                <a:cubicBezTo>
                  <a:pt x="9361602" y="6334424"/>
                  <a:pt x="9326082" y="6340888"/>
                  <a:pt x="9293791" y="6360280"/>
                </a:cubicBezTo>
                <a:cubicBezTo>
                  <a:pt x="9261499" y="6379672"/>
                  <a:pt x="9235666" y="6405528"/>
                  <a:pt x="9216292" y="6437848"/>
                </a:cubicBezTo>
                <a:cubicBezTo>
                  <a:pt x="9200146" y="6466935"/>
                  <a:pt x="9190459" y="6502487"/>
                  <a:pt x="9190459" y="6541271"/>
                </a:cubicBezTo>
                <a:cubicBezTo>
                  <a:pt x="9190459" y="6580055"/>
                  <a:pt x="9200146" y="6615607"/>
                  <a:pt x="9216292" y="6647927"/>
                </a:cubicBezTo>
                <a:cubicBezTo>
                  <a:pt x="9235666" y="6680247"/>
                  <a:pt x="9261499" y="6702871"/>
                  <a:pt x="9293791" y="6722263"/>
                </a:cubicBezTo>
                <a:cubicBezTo>
                  <a:pt x="9326082" y="6741655"/>
                  <a:pt x="9361602" y="6751351"/>
                  <a:pt x="9400352" y="6751351"/>
                </a:cubicBezTo>
                <a:cubicBezTo>
                  <a:pt x="9422956" y="6751351"/>
                  <a:pt x="9442330" y="6748119"/>
                  <a:pt x="9468163" y="6741655"/>
                </a:cubicBezTo>
                <a:cubicBezTo>
                  <a:pt x="9490767" y="6735191"/>
                  <a:pt x="9510142" y="6725495"/>
                  <a:pt x="9532746" y="6712567"/>
                </a:cubicBezTo>
                <a:cubicBezTo>
                  <a:pt x="9532746" y="6712567"/>
                  <a:pt x="9532746" y="6712567"/>
                  <a:pt x="9532746" y="6544503"/>
                </a:cubicBezTo>
                <a:cubicBezTo>
                  <a:pt x="9532746" y="6544503"/>
                  <a:pt x="9532746" y="6544503"/>
                  <a:pt x="9636078" y="6544503"/>
                </a:cubicBezTo>
                <a:cubicBezTo>
                  <a:pt x="9636078" y="6544503"/>
                  <a:pt x="9636078" y="6544503"/>
                  <a:pt x="9636078" y="6777206"/>
                </a:cubicBezTo>
                <a:cubicBezTo>
                  <a:pt x="9603787" y="6799830"/>
                  <a:pt x="9565037" y="6819222"/>
                  <a:pt x="9519829" y="6835382"/>
                </a:cubicBezTo>
                <a:cubicBezTo>
                  <a:pt x="9477851" y="6848310"/>
                  <a:pt x="9435872" y="6858006"/>
                  <a:pt x="9393893" y="6858006"/>
                </a:cubicBezTo>
                <a:cubicBezTo>
                  <a:pt x="9332540" y="6858006"/>
                  <a:pt x="9277645" y="6841846"/>
                  <a:pt x="9229208" y="6815990"/>
                </a:cubicBezTo>
                <a:cubicBezTo>
                  <a:pt x="9180771" y="6786902"/>
                  <a:pt x="9142022" y="6748119"/>
                  <a:pt x="9112960" y="6699639"/>
                </a:cubicBezTo>
                <a:cubicBezTo>
                  <a:pt x="9083897" y="6651159"/>
                  <a:pt x="9070981" y="6599447"/>
                  <a:pt x="9070981" y="6541271"/>
                </a:cubicBezTo>
                <a:cubicBezTo>
                  <a:pt x="9070981" y="6483095"/>
                  <a:pt x="9083897" y="6431384"/>
                  <a:pt x="9112960" y="6382904"/>
                </a:cubicBezTo>
                <a:cubicBezTo>
                  <a:pt x="9142022" y="6334424"/>
                  <a:pt x="9180771" y="6298872"/>
                  <a:pt x="9232437" y="6269784"/>
                </a:cubicBezTo>
                <a:cubicBezTo>
                  <a:pt x="9284103" y="6240696"/>
                  <a:pt x="9338998" y="6227768"/>
                  <a:pt x="9400352" y="6227768"/>
                </a:cubicBezTo>
                <a:close/>
                <a:moveTo>
                  <a:pt x="8605049" y="6227768"/>
                </a:moveTo>
                <a:cubicBezTo>
                  <a:pt x="8666420" y="6227768"/>
                  <a:pt x="8721330" y="6240696"/>
                  <a:pt x="8769780" y="6269784"/>
                </a:cubicBezTo>
                <a:cubicBezTo>
                  <a:pt x="8821461" y="6295640"/>
                  <a:pt x="8860221" y="6334424"/>
                  <a:pt x="8889291" y="6382904"/>
                </a:cubicBezTo>
                <a:cubicBezTo>
                  <a:pt x="8915131" y="6431384"/>
                  <a:pt x="8931281" y="6483095"/>
                  <a:pt x="8931281" y="6541271"/>
                </a:cubicBezTo>
                <a:cubicBezTo>
                  <a:pt x="8931281" y="6599447"/>
                  <a:pt x="8915131" y="6651159"/>
                  <a:pt x="8889291" y="6699639"/>
                </a:cubicBezTo>
                <a:cubicBezTo>
                  <a:pt x="8860221" y="6748119"/>
                  <a:pt x="8821461" y="6786902"/>
                  <a:pt x="8769780" y="6815990"/>
                </a:cubicBezTo>
                <a:cubicBezTo>
                  <a:pt x="8721330" y="6841846"/>
                  <a:pt x="8666420" y="6858006"/>
                  <a:pt x="8605049" y="6858006"/>
                </a:cubicBezTo>
                <a:cubicBezTo>
                  <a:pt x="8543679" y="6858006"/>
                  <a:pt x="8488769" y="6841846"/>
                  <a:pt x="8440319" y="6815990"/>
                </a:cubicBezTo>
                <a:cubicBezTo>
                  <a:pt x="8388639" y="6786902"/>
                  <a:pt x="8349878" y="6748119"/>
                  <a:pt x="8320808" y="6699639"/>
                </a:cubicBezTo>
                <a:cubicBezTo>
                  <a:pt x="8291738" y="6651159"/>
                  <a:pt x="8278818" y="6599447"/>
                  <a:pt x="8278818" y="6541271"/>
                </a:cubicBezTo>
                <a:cubicBezTo>
                  <a:pt x="8278818" y="6483095"/>
                  <a:pt x="8291738" y="6431384"/>
                  <a:pt x="8320808" y="6382904"/>
                </a:cubicBezTo>
                <a:cubicBezTo>
                  <a:pt x="8349878" y="6334424"/>
                  <a:pt x="8388639" y="6295640"/>
                  <a:pt x="8440319" y="6269784"/>
                </a:cubicBezTo>
                <a:cubicBezTo>
                  <a:pt x="8488769" y="6240696"/>
                  <a:pt x="8543679" y="6227768"/>
                  <a:pt x="8605049" y="6227768"/>
                </a:cubicBezTo>
                <a:close/>
                <a:moveTo>
                  <a:pt x="7289805" y="6227768"/>
                </a:moveTo>
                <a:cubicBezTo>
                  <a:pt x="7351324" y="6227768"/>
                  <a:pt x="7406368" y="6240696"/>
                  <a:pt x="7454936" y="6269784"/>
                </a:cubicBezTo>
                <a:cubicBezTo>
                  <a:pt x="7506742" y="6295640"/>
                  <a:pt x="7545597" y="6334424"/>
                  <a:pt x="7574738" y="6382904"/>
                </a:cubicBezTo>
                <a:cubicBezTo>
                  <a:pt x="7603879" y="6431384"/>
                  <a:pt x="7616830" y="6483095"/>
                  <a:pt x="7616830" y="6541271"/>
                </a:cubicBezTo>
                <a:cubicBezTo>
                  <a:pt x="7616830" y="6599447"/>
                  <a:pt x="7603879" y="6651159"/>
                  <a:pt x="7574738" y="6699639"/>
                </a:cubicBezTo>
                <a:cubicBezTo>
                  <a:pt x="7545597" y="6748119"/>
                  <a:pt x="7506742" y="6786902"/>
                  <a:pt x="7454936" y="6815990"/>
                </a:cubicBezTo>
                <a:cubicBezTo>
                  <a:pt x="7406368" y="6841846"/>
                  <a:pt x="7351324" y="6858006"/>
                  <a:pt x="7289805" y="6858006"/>
                </a:cubicBezTo>
                <a:cubicBezTo>
                  <a:pt x="7228285" y="6858006"/>
                  <a:pt x="7173241" y="6841846"/>
                  <a:pt x="7124673" y="6815990"/>
                </a:cubicBezTo>
                <a:cubicBezTo>
                  <a:pt x="7072867" y="6786902"/>
                  <a:pt x="7034013" y="6748119"/>
                  <a:pt x="7004872" y="6699639"/>
                </a:cubicBezTo>
                <a:cubicBezTo>
                  <a:pt x="6978969" y="6651159"/>
                  <a:pt x="6962779" y="6599447"/>
                  <a:pt x="6962779" y="6541271"/>
                </a:cubicBezTo>
                <a:cubicBezTo>
                  <a:pt x="6962779" y="6483095"/>
                  <a:pt x="6978969" y="6431384"/>
                  <a:pt x="7004872" y="6382904"/>
                </a:cubicBezTo>
                <a:cubicBezTo>
                  <a:pt x="7034013" y="6334424"/>
                  <a:pt x="7072867" y="6295640"/>
                  <a:pt x="7124673" y="6269784"/>
                </a:cubicBezTo>
                <a:cubicBezTo>
                  <a:pt x="7173241" y="6240696"/>
                  <a:pt x="7228285" y="6227768"/>
                  <a:pt x="7289805" y="6227768"/>
                </a:cubicBezTo>
                <a:close/>
                <a:moveTo>
                  <a:pt x="5031533" y="6227768"/>
                </a:moveTo>
                <a:cubicBezTo>
                  <a:pt x="5073523" y="6227768"/>
                  <a:pt x="5118744" y="6237464"/>
                  <a:pt x="5157505" y="6253624"/>
                </a:cubicBezTo>
                <a:cubicBezTo>
                  <a:pt x="5199496" y="6273016"/>
                  <a:pt x="5238257" y="6295640"/>
                  <a:pt x="5267327" y="6327960"/>
                </a:cubicBezTo>
                <a:cubicBezTo>
                  <a:pt x="5267327" y="6327960"/>
                  <a:pt x="5267327" y="6327960"/>
                  <a:pt x="5199496" y="6411992"/>
                </a:cubicBezTo>
                <a:cubicBezTo>
                  <a:pt x="5176885" y="6386136"/>
                  <a:pt x="5151046" y="6366744"/>
                  <a:pt x="5121974" y="6353816"/>
                </a:cubicBezTo>
                <a:cubicBezTo>
                  <a:pt x="5092904" y="6340888"/>
                  <a:pt x="5063833" y="6334424"/>
                  <a:pt x="5031533" y="6334424"/>
                </a:cubicBezTo>
                <a:cubicBezTo>
                  <a:pt x="4996002" y="6334424"/>
                  <a:pt x="4960471" y="6340888"/>
                  <a:pt x="4928171" y="6360280"/>
                </a:cubicBezTo>
                <a:cubicBezTo>
                  <a:pt x="4895870" y="6379672"/>
                  <a:pt x="4873260" y="6402296"/>
                  <a:pt x="4853880" y="6434616"/>
                </a:cubicBezTo>
                <a:cubicBezTo>
                  <a:pt x="4837729" y="6466935"/>
                  <a:pt x="4828039" y="6502487"/>
                  <a:pt x="4828039" y="6538039"/>
                </a:cubicBezTo>
                <a:cubicBezTo>
                  <a:pt x="4828039" y="6576823"/>
                  <a:pt x="4837729" y="6612375"/>
                  <a:pt x="4853880" y="6644695"/>
                </a:cubicBezTo>
                <a:cubicBezTo>
                  <a:pt x="4873260" y="6677015"/>
                  <a:pt x="4895870" y="6699639"/>
                  <a:pt x="4928171" y="6719031"/>
                </a:cubicBezTo>
                <a:cubicBezTo>
                  <a:pt x="4960471" y="6738423"/>
                  <a:pt x="4996002" y="6748119"/>
                  <a:pt x="5031533" y="6748119"/>
                </a:cubicBezTo>
                <a:cubicBezTo>
                  <a:pt x="5060603" y="6748119"/>
                  <a:pt x="5089674" y="6741655"/>
                  <a:pt x="5118744" y="6728727"/>
                </a:cubicBezTo>
                <a:cubicBezTo>
                  <a:pt x="5151046" y="6715799"/>
                  <a:pt x="5176885" y="6696407"/>
                  <a:pt x="5199496" y="6673783"/>
                </a:cubicBezTo>
                <a:cubicBezTo>
                  <a:pt x="5199496" y="6673783"/>
                  <a:pt x="5199496" y="6673783"/>
                  <a:pt x="5267327" y="6751351"/>
                </a:cubicBezTo>
                <a:cubicBezTo>
                  <a:pt x="5235027" y="6783670"/>
                  <a:pt x="5199496" y="6809526"/>
                  <a:pt x="5154275" y="6828918"/>
                </a:cubicBezTo>
                <a:cubicBezTo>
                  <a:pt x="5112284" y="6848310"/>
                  <a:pt x="5070293" y="6858006"/>
                  <a:pt x="5025073" y="6858006"/>
                </a:cubicBezTo>
                <a:cubicBezTo>
                  <a:pt x="4966933" y="6858006"/>
                  <a:pt x="4912020" y="6841846"/>
                  <a:pt x="4863569" y="6815990"/>
                </a:cubicBezTo>
                <a:cubicBezTo>
                  <a:pt x="4815118" y="6786902"/>
                  <a:pt x="4776358" y="6748119"/>
                  <a:pt x="4750518" y="6699639"/>
                </a:cubicBezTo>
                <a:cubicBezTo>
                  <a:pt x="4721447" y="6651159"/>
                  <a:pt x="4708526" y="6599447"/>
                  <a:pt x="4708526" y="6541271"/>
                </a:cubicBezTo>
                <a:cubicBezTo>
                  <a:pt x="4708526" y="6483095"/>
                  <a:pt x="4721447" y="6431384"/>
                  <a:pt x="4750518" y="6382904"/>
                </a:cubicBezTo>
                <a:cubicBezTo>
                  <a:pt x="4779588" y="6334424"/>
                  <a:pt x="4818348" y="6295640"/>
                  <a:pt x="4866799" y="6269784"/>
                </a:cubicBezTo>
                <a:cubicBezTo>
                  <a:pt x="4915251" y="6240696"/>
                  <a:pt x="4970161" y="6227768"/>
                  <a:pt x="5031533" y="6227768"/>
                </a:cubicBezTo>
                <a:close/>
                <a:moveTo>
                  <a:pt x="10417183" y="5448304"/>
                </a:moveTo>
                <a:lnTo>
                  <a:pt x="10307645" y="5707067"/>
                </a:lnTo>
                <a:lnTo>
                  <a:pt x="10525133" y="5707067"/>
                </a:lnTo>
                <a:close/>
                <a:moveTo>
                  <a:pt x="7848605" y="5448304"/>
                </a:moveTo>
                <a:lnTo>
                  <a:pt x="7742242" y="5707067"/>
                </a:lnTo>
                <a:lnTo>
                  <a:pt x="7954967" y="5707067"/>
                </a:lnTo>
                <a:close/>
                <a:moveTo>
                  <a:pt x="10906134" y="5326066"/>
                </a:moveTo>
                <a:lnTo>
                  <a:pt x="11022021" y="5326066"/>
                </a:lnTo>
                <a:lnTo>
                  <a:pt x="11022021" y="5829304"/>
                </a:lnTo>
                <a:lnTo>
                  <a:pt x="11287134" y="5829304"/>
                </a:lnTo>
                <a:lnTo>
                  <a:pt x="11287134" y="5937254"/>
                </a:lnTo>
                <a:lnTo>
                  <a:pt x="10906134" y="5937254"/>
                </a:lnTo>
                <a:close/>
                <a:moveTo>
                  <a:pt x="10360033" y="5326066"/>
                </a:moveTo>
                <a:lnTo>
                  <a:pt x="10479095" y="5326066"/>
                </a:lnTo>
                <a:lnTo>
                  <a:pt x="10744208" y="5937254"/>
                </a:lnTo>
                <a:lnTo>
                  <a:pt x="10618795" y="5937254"/>
                </a:lnTo>
                <a:lnTo>
                  <a:pt x="10566408" y="5807079"/>
                </a:lnTo>
                <a:lnTo>
                  <a:pt x="10266370" y="5807079"/>
                </a:lnTo>
                <a:lnTo>
                  <a:pt x="10210808" y="5937254"/>
                </a:lnTo>
                <a:lnTo>
                  <a:pt x="10091745" y="5937254"/>
                </a:lnTo>
                <a:close/>
                <a:moveTo>
                  <a:pt x="9839332" y="5326066"/>
                </a:moveTo>
                <a:lnTo>
                  <a:pt x="9955220" y="5326066"/>
                </a:lnTo>
                <a:lnTo>
                  <a:pt x="9955220" y="5937254"/>
                </a:lnTo>
                <a:lnTo>
                  <a:pt x="9839332" y="5937254"/>
                </a:lnTo>
                <a:close/>
                <a:moveTo>
                  <a:pt x="8340731" y="5326066"/>
                </a:moveTo>
                <a:lnTo>
                  <a:pt x="8450269" y="5326066"/>
                </a:lnTo>
                <a:lnTo>
                  <a:pt x="8766181" y="5745167"/>
                </a:lnTo>
                <a:lnTo>
                  <a:pt x="8766181" y="5326066"/>
                </a:lnTo>
                <a:lnTo>
                  <a:pt x="8878894" y="5326066"/>
                </a:lnTo>
                <a:lnTo>
                  <a:pt x="8878894" y="5937254"/>
                </a:lnTo>
                <a:lnTo>
                  <a:pt x="8769356" y="5937254"/>
                </a:lnTo>
                <a:lnTo>
                  <a:pt x="8453444" y="5516566"/>
                </a:lnTo>
                <a:lnTo>
                  <a:pt x="8453444" y="5937254"/>
                </a:lnTo>
                <a:lnTo>
                  <a:pt x="8340731" y="5937254"/>
                </a:lnTo>
                <a:close/>
                <a:moveTo>
                  <a:pt x="7789867" y="5326066"/>
                </a:moveTo>
                <a:lnTo>
                  <a:pt x="7913693" y="5326066"/>
                </a:lnTo>
                <a:lnTo>
                  <a:pt x="8178805" y="5937254"/>
                </a:lnTo>
                <a:lnTo>
                  <a:pt x="8051805" y="5937254"/>
                </a:lnTo>
                <a:lnTo>
                  <a:pt x="7997830" y="5807079"/>
                </a:lnTo>
                <a:lnTo>
                  <a:pt x="7699380" y="5807079"/>
                </a:lnTo>
                <a:lnTo>
                  <a:pt x="7645405" y="5937254"/>
                </a:lnTo>
                <a:lnTo>
                  <a:pt x="7523167" y="5937254"/>
                </a:lnTo>
                <a:close/>
                <a:moveTo>
                  <a:pt x="6821491" y="5326066"/>
                </a:moveTo>
                <a:lnTo>
                  <a:pt x="6934204" y="5326066"/>
                </a:lnTo>
                <a:lnTo>
                  <a:pt x="7248530" y="5745167"/>
                </a:lnTo>
                <a:lnTo>
                  <a:pt x="7248530" y="5326066"/>
                </a:lnTo>
                <a:lnTo>
                  <a:pt x="7364417" y="5326066"/>
                </a:lnTo>
                <a:lnTo>
                  <a:pt x="7364417" y="5937254"/>
                </a:lnTo>
                <a:lnTo>
                  <a:pt x="7251705" y="5937254"/>
                </a:lnTo>
                <a:lnTo>
                  <a:pt x="6937379" y="5516566"/>
                </a:lnTo>
                <a:lnTo>
                  <a:pt x="6937379" y="5937254"/>
                </a:lnTo>
                <a:lnTo>
                  <a:pt x="6821491" y="5937254"/>
                </a:lnTo>
                <a:close/>
                <a:moveTo>
                  <a:pt x="6469066" y="5326066"/>
                </a:moveTo>
                <a:lnTo>
                  <a:pt x="6584954" y="5326066"/>
                </a:lnTo>
                <a:lnTo>
                  <a:pt x="6584954" y="5937254"/>
                </a:lnTo>
                <a:lnTo>
                  <a:pt x="6469066" y="5937254"/>
                </a:lnTo>
                <a:close/>
                <a:moveTo>
                  <a:pt x="5870578" y="5326066"/>
                </a:moveTo>
                <a:lnTo>
                  <a:pt x="6294441" y="5326066"/>
                </a:lnTo>
                <a:lnTo>
                  <a:pt x="6294441" y="5426079"/>
                </a:lnTo>
                <a:lnTo>
                  <a:pt x="5991228" y="5426079"/>
                </a:lnTo>
                <a:lnTo>
                  <a:pt x="5991228" y="5594354"/>
                </a:lnTo>
                <a:lnTo>
                  <a:pt x="6265866" y="5594354"/>
                </a:lnTo>
                <a:lnTo>
                  <a:pt x="6265866" y="5694367"/>
                </a:lnTo>
                <a:lnTo>
                  <a:pt x="5991228" y="5694367"/>
                </a:lnTo>
                <a:lnTo>
                  <a:pt x="5991228" y="5937254"/>
                </a:lnTo>
                <a:lnTo>
                  <a:pt x="5870578" y="5937254"/>
                </a:lnTo>
                <a:close/>
                <a:moveTo>
                  <a:pt x="9393987" y="5314954"/>
                </a:moveTo>
                <a:cubicBezTo>
                  <a:pt x="9435978" y="5314954"/>
                  <a:pt x="9477969" y="5324675"/>
                  <a:pt x="9519960" y="5340875"/>
                </a:cubicBezTo>
                <a:cubicBezTo>
                  <a:pt x="9561951" y="5360316"/>
                  <a:pt x="9600711" y="5382997"/>
                  <a:pt x="9629782" y="5415398"/>
                </a:cubicBezTo>
                <a:cubicBezTo>
                  <a:pt x="9629782" y="5415398"/>
                  <a:pt x="9629782" y="5415398"/>
                  <a:pt x="9561951" y="5499642"/>
                </a:cubicBezTo>
                <a:cubicBezTo>
                  <a:pt x="9539340" y="5476961"/>
                  <a:pt x="9513500" y="5457520"/>
                  <a:pt x="9484429" y="5441319"/>
                </a:cubicBezTo>
                <a:cubicBezTo>
                  <a:pt x="9455359" y="5428359"/>
                  <a:pt x="9426288" y="5421879"/>
                  <a:pt x="9393987" y="5421879"/>
                </a:cubicBezTo>
                <a:cubicBezTo>
                  <a:pt x="9358457" y="5421879"/>
                  <a:pt x="9322926" y="5431599"/>
                  <a:pt x="9290625" y="5447800"/>
                </a:cubicBezTo>
                <a:cubicBezTo>
                  <a:pt x="9258325" y="5467241"/>
                  <a:pt x="9235714" y="5493162"/>
                  <a:pt x="9216334" y="5522323"/>
                </a:cubicBezTo>
                <a:cubicBezTo>
                  <a:pt x="9196953" y="5554724"/>
                  <a:pt x="9190493" y="5590366"/>
                  <a:pt x="9190493" y="5629247"/>
                </a:cubicBezTo>
                <a:cubicBezTo>
                  <a:pt x="9190493" y="5664889"/>
                  <a:pt x="9196953" y="5700530"/>
                  <a:pt x="9216334" y="5732931"/>
                </a:cubicBezTo>
                <a:cubicBezTo>
                  <a:pt x="9235714" y="5765333"/>
                  <a:pt x="9258325" y="5791254"/>
                  <a:pt x="9290625" y="5807455"/>
                </a:cubicBezTo>
                <a:cubicBezTo>
                  <a:pt x="9322926" y="5826895"/>
                  <a:pt x="9358457" y="5836616"/>
                  <a:pt x="9393987" y="5836616"/>
                </a:cubicBezTo>
                <a:cubicBezTo>
                  <a:pt x="9423058" y="5836616"/>
                  <a:pt x="9452129" y="5830135"/>
                  <a:pt x="9481199" y="5817175"/>
                </a:cubicBezTo>
                <a:cubicBezTo>
                  <a:pt x="9513500" y="5804214"/>
                  <a:pt x="9539340" y="5784774"/>
                  <a:pt x="9561951" y="5762093"/>
                </a:cubicBezTo>
                <a:cubicBezTo>
                  <a:pt x="9561951" y="5762093"/>
                  <a:pt x="9561951" y="5762093"/>
                  <a:pt x="9629782" y="5839856"/>
                </a:cubicBezTo>
                <a:cubicBezTo>
                  <a:pt x="9597481" y="5872257"/>
                  <a:pt x="9561951" y="5898178"/>
                  <a:pt x="9516730" y="5917619"/>
                </a:cubicBezTo>
                <a:cubicBezTo>
                  <a:pt x="9474739" y="5937060"/>
                  <a:pt x="9432748" y="5946780"/>
                  <a:pt x="9387527" y="5946780"/>
                </a:cubicBezTo>
                <a:cubicBezTo>
                  <a:pt x="9329386" y="5946780"/>
                  <a:pt x="9274475" y="5933820"/>
                  <a:pt x="9226024" y="5904658"/>
                </a:cubicBezTo>
                <a:cubicBezTo>
                  <a:pt x="9177573" y="5875497"/>
                  <a:pt x="9138812" y="5836616"/>
                  <a:pt x="9112972" y="5791254"/>
                </a:cubicBezTo>
                <a:cubicBezTo>
                  <a:pt x="9083901" y="5742652"/>
                  <a:pt x="9070981" y="5687570"/>
                  <a:pt x="9070981" y="5629247"/>
                </a:cubicBezTo>
                <a:cubicBezTo>
                  <a:pt x="9070981" y="5570925"/>
                  <a:pt x="9083901" y="5519083"/>
                  <a:pt x="9112972" y="5470481"/>
                </a:cubicBezTo>
                <a:cubicBezTo>
                  <a:pt x="9142042" y="5421879"/>
                  <a:pt x="9180803" y="5386237"/>
                  <a:pt x="9229254" y="5357076"/>
                </a:cubicBezTo>
                <a:cubicBezTo>
                  <a:pt x="9277705" y="5331155"/>
                  <a:pt x="9332616" y="5314954"/>
                  <a:pt x="9393987" y="5314954"/>
                </a:cubicBezTo>
                <a:close/>
                <a:moveTo>
                  <a:pt x="1854996" y="1338704"/>
                </a:moveTo>
                <a:cubicBezTo>
                  <a:pt x="1150485" y="1338704"/>
                  <a:pt x="581706" y="1911050"/>
                  <a:pt x="581706" y="2612738"/>
                </a:cubicBezTo>
                <a:cubicBezTo>
                  <a:pt x="581706" y="3314426"/>
                  <a:pt x="1150485" y="3883536"/>
                  <a:pt x="1854996" y="3883536"/>
                </a:cubicBezTo>
                <a:cubicBezTo>
                  <a:pt x="2556274" y="3883536"/>
                  <a:pt x="3125054" y="3314426"/>
                  <a:pt x="3125054" y="2612738"/>
                </a:cubicBezTo>
                <a:cubicBezTo>
                  <a:pt x="3125054" y="1911050"/>
                  <a:pt x="2556274" y="1338704"/>
                  <a:pt x="1854996" y="1338704"/>
                </a:cubicBezTo>
                <a:close/>
                <a:moveTo>
                  <a:pt x="9884600" y="757237"/>
                </a:moveTo>
                <a:cubicBezTo>
                  <a:pt x="10443675" y="757237"/>
                  <a:pt x="10947811" y="1006184"/>
                  <a:pt x="11287134" y="1400621"/>
                </a:cubicBezTo>
                <a:cubicBezTo>
                  <a:pt x="11287134" y="1400621"/>
                  <a:pt x="11287134" y="1400621"/>
                  <a:pt x="10873483" y="1817689"/>
                </a:cubicBezTo>
                <a:cubicBezTo>
                  <a:pt x="10640805" y="1526711"/>
                  <a:pt x="10285324" y="1339192"/>
                  <a:pt x="9884600" y="1339192"/>
                </a:cubicBezTo>
                <a:cubicBezTo>
                  <a:pt x="9180102" y="1339192"/>
                  <a:pt x="8611333" y="1911449"/>
                  <a:pt x="8611333" y="2613027"/>
                </a:cubicBezTo>
                <a:cubicBezTo>
                  <a:pt x="8611333" y="3314606"/>
                  <a:pt x="9180102" y="3883627"/>
                  <a:pt x="9884600" y="3883627"/>
                </a:cubicBezTo>
                <a:cubicBezTo>
                  <a:pt x="10285324" y="3883627"/>
                  <a:pt x="10640805" y="3699341"/>
                  <a:pt x="10873483" y="3408366"/>
                </a:cubicBezTo>
                <a:lnTo>
                  <a:pt x="11287134" y="3822198"/>
                </a:lnTo>
                <a:cubicBezTo>
                  <a:pt x="10947811" y="4216635"/>
                  <a:pt x="10443675" y="4468815"/>
                  <a:pt x="9884600" y="4468815"/>
                </a:cubicBezTo>
                <a:cubicBezTo>
                  <a:pt x="8856938" y="4468815"/>
                  <a:pt x="8026405" y="3637913"/>
                  <a:pt x="8026405" y="2613027"/>
                </a:cubicBezTo>
                <a:cubicBezTo>
                  <a:pt x="8026405" y="1588140"/>
                  <a:pt x="8856938" y="757237"/>
                  <a:pt x="9884600" y="757237"/>
                </a:cubicBezTo>
                <a:close/>
                <a:moveTo>
                  <a:pt x="5868197" y="757237"/>
                </a:moveTo>
                <a:cubicBezTo>
                  <a:pt x="6892646" y="757237"/>
                  <a:pt x="7723193" y="1588140"/>
                  <a:pt x="7723193" y="2613027"/>
                </a:cubicBezTo>
                <a:cubicBezTo>
                  <a:pt x="7723193" y="2710020"/>
                  <a:pt x="7716730" y="2810245"/>
                  <a:pt x="7700571" y="2904004"/>
                </a:cubicBezTo>
                <a:cubicBezTo>
                  <a:pt x="7700571" y="2904004"/>
                  <a:pt x="7700571" y="2904004"/>
                  <a:pt x="5868197" y="2904004"/>
                </a:cubicBezTo>
                <a:cubicBezTo>
                  <a:pt x="5868197" y="2904004"/>
                  <a:pt x="5868197" y="2904004"/>
                  <a:pt x="5868197" y="2318816"/>
                </a:cubicBezTo>
                <a:cubicBezTo>
                  <a:pt x="5868197" y="2318816"/>
                  <a:pt x="5868197" y="2318816"/>
                  <a:pt x="7105938" y="2318816"/>
                </a:cubicBezTo>
                <a:cubicBezTo>
                  <a:pt x="6973439" y="1759494"/>
                  <a:pt x="6469293" y="1339193"/>
                  <a:pt x="5868197" y="1339193"/>
                </a:cubicBezTo>
                <a:cubicBezTo>
                  <a:pt x="5166918" y="1339193"/>
                  <a:pt x="4598139" y="1911449"/>
                  <a:pt x="4598139" y="2613027"/>
                </a:cubicBezTo>
                <a:cubicBezTo>
                  <a:pt x="4598139" y="3314606"/>
                  <a:pt x="5166918" y="3883627"/>
                  <a:pt x="5868197" y="3883627"/>
                </a:cubicBezTo>
                <a:cubicBezTo>
                  <a:pt x="5868197" y="3883627"/>
                  <a:pt x="5868197" y="3883627"/>
                  <a:pt x="5868197" y="4468815"/>
                </a:cubicBezTo>
                <a:cubicBezTo>
                  <a:pt x="4843748" y="4468815"/>
                  <a:pt x="4013201" y="3637913"/>
                  <a:pt x="4013201" y="2613027"/>
                </a:cubicBezTo>
                <a:cubicBezTo>
                  <a:pt x="4013201" y="1588140"/>
                  <a:pt x="4843748" y="757237"/>
                  <a:pt x="5868197" y="757237"/>
                </a:cubicBezTo>
                <a:close/>
                <a:moveTo>
                  <a:pt x="0" y="0"/>
                </a:moveTo>
                <a:lnTo>
                  <a:pt x="581706" y="0"/>
                </a:lnTo>
                <a:lnTo>
                  <a:pt x="581706" y="2462"/>
                </a:lnTo>
                <a:cubicBezTo>
                  <a:pt x="581706" y="19704"/>
                  <a:pt x="581706" y="157637"/>
                  <a:pt x="581706" y="1261099"/>
                </a:cubicBezTo>
                <a:cubicBezTo>
                  <a:pt x="914571" y="947440"/>
                  <a:pt x="1360545" y="756659"/>
                  <a:pt x="1854996" y="756659"/>
                </a:cubicBezTo>
                <a:cubicBezTo>
                  <a:pt x="2879445" y="756659"/>
                  <a:pt x="3709992" y="1587691"/>
                  <a:pt x="3709992" y="2612738"/>
                </a:cubicBezTo>
                <a:cubicBezTo>
                  <a:pt x="3709992" y="3637783"/>
                  <a:pt x="2879445" y="4468815"/>
                  <a:pt x="1854996" y="4468815"/>
                </a:cubicBezTo>
                <a:cubicBezTo>
                  <a:pt x="830546" y="4468815"/>
                  <a:pt x="0" y="3637783"/>
                  <a:pt x="0" y="2612738"/>
                </a:cubicBezTo>
                <a:lnTo>
                  <a:pt x="0" y="2612100"/>
                </a:lnTo>
                <a:lnTo>
                  <a:pt x="0" y="2607635"/>
                </a:lnTo>
                <a:lnTo>
                  <a:pt x="0" y="2595516"/>
                </a:lnTo>
                <a:lnTo>
                  <a:pt x="0" y="2571914"/>
                </a:lnTo>
                <a:lnTo>
                  <a:pt x="0" y="2533004"/>
                </a:lnTo>
                <a:lnTo>
                  <a:pt x="0" y="2474957"/>
                </a:lnTo>
                <a:lnTo>
                  <a:pt x="0" y="2393947"/>
                </a:lnTo>
                <a:lnTo>
                  <a:pt x="0" y="2343634"/>
                </a:lnTo>
                <a:lnTo>
                  <a:pt x="0" y="2286146"/>
                </a:lnTo>
                <a:lnTo>
                  <a:pt x="0" y="2221003"/>
                </a:lnTo>
                <a:lnTo>
                  <a:pt x="0" y="2147727"/>
                </a:lnTo>
                <a:lnTo>
                  <a:pt x="0" y="2065839"/>
                </a:lnTo>
                <a:lnTo>
                  <a:pt x="0" y="1974862"/>
                </a:lnTo>
                <a:lnTo>
                  <a:pt x="0" y="1874317"/>
                </a:lnTo>
                <a:lnTo>
                  <a:pt x="0" y="1763726"/>
                </a:lnTo>
                <a:lnTo>
                  <a:pt x="0" y="1642609"/>
                </a:lnTo>
                <a:lnTo>
                  <a:pt x="0" y="1510489"/>
                </a:lnTo>
                <a:lnTo>
                  <a:pt x="0" y="1366887"/>
                </a:lnTo>
                <a:lnTo>
                  <a:pt x="0" y="1211325"/>
                </a:lnTo>
                <a:lnTo>
                  <a:pt x="0" y="1043325"/>
                </a:lnTo>
                <a:lnTo>
                  <a:pt x="0" y="862407"/>
                </a:lnTo>
                <a:lnTo>
                  <a:pt x="0" y="668094"/>
                </a:lnTo>
                <a:lnTo>
                  <a:pt x="0" y="459908"/>
                </a:lnTo>
                <a:lnTo>
                  <a:pt x="0" y="237369"/>
                </a:lnTo>
                <a:close/>
              </a:path>
            </a:pathLst>
          </a:custGeom>
          <a:solidFill>
            <a:srgbClr val="0C1C49"/>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 noProof="0">
                <a:noFill/>
              </a:rPr>
              <a:t>.</a:t>
            </a:r>
          </a:p>
        </p:txBody>
      </p:sp>
      <p:sp>
        <p:nvSpPr>
          <p:cNvPr id="6" name="Freeform 5">
            <a:extLst>
              <a:ext uri="{FF2B5EF4-FFF2-40B4-BE49-F238E27FC236}">
                <a16:creationId xmlns:a16="http://schemas.microsoft.com/office/drawing/2014/main" id="{091C7A74-4413-4782-813A-4EC12ECFBD1B}"/>
              </a:ext>
            </a:extLst>
          </p:cNvPr>
          <p:cNvSpPr>
            <a:spLocks/>
          </p:cNvSpPr>
          <p:nvPr userDrawn="1"/>
        </p:nvSpPr>
        <p:spPr bwMode="auto">
          <a:xfrm rot="5400000">
            <a:off x="10024268" y="1813339"/>
            <a:ext cx="2897188" cy="1449388"/>
          </a:xfrm>
          <a:custGeom>
            <a:avLst/>
            <a:gdLst>
              <a:gd name="T0" fmla="*/ 101 w 636"/>
              <a:gd name="T1" fmla="*/ 0 h 318"/>
              <a:gd name="T2" fmla="*/ 318 w 636"/>
              <a:gd name="T3" fmla="*/ 218 h 318"/>
              <a:gd name="T4" fmla="*/ 536 w 636"/>
              <a:gd name="T5" fmla="*/ 1 h 318"/>
              <a:gd name="T6" fmla="*/ 636 w 636"/>
              <a:gd name="T7" fmla="*/ 1 h 318"/>
              <a:gd name="T8" fmla="*/ 318 w 636"/>
              <a:gd name="T9" fmla="*/ 318 h 318"/>
              <a:gd name="T10" fmla="*/ 0 w 636"/>
              <a:gd name="T11" fmla="*/ 0 h 318"/>
            </a:gdLst>
            <a:ahLst/>
            <a:cxnLst>
              <a:cxn ang="0">
                <a:pos x="T0" y="T1"/>
              </a:cxn>
              <a:cxn ang="0">
                <a:pos x="T2" y="T3"/>
              </a:cxn>
              <a:cxn ang="0">
                <a:pos x="T4" y="T5"/>
              </a:cxn>
              <a:cxn ang="0">
                <a:pos x="T6" y="T7"/>
              </a:cxn>
              <a:cxn ang="0">
                <a:pos x="T8" y="T9"/>
              </a:cxn>
              <a:cxn ang="0">
                <a:pos x="T10" y="T11"/>
              </a:cxn>
            </a:cxnLst>
            <a:rect l="0" t="0" r="r" b="b"/>
            <a:pathLst>
              <a:path w="636" h="318">
                <a:moveTo>
                  <a:pt x="101" y="0"/>
                </a:moveTo>
                <a:cubicBezTo>
                  <a:pt x="101" y="120"/>
                  <a:pt x="198" y="218"/>
                  <a:pt x="318" y="218"/>
                </a:cubicBezTo>
                <a:cubicBezTo>
                  <a:pt x="438" y="218"/>
                  <a:pt x="535" y="121"/>
                  <a:pt x="536" y="1"/>
                </a:cubicBezTo>
                <a:cubicBezTo>
                  <a:pt x="636" y="1"/>
                  <a:pt x="636" y="1"/>
                  <a:pt x="636" y="1"/>
                </a:cubicBezTo>
                <a:cubicBezTo>
                  <a:pt x="636" y="176"/>
                  <a:pt x="493" y="318"/>
                  <a:pt x="318" y="318"/>
                </a:cubicBezTo>
                <a:cubicBezTo>
                  <a:pt x="143" y="318"/>
                  <a:pt x="0" y="175"/>
                  <a:pt x="0"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1" name="Freeform: Shape 20">
            <a:extLst>
              <a:ext uri="{FF2B5EF4-FFF2-40B4-BE49-F238E27FC236}">
                <a16:creationId xmlns:a16="http://schemas.microsoft.com/office/drawing/2014/main" id="{4AF6BE2B-2072-4A99-8AC4-1818D189B689}"/>
              </a:ext>
            </a:extLst>
          </p:cNvPr>
          <p:cNvSpPr>
            <a:spLocks/>
          </p:cNvSpPr>
          <p:nvPr userDrawn="1"/>
        </p:nvSpPr>
        <p:spPr bwMode="auto">
          <a:xfrm rot="16200000">
            <a:off x="7598154" y="-26637"/>
            <a:ext cx="735951" cy="789222"/>
          </a:xfrm>
          <a:custGeom>
            <a:avLst/>
            <a:gdLst>
              <a:gd name="connsiteX0" fmla="*/ 735951 w 735951"/>
              <a:gd name="connsiteY0" fmla="*/ 0 h 789222"/>
              <a:gd name="connsiteX1" fmla="*/ 735950 w 735951"/>
              <a:gd name="connsiteY1" fmla="*/ 586234 h 789222"/>
              <a:gd name="connsiteX2" fmla="*/ 688843 w 735951"/>
              <a:gd name="connsiteY2" fmla="*/ 614796 h 789222"/>
              <a:gd name="connsiteX3" fmla="*/ 0 w 735951"/>
              <a:gd name="connsiteY3" fmla="*/ 789222 h 789222"/>
              <a:gd name="connsiteX4" fmla="*/ 0 w 735951"/>
              <a:gd name="connsiteY4" fmla="*/ 333505 h 789222"/>
              <a:gd name="connsiteX5" fmla="*/ 699429 w 735951"/>
              <a:gd name="connsiteY5" fmla="*/ 44124 h 78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951" h="789222">
                <a:moveTo>
                  <a:pt x="735951" y="0"/>
                </a:moveTo>
                <a:lnTo>
                  <a:pt x="735950" y="586234"/>
                </a:lnTo>
                <a:lnTo>
                  <a:pt x="688843" y="614796"/>
                </a:lnTo>
                <a:cubicBezTo>
                  <a:pt x="483738" y="726027"/>
                  <a:pt x="248983" y="789222"/>
                  <a:pt x="0" y="789222"/>
                </a:cubicBezTo>
                <a:lnTo>
                  <a:pt x="0" y="333505"/>
                </a:lnTo>
                <a:cubicBezTo>
                  <a:pt x="273170" y="333505"/>
                  <a:pt x="520161" y="222993"/>
                  <a:pt x="699429" y="44124"/>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noProof="0"/>
          </a:p>
        </p:txBody>
      </p:sp>
      <p:sp>
        <p:nvSpPr>
          <p:cNvPr id="17" name="Footer Placeholder 3">
            <a:extLst>
              <a:ext uri="{FF2B5EF4-FFF2-40B4-BE49-F238E27FC236}">
                <a16:creationId xmlns:a16="http://schemas.microsoft.com/office/drawing/2014/main" id="{2B77B318-1680-4C11-9715-2498234ADBCF}"/>
              </a:ext>
            </a:extLst>
          </p:cNvPr>
          <p:cNvSpPr>
            <a:spLocks noGrp="1"/>
          </p:cNvSpPr>
          <p:nvPr>
            <p:ph type="ftr" sz="quarter" idx="11"/>
          </p:nvPr>
        </p:nvSpPr>
        <p:spPr>
          <a:xfrm>
            <a:off x="0" y="6876000"/>
            <a:ext cx="0" cy="0"/>
          </a:xfrm>
        </p:spPr>
        <p:txBody>
          <a:bodyPr/>
          <a:lstStyle>
            <a:lvl1pPr>
              <a:defRPr sz="100">
                <a:noFill/>
              </a:defRPr>
            </a:lvl1pPr>
          </a:lstStyle>
          <a:p>
            <a:endParaRPr lang="en-US" noProof="0">
              <a:noFill/>
            </a:endParaRPr>
          </a:p>
        </p:txBody>
      </p:sp>
      <p:sp>
        <p:nvSpPr>
          <p:cNvPr id="18" name="Slide Number Placeholder 4">
            <a:extLst>
              <a:ext uri="{FF2B5EF4-FFF2-40B4-BE49-F238E27FC236}">
                <a16:creationId xmlns:a16="http://schemas.microsoft.com/office/drawing/2014/main" id="{2A435277-A870-47B0-B505-9A78763AE866}"/>
              </a:ext>
            </a:extLst>
          </p:cNvPr>
          <p:cNvSpPr>
            <a:spLocks noGrp="1"/>
          </p:cNvSpPr>
          <p:nvPr>
            <p:ph type="sldNum" sz="quarter" idx="12"/>
          </p:nvPr>
        </p:nvSpPr>
        <p:spPr>
          <a:xfrm>
            <a:off x="0" y="6876000"/>
            <a:ext cx="0" cy="0"/>
          </a:xfrm>
        </p:spPr>
        <p:txBody>
          <a:bodyPr/>
          <a:lstStyle>
            <a:lvl1pPr>
              <a:defRPr sz="100">
                <a:noFill/>
              </a:defRPr>
            </a:lvl1pPr>
          </a:lstStyle>
          <a:p>
            <a:fld id="{24C8C45C-947F-4981-8B3F-4F32E973C901}" type="slidenum">
              <a:rPr lang="en-US" noProof="0" smtClean="0"/>
              <a:pPr/>
              <a:t>‹#›</a:t>
            </a:fld>
            <a:endParaRPr lang="en-US" noProof="0"/>
          </a:p>
        </p:txBody>
      </p:sp>
      <p:sp>
        <p:nvSpPr>
          <p:cNvPr id="13" name="Pladsholder til tekst 10">
            <a:extLst>
              <a:ext uri="{FF2B5EF4-FFF2-40B4-BE49-F238E27FC236}">
                <a16:creationId xmlns:a16="http://schemas.microsoft.com/office/drawing/2014/main" id="{0825AD7E-FC5E-4BA9-B2FC-1D9A8881F221}"/>
              </a:ext>
            </a:extLst>
          </p:cNvPr>
          <p:cNvSpPr>
            <a:spLocks noGrp="1"/>
          </p:cNvSpPr>
          <p:nvPr>
            <p:ph type="body" sz="quarter" idx="15" hasCustomPrompt="1"/>
          </p:nvPr>
        </p:nvSpPr>
        <p:spPr>
          <a:xfrm>
            <a:off x="720000" y="540000"/>
            <a:ext cx="1611312" cy="540000"/>
          </a:xfrm>
        </p:spPr>
        <p:txBody>
          <a:bodyPr anchor="b"/>
          <a:lstStyle>
            <a:lvl1pPr marL="0" indent="0">
              <a:buNone/>
              <a:defRPr lang="da-DK" sz="1200" kern="1200" cap="none" baseline="0" dirty="0" err="1">
                <a:solidFill>
                  <a:schemeClr val="accent1"/>
                </a:solidFill>
                <a:latin typeface="+mn-lt"/>
                <a:ea typeface="+mn-ea"/>
                <a:cs typeface="+mn-cs"/>
              </a:defRPr>
            </a:lvl1pPr>
          </a:lstStyle>
          <a:p>
            <a:pPr lvl="0"/>
            <a:r>
              <a:rPr lang="en-US" noProof="0"/>
              <a:t>Month XX, 20YY</a:t>
            </a:r>
          </a:p>
        </p:txBody>
      </p:sp>
    </p:spTree>
    <p:extLst>
      <p:ext uri="{BB962C8B-B14F-4D97-AF65-F5344CB8AC3E}">
        <p14:creationId xmlns:p14="http://schemas.microsoft.com/office/powerpoint/2010/main" val="1200439427"/>
      </p:ext>
    </p:extLst>
  </p:cSld>
  <p:clrMapOvr>
    <a:masterClrMapping/>
  </p:clrMapOvr>
  <p:hf hdr="0" ftr="0"/>
  <p:extLst>
    <p:ext uri="{DCECCB84-F9BA-43D5-87BE-67443E8EF086}">
      <p15:sldGuideLst xmlns:p15="http://schemas.microsoft.com/office/powerpoint/2012/main">
        <p15:guide id="1" pos="453">
          <p15:clr>
            <a:srgbClr val="F26B43"/>
          </p15:clr>
        </p15:guide>
        <p15:guide id="2" orient="horz" pos="1360">
          <p15:clr>
            <a:srgbClr val="F26B43"/>
          </p15:clr>
        </p15:guide>
        <p15:guide id="3" orient="horz" pos="1723">
          <p15:clr>
            <a:srgbClr val="F26B43"/>
          </p15:clr>
        </p15:guide>
      </p15:sldGuideLst>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COVER C">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C97112B-6901-483C-ABB0-9439F5A77CA2}"/>
              </a:ext>
            </a:extLst>
          </p:cNvPr>
          <p:cNvSpPr/>
          <p:nvPr userDrawn="1"/>
        </p:nvSpPr>
        <p:spPr>
          <a:xfrm>
            <a:off x="0" y="0"/>
            <a:ext cx="121932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10" name="Text Placeholder 9">
            <a:extLst>
              <a:ext uri="{FF2B5EF4-FFF2-40B4-BE49-F238E27FC236}">
                <a16:creationId xmlns:a16="http://schemas.microsoft.com/office/drawing/2014/main" id="{3C826DCB-3E37-442F-8BB8-DEE4CC64F4EE}"/>
              </a:ext>
            </a:extLst>
          </p:cNvPr>
          <p:cNvSpPr>
            <a:spLocks noGrp="1"/>
          </p:cNvSpPr>
          <p:nvPr>
            <p:ph type="body" sz="quarter" idx="13" hasCustomPrompt="1"/>
          </p:nvPr>
        </p:nvSpPr>
        <p:spPr>
          <a:xfrm>
            <a:off x="719138" y="2160000"/>
            <a:ext cx="8153400" cy="360000"/>
          </a:xfrm>
        </p:spPr>
        <p:txBody>
          <a:bodyPr tIns="0" anchor="b" anchorCtr="0">
            <a:normAutofit/>
          </a:bodyPr>
          <a:lstStyle>
            <a:lvl1pPr marL="0" indent="0">
              <a:lnSpc>
                <a:spcPct val="83000"/>
              </a:lnSpc>
              <a:spcAft>
                <a:spcPts val="0"/>
              </a:spcAft>
              <a:buNone/>
              <a:defRPr sz="2800" cap="all" baseline="0"/>
            </a:lvl1pPr>
            <a:lvl2pPr marL="0" indent="0">
              <a:buNone/>
              <a:defRPr cap="all" baseline="0"/>
            </a:lvl2pPr>
            <a:lvl3pPr marL="0" indent="0">
              <a:buNone/>
              <a:defRPr cap="all" baseline="0"/>
            </a:lvl3pPr>
            <a:lvl4pPr marL="0" indent="0">
              <a:buNone/>
              <a:defRPr cap="all" baseline="0"/>
            </a:lvl4pPr>
            <a:lvl5pPr marL="0" indent="0">
              <a:buNone/>
              <a:defRPr cap="all" baseline="0"/>
            </a:lvl5pPr>
          </a:lstStyle>
          <a:p>
            <a:pPr lvl="0"/>
            <a:r>
              <a:rPr lang="en-US" noProof="0"/>
              <a:t>add text line, e.g., who is presenting</a:t>
            </a:r>
          </a:p>
        </p:txBody>
      </p:sp>
      <p:sp>
        <p:nvSpPr>
          <p:cNvPr id="12" name="Text Placeholder 11">
            <a:extLst>
              <a:ext uri="{FF2B5EF4-FFF2-40B4-BE49-F238E27FC236}">
                <a16:creationId xmlns:a16="http://schemas.microsoft.com/office/drawing/2014/main" id="{0DC0178C-A562-46E9-92B1-D3CEA30B45E5}"/>
              </a:ext>
            </a:extLst>
          </p:cNvPr>
          <p:cNvSpPr>
            <a:spLocks noGrp="1"/>
          </p:cNvSpPr>
          <p:nvPr>
            <p:ph type="body" sz="quarter" idx="14" hasCustomPrompt="1"/>
          </p:nvPr>
        </p:nvSpPr>
        <p:spPr>
          <a:xfrm>
            <a:off x="2500312" y="539751"/>
            <a:ext cx="5066849" cy="539750"/>
          </a:xfrm>
        </p:spPr>
        <p:txBody>
          <a:bodyPr anchor="b" anchorCtr="0"/>
          <a:lstStyle>
            <a:lvl1pPr marL="0" indent="0" algn="l">
              <a:buNone/>
              <a:defRPr sz="1200" cap="none" baseline="0">
                <a:latin typeface="+mn-lt"/>
              </a:defRPr>
            </a:lvl1pPr>
            <a:lvl2pPr marL="0" indent="0" algn="r">
              <a:buNone/>
              <a:defRPr cap="all" baseline="0">
                <a:latin typeface="+mn-lt"/>
              </a:defRPr>
            </a:lvl2pPr>
            <a:lvl3pPr marL="0" indent="0" algn="r">
              <a:buNone/>
              <a:defRPr cap="all" baseline="0">
                <a:latin typeface="+mn-lt"/>
              </a:defRPr>
            </a:lvl3pPr>
            <a:lvl4pPr marL="0" indent="0" algn="r">
              <a:buNone/>
              <a:defRPr cap="all" baseline="0">
                <a:latin typeface="+mn-lt"/>
              </a:defRPr>
            </a:lvl4pPr>
            <a:lvl5pPr marL="0" indent="0" algn="r">
              <a:buNone/>
              <a:defRPr cap="all" baseline="0">
                <a:latin typeface="+mn-lt"/>
              </a:defRPr>
            </a:lvl5pPr>
          </a:lstStyle>
          <a:p>
            <a:pPr lvl="0"/>
            <a:r>
              <a:rPr lang="en-US" noProof="0"/>
              <a:t>If necessary, add presentation context, e.g., </a:t>
            </a:r>
            <a:br>
              <a:rPr lang="en-US" noProof="0"/>
            </a:br>
            <a:r>
              <a:rPr lang="en-US" noProof="0"/>
              <a:t>”Steering committee meeting”</a:t>
            </a:r>
          </a:p>
        </p:txBody>
      </p:sp>
      <p:sp>
        <p:nvSpPr>
          <p:cNvPr id="2" name="Title 1"/>
          <p:cNvSpPr>
            <a:spLocks noGrp="1"/>
          </p:cNvSpPr>
          <p:nvPr>
            <p:ph type="ctrTitle" hasCustomPrompt="1"/>
          </p:nvPr>
        </p:nvSpPr>
        <p:spPr>
          <a:xfrm>
            <a:off x="687600" y="2735262"/>
            <a:ext cx="8184938" cy="2448000"/>
          </a:xfrm>
          <a:prstGeom prst="rect">
            <a:avLst/>
          </a:prstGeom>
        </p:spPr>
        <p:txBody>
          <a:bodyPr anchor="t" anchorCtr="0"/>
          <a:lstStyle>
            <a:lvl1pPr algn="l">
              <a:defRPr sz="6000">
                <a:solidFill>
                  <a:schemeClr val="accent1"/>
                </a:solidFill>
              </a:defRPr>
            </a:lvl1pPr>
          </a:lstStyle>
          <a:p>
            <a:r>
              <a:rPr lang="en-US" noProof="0"/>
              <a:t>add presentation title</a:t>
            </a:r>
          </a:p>
        </p:txBody>
      </p:sp>
      <p:sp>
        <p:nvSpPr>
          <p:cNvPr id="4" name="Logo">
            <a:extLst>
              <a:ext uri="{FF2B5EF4-FFF2-40B4-BE49-F238E27FC236}">
                <a16:creationId xmlns:a16="http://schemas.microsoft.com/office/drawing/2014/main" id="{8E5C856F-9307-4695-9640-F57A426811AF}"/>
              </a:ext>
            </a:extLst>
          </p:cNvPr>
          <p:cNvSpPr txBox="1">
            <a:spLocks/>
          </p:cNvSpPr>
          <p:nvPr userDrawn="1"/>
        </p:nvSpPr>
        <p:spPr>
          <a:xfrm>
            <a:off x="10373072" y="5534803"/>
            <a:ext cx="1241880" cy="753924"/>
          </a:xfrm>
          <a:custGeom>
            <a:avLst/>
            <a:gdLst>
              <a:gd name="connsiteX0" fmla="*/ 8608279 w 11296658"/>
              <a:gd name="connsiteY0" fmla="*/ 6334424 h 6858006"/>
              <a:gd name="connsiteX1" fmla="*/ 8501689 w 11296658"/>
              <a:gd name="connsiteY1" fmla="*/ 6360280 h 6858006"/>
              <a:gd name="connsiteX2" fmla="*/ 8427399 w 11296658"/>
              <a:gd name="connsiteY2" fmla="*/ 6434616 h 6858006"/>
              <a:gd name="connsiteX3" fmla="*/ 8398329 w 11296658"/>
              <a:gd name="connsiteY3" fmla="*/ 6541271 h 6858006"/>
              <a:gd name="connsiteX4" fmla="*/ 8427399 w 11296658"/>
              <a:gd name="connsiteY4" fmla="*/ 6647927 h 6858006"/>
              <a:gd name="connsiteX5" fmla="*/ 8501689 w 11296658"/>
              <a:gd name="connsiteY5" fmla="*/ 6722263 h 6858006"/>
              <a:gd name="connsiteX6" fmla="*/ 8608279 w 11296658"/>
              <a:gd name="connsiteY6" fmla="*/ 6751351 h 6858006"/>
              <a:gd name="connsiteX7" fmla="*/ 8708410 w 11296658"/>
              <a:gd name="connsiteY7" fmla="*/ 6722263 h 6858006"/>
              <a:gd name="connsiteX8" fmla="*/ 8782700 w 11296658"/>
              <a:gd name="connsiteY8" fmla="*/ 6647927 h 6858006"/>
              <a:gd name="connsiteX9" fmla="*/ 8811770 w 11296658"/>
              <a:gd name="connsiteY9" fmla="*/ 6541271 h 6858006"/>
              <a:gd name="connsiteX10" fmla="*/ 8782700 w 11296658"/>
              <a:gd name="connsiteY10" fmla="*/ 6434616 h 6858006"/>
              <a:gd name="connsiteX11" fmla="*/ 8708410 w 11296658"/>
              <a:gd name="connsiteY11" fmla="*/ 6360280 h 6858006"/>
              <a:gd name="connsiteX12" fmla="*/ 8608279 w 11296658"/>
              <a:gd name="connsiteY12" fmla="*/ 6334424 h 6858006"/>
              <a:gd name="connsiteX13" fmla="*/ 7293043 w 11296658"/>
              <a:gd name="connsiteY13" fmla="*/ 6334424 h 6858006"/>
              <a:gd name="connsiteX14" fmla="*/ 7186193 w 11296658"/>
              <a:gd name="connsiteY14" fmla="*/ 6360280 h 6858006"/>
              <a:gd name="connsiteX15" fmla="*/ 7111722 w 11296658"/>
              <a:gd name="connsiteY15" fmla="*/ 6434616 h 6858006"/>
              <a:gd name="connsiteX16" fmla="*/ 7082581 w 11296658"/>
              <a:gd name="connsiteY16" fmla="*/ 6541271 h 6858006"/>
              <a:gd name="connsiteX17" fmla="*/ 7111722 w 11296658"/>
              <a:gd name="connsiteY17" fmla="*/ 6647927 h 6858006"/>
              <a:gd name="connsiteX18" fmla="*/ 7189431 w 11296658"/>
              <a:gd name="connsiteY18" fmla="*/ 6722263 h 6858006"/>
              <a:gd name="connsiteX19" fmla="*/ 7293043 w 11296658"/>
              <a:gd name="connsiteY19" fmla="*/ 6751351 h 6858006"/>
              <a:gd name="connsiteX20" fmla="*/ 7393417 w 11296658"/>
              <a:gd name="connsiteY20" fmla="*/ 6722263 h 6858006"/>
              <a:gd name="connsiteX21" fmla="*/ 7467888 w 11296658"/>
              <a:gd name="connsiteY21" fmla="*/ 6647927 h 6858006"/>
              <a:gd name="connsiteX22" fmla="*/ 7497029 w 11296658"/>
              <a:gd name="connsiteY22" fmla="*/ 6541271 h 6858006"/>
              <a:gd name="connsiteX23" fmla="*/ 7467888 w 11296658"/>
              <a:gd name="connsiteY23" fmla="*/ 6434616 h 6858006"/>
              <a:gd name="connsiteX24" fmla="*/ 7393417 w 11296658"/>
              <a:gd name="connsiteY24" fmla="*/ 6360280 h 6858006"/>
              <a:gd name="connsiteX25" fmla="*/ 7293043 w 11296658"/>
              <a:gd name="connsiteY25" fmla="*/ 6334424 h 6858006"/>
              <a:gd name="connsiteX26" fmla="*/ 10194933 w 11296658"/>
              <a:gd name="connsiteY26" fmla="*/ 6237293 h 6858006"/>
              <a:gd name="connsiteX27" fmla="*/ 10644196 w 11296658"/>
              <a:gd name="connsiteY27" fmla="*/ 6237293 h 6858006"/>
              <a:gd name="connsiteX28" fmla="*/ 10644196 w 11296658"/>
              <a:gd name="connsiteY28" fmla="*/ 6337306 h 6858006"/>
              <a:gd name="connsiteX29" fmla="*/ 10310821 w 11296658"/>
              <a:gd name="connsiteY29" fmla="*/ 6337306 h 6858006"/>
              <a:gd name="connsiteX30" fmla="*/ 10310821 w 11296658"/>
              <a:gd name="connsiteY30" fmla="*/ 6489706 h 6858006"/>
              <a:gd name="connsiteX31" fmla="*/ 10607683 w 11296658"/>
              <a:gd name="connsiteY31" fmla="*/ 6489706 h 6858006"/>
              <a:gd name="connsiteX32" fmla="*/ 10607683 w 11296658"/>
              <a:gd name="connsiteY32" fmla="*/ 6592894 h 6858006"/>
              <a:gd name="connsiteX33" fmla="*/ 10310821 w 11296658"/>
              <a:gd name="connsiteY33" fmla="*/ 6592894 h 6858006"/>
              <a:gd name="connsiteX34" fmla="*/ 10310821 w 11296658"/>
              <a:gd name="connsiteY34" fmla="*/ 6745294 h 6858006"/>
              <a:gd name="connsiteX35" fmla="*/ 10653721 w 11296658"/>
              <a:gd name="connsiteY35" fmla="*/ 6745294 h 6858006"/>
              <a:gd name="connsiteX36" fmla="*/ 10653721 w 11296658"/>
              <a:gd name="connsiteY36" fmla="*/ 6848481 h 6858006"/>
              <a:gd name="connsiteX37" fmla="*/ 10194933 w 11296658"/>
              <a:gd name="connsiteY37" fmla="*/ 6848481 h 6858006"/>
              <a:gd name="connsiteX38" fmla="*/ 9839332 w 11296658"/>
              <a:gd name="connsiteY38" fmla="*/ 6237293 h 6858006"/>
              <a:gd name="connsiteX39" fmla="*/ 9955220 w 11296658"/>
              <a:gd name="connsiteY39" fmla="*/ 6237293 h 6858006"/>
              <a:gd name="connsiteX40" fmla="*/ 9955220 w 11296658"/>
              <a:gd name="connsiteY40" fmla="*/ 6848481 h 6858006"/>
              <a:gd name="connsiteX41" fmla="*/ 9839332 w 11296658"/>
              <a:gd name="connsiteY41" fmla="*/ 6848481 h 6858006"/>
              <a:gd name="connsiteX42" fmla="*/ 7807330 w 11296658"/>
              <a:gd name="connsiteY42" fmla="*/ 6237293 h 6858006"/>
              <a:gd name="connsiteX43" fmla="*/ 7923218 w 11296658"/>
              <a:gd name="connsiteY43" fmla="*/ 6237293 h 6858006"/>
              <a:gd name="connsiteX44" fmla="*/ 7923218 w 11296658"/>
              <a:gd name="connsiteY44" fmla="*/ 6742119 h 6858006"/>
              <a:gd name="connsiteX45" fmla="*/ 8188330 w 11296658"/>
              <a:gd name="connsiteY45" fmla="*/ 6742119 h 6858006"/>
              <a:gd name="connsiteX46" fmla="*/ 8188330 w 11296658"/>
              <a:gd name="connsiteY46" fmla="*/ 6848481 h 6858006"/>
              <a:gd name="connsiteX47" fmla="*/ 7807330 w 11296658"/>
              <a:gd name="connsiteY47" fmla="*/ 6848481 h 6858006"/>
              <a:gd name="connsiteX48" fmla="*/ 6235703 w 11296658"/>
              <a:gd name="connsiteY48" fmla="*/ 6237293 h 6858006"/>
              <a:gd name="connsiteX49" fmla="*/ 6346828 w 11296658"/>
              <a:gd name="connsiteY49" fmla="*/ 6237293 h 6858006"/>
              <a:gd name="connsiteX50" fmla="*/ 6662742 w 11296658"/>
              <a:gd name="connsiteY50" fmla="*/ 6657981 h 6858006"/>
              <a:gd name="connsiteX51" fmla="*/ 6662742 w 11296658"/>
              <a:gd name="connsiteY51" fmla="*/ 6237293 h 6858006"/>
              <a:gd name="connsiteX52" fmla="*/ 6775454 w 11296658"/>
              <a:gd name="connsiteY52" fmla="*/ 6237293 h 6858006"/>
              <a:gd name="connsiteX53" fmla="*/ 6775454 w 11296658"/>
              <a:gd name="connsiteY53" fmla="*/ 6848481 h 6858006"/>
              <a:gd name="connsiteX54" fmla="*/ 6662742 w 11296658"/>
              <a:gd name="connsiteY54" fmla="*/ 6848481 h 6858006"/>
              <a:gd name="connsiteX55" fmla="*/ 6350003 w 11296658"/>
              <a:gd name="connsiteY55" fmla="*/ 6427793 h 6858006"/>
              <a:gd name="connsiteX56" fmla="*/ 6350003 w 11296658"/>
              <a:gd name="connsiteY56" fmla="*/ 6848481 h 6858006"/>
              <a:gd name="connsiteX57" fmla="*/ 6235703 w 11296658"/>
              <a:gd name="connsiteY57" fmla="*/ 6848481 h 6858006"/>
              <a:gd name="connsiteX58" fmla="*/ 5451477 w 11296658"/>
              <a:gd name="connsiteY58" fmla="*/ 6237293 h 6858006"/>
              <a:gd name="connsiteX59" fmla="*/ 5567365 w 11296658"/>
              <a:gd name="connsiteY59" fmla="*/ 6237293 h 6858006"/>
              <a:gd name="connsiteX60" fmla="*/ 5567365 w 11296658"/>
              <a:gd name="connsiteY60" fmla="*/ 6496056 h 6858006"/>
              <a:gd name="connsiteX61" fmla="*/ 5870578 w 11296658"/>
              <a:gd name="connsiteY61" fmla="*/ 6496056 h 6858006"/>
              <a:gd name="connsiteX62" fmla="*/ 5870578 w 11296658"/>
              <a:gd name="connsiteY62" fmla="*/ 6237293 h 6858006"/>
              <a:gd name="connsiteX63" fmla="*/ 5991228 w 11296658"/>
              <a:gd name="connsiteY63" fmla="*/ 6237293 h 6858006"/>
              <a:gd name="connsiteX64" fmla="*/ 5991228 w 11296658"/>
              <a:gd name="connsiteY64" fmla="*/ 6848481 h 6858006"/>
              <a:gd name="connsiteX65" fmla="*/ 5870578 w 11296658"/>
              <a:gd name="connsiteY65" fmla="*/ 6848481 h 6858006"/>
              <a:gd name="connsiteX66" fmla="*/ 5870578 w 11296658"/>
              <a:gd name="connsiteY66" fmla="*/ 6599244 h 6858006"/>
              <a:gd name="connsiteX67" fmla="*/ 5567365 w 11296658"/>
              <a:gd name="connsiteY67" fmla="*/ 6599244 h 6858006"/>
              <a:gd name="connsiteX68" fmla="*/ 5567365 w 11296658"/>
              <a:gd name="connsiteY68" fmla="*/ 6848481 h 6858006"/>
              <a:gd name="connsiteX69" fmla="*/ 5451477 w 11296658"/>
              <a:gd name="connsiteY69" fmla="*/ 6848481 h 6858006"/>
              <a:gd name="connsiteX70" fmla="*/ 4090988 w 11296658"/>
              <a:gd name="connsiteY70" fmla="*/ 6237293 h 6858006"/>
              <a:gd name="connsiteX71" fmla="*/ 4540251 w 11296658"/>
              <a:gd name="connsiteY71" fmla="*/ 6237293 h 6858006"/>
              <a:gd name="connsiteX72" fmla="*/ 4540251 w 11296658"/>
              <a:gd name="connsiteY72" fmla="*/ 6337306 h 6858006"/>
              <a:gd name="connsiteX73" fmla="*/ 4206876 w 11296658"/>
              <a:gd name="connsiteY73" fmla="*/ 6337306 h 6858006"/>
              <a:gd name="connsiteX74" fmla="*/ 4206876 w 11296658"/>
              <a:gd name="connsiteY74" fmla="*/ 6489706 h 6858006"/>
              <a:gd name="connsiteX75" fmla="*/ 4503739 w 11296658"/>
              <a:gd name="connsiteY75" fmla="*/ 6489706 h 6858006"/>
              <a:gd name="connsiteX76" fmla="*/ 4503739 w 11296658"/>
              <a:gd name="connsiteY76" fmla="*/ 6592894 h 6858006"/>
              <a:gd name="connsiteX77" fmla="*/ 4206876 w 11296658"/>
              <a:gd name="connsiteY77" fmla="*/ 6592894 h 6858006"/>
              <a:gd name="connsiteX78" fmla="*/ 4206876 w 11296658"/>
              <a:gd name="connsiteY78" fmla="*/ 6745294 h 6858006"/>
              <a:gd name="connsiteX79" fmla="*/ 4549776 w 11296658"/>
              <a:gd name="connsiteY79" fmla="*/ 6745294 h 6858006"/>
              <a:gd name="connsiteX80" fmla="*/ 4549776 w 11296658"/>
              <a:gd name="connsiteY80" fmla="*/ 6848481 h 6858006"/>
              <a:gd name="connsiteX81" fmla="*/ 4090988 w 11296658"/>
              <a:gd name="connsiteY81" fmla="*/ 6848481 h 6858006"/>
              <a:gd name="connsiteX82" fmla="*/ 3422654 w 11296658"/>
              <a:gd name="connsiteY82" fmla="*/ 6237293 h 6858006"/>
              <a:gd name="connsiteX83" fmla="*/ 3919538 w 11296658"/>
              <a:gd name="connsiteY83" fmla="*/ 6237293 h 6858006"/>
              <a:gd name="connsiteX84" fmla="*/ 3919538 w 11296658"/>
              <a:gd name="connsiteY84" fmla="*/ 6340481 h 6858006"/>
              <a:gd name="connsiteX85" fmla="*/ 3729041 w 11296658"/>
              <a:gd name="connsiteY85" fmla="*/ 6340481 h 6858006"/>
              <a:gd name="connsiteX86" fmla="*/ 3729041 w 11296658"/>
              <a:gd name="connsiteY86" fmla="*/ 6848481 h 6858006"/>
              <a:gd name="connsiteX87" fmla="*/ 3613153 w 11296658"/>
              <a:gd name="connsiteY87" fmla="*/ 6848481 h 6858006"/>
              <a:gd name="connsiteX88" fmla="*/ 3613153 w 11296658"/>
              <a:gd name="connsiteY88" fmla="*/ 6340481 h 6858006"/>
              <a:gd name="connsiteX89" fmla="*/ 3422654 w 11296658"/>
              <a:gd name="connsiteY89" fmla="*/ 6340481 h 6858006"/>
              <a:gd name="connsiteX90" fmla="*/ 11070777 w 11296658"/>
              <a:gd name="connsiteY90" fmla="*/ 6227768 h 6858006"/>
              <a:gd name="connsiteX91" fmla="*/ 11186945 w 11296658"/>
              <a:gd name="connsiteY91" fmla="*/ 6243930 h 6858006"/>
              <a:gd name="connsiteX92" fmla="*/ 11290205 w 11296658"/>
              <a:gd name="connsiteY92" fmla="*/ 6292414 h 6858006"/>
              <a:gd name="connsiteX93" fmla="*/ 11245029 w 11296658"/>
              <a:gd name="connsiteY93" fmla="*/ 6392615 h 6858006"/>
              <a:gd name="connsiteX94" fmla="*/ 11148222 w 11296658"/>
              <a:gd name="connsiteY94" fmla="*/ 6347363 h 6858006"/>
              <a:gd name="connsiteX95" fmla="*/ 11061097 w 11296658"/>
              <a:gd name="connsiteY95" fmla="*/ 6334434 h 6858006"/>
              <a:gd name="connsiteX96" fmla="*/ 10993332 w 11296658"/>
              <a:gd name="connsiteY96" fmla="*/ 6347363 h 6858006"/>
              <a:gd name="connsiteX97" fmla="*/ 10970744 w 11296658"/>
              <a:gd name="connsiteY97" fmla="*/ 6392615 h 6858006"/>
              <a:gd name="connsiteX98" fmla="*/ 10986878 w 11296658"/>
              <a:gd name="connsiteY98" fmla="*/ 6434634 h 6858006"/>
              <a:gd name="connsiteX99" fmla="*/ 11028828 w 11296658"/>
              <a:gd name="connsiteY99" fmla="*/ 6463725 h 6858006"/>
              <a:gd name="connsiteX100" fmla="*/ 11099819 w 11296658"/>
              <a:gd name="connsiteY100" fmla="*/ 6486351 h 6858006"/>
              <a:gd name="connsiteX101" fmla="*/ 11199853 w 11296658"/>
              <a:gd name="connsiteY101" fmla="*/ 6525138 h 6858006"/>
              <a:gd name="connsiteX102" fmla="*/ 11267617 w 11296658"/>
              <a:gd name="connsiteY102" fmla="*/ 6576855 h 6858006"/>
              <a:gd name="connsiteX103" fmla="*/ 11289398 w 11296658"/>
              <a:gd name="connsiteY103" fmla="*/ 6619279 h 6858006"/>
              <a:gd name="connsiteX104" fmla="*/ 11296658 w 11296658"/>
              <a:gd name="connsiteY104" fmla="*/ 6673816 h 6858006"/>
              <a:gd name="connsiteX105" fmla="*/ 11296658 w 11296658"/>
              <a:gd name="connsiteY105" fmla="*/ 6673830 h 6858006"/>
              <a:gd name="connsiteX106" fmla="*/ 11289398 w 11296658"/>
              <a:gd name="connsiteY106" fmla="*/ 6724732 h 6858006"/>
              <a:gd name="connsiteX107" fmla="*/ 11267617 w 11296658"/>
              <a:gd name="connsiteY107" fmla="*/ 6770792 h 6858006"/>
              <a:gd name="connsiteX108" fmla="*/ 11183718 w 11296658"/>
              <a:gd name="connsiteY108" fmla="*/ 6832205 h 6858006"/>
              <a:gd name="connsiteX109" fmla="*/ 11064323 w 11296658"/>
              <a:gd name="connsiteY109" fmla="*/ 6854831 h 6858006"/>
              <a:gd name="connsiteX110" fmla="*/ 10922341 w 11296658"/>
              <a:gd name="connsiteY110" fmla="*/ 6828973 h 6858006"/>
              <a:gd name="connsiteX111" fmla="*/ 10802946 w 11296658"/>
              <a:gd name="connsiteY111" fmla="*/ 6757863 h 6858006"/>
              <a:gd name="connsiteX112" fmla="*/ 10854576 w 11296658"/>
              <a:gd name="connsiteY112" fmla="*/ 6657662 h 6858006"/>
              <a:gd name="connsiteX113" fmla="*/ 10957836 w 11296658"/>
              <a:gd name="connsiteY113" fmla="*/ 6725540 h 6858006"/>
              <a:gd name="connsiteX114" fmla="*/ 11064323 w 11296658"/>
              <a:gd name="connsiteY114" fmla="*/ 6748166 h 6858006"/>
              <a:gd name="connsiteX115" fmla="*/ 11141769 w 11296658"/>
              <a:gd name="connsiteY115" fmla="*/ 6732004 h 6858006"/>
              <a:gd name="connsiteX116" fmla="*/ 11170811 w 11296658"/>
              <a:gd name="connsiteY116" fmla="*/ 6680288 h 6858006"/>
              <a:gd name="connsiteX117" fmla="*/ 11151449 w 11296658"/>
              <a:gd name="connsiteY117" fmla="*/ 6635036 h 6858006"/>
              <a:gd name="connsiteX118" fmla="*/ 11109500 w 11296658"/>
              <a:gd name="connsiteY118" fmla="*/ 6609178 h 6858006"/>
              <a:gd name="connsiteX119" fmla="*/ 11038508 w 11296658"/>
              <a:gd name="connsiteY119" fmla="*/ 6586552 h 6858006"/>
              <a:gd name="connsiteX120" fmla="*/ 10935248 w 11296658"/>
              <a:gd name="connsiteY120" fmla="*/ 6547764 h 6858006"/>
              <a:gd name="connsiteX121" fmla="*/ 10867484 w 11296658"/>
              <a:gd name="connsiteY121" fmla="*/ 6496048 h 6858006"/>
              <a:gd name="connsiteX122" fmla="*/ 10841669 w 11296658"/>
              <a:gd name="connsiteY122" fmla="*/ 6402312 h 6858006"/>
              <a:gd name="connsiteX123" fmla="*/ 10870711 w 11296658"/>
              <a:gd name="connsiteY123" fmla="*/ 6308575 h 6858006"/>
              <a:gd name="connsiteX124" fmla="*/ 10951383 w 11296658"/>
              <a:gd name="connsiteY124" fmla="*/ 6247162 h 6858006"/>
              <a:gd name="connsiteX125" fmla="*/ 11070777 w 11296658"/>
              <a:gd name="connsiteY125" fmla="*/ 6227768 h 6858006"/>
              <a:gd name="connsiteX126" fmla="*/ 9400352 w 11296658"/>
              <a:gd name="connsiteY126" fmla="*/ 6227768 h 6858006"/>
              <a:gd name="connsiteX127" fmla="*/ 9529517 w 11296658"/>
              <a:gd name="connsiteY127" fmla="*/ 6250392 h 6858006"/>
              <a:gd name="connsiteX128" fmla="*/ 9639307 w 11296658"/>
              <a:gd name="connsiteY128" fmla="*/ 6315032 h 6858006"/>
              <a:gd name="connsiteX129" fmla="*/ 9571495 w 11296658"/>
              <a:gd name="connsiteY129" fmla="*/ 6402296 h 6858006"/>
              <a:gd name="connsiteX130" fmla="*/ 9490767 w 11296658"/>
              <a:gd name="connsiteY130" fmla="*/ 6350584 h 6858006"/>
              <a:gd name="connsiteX131" fmla="*/ 9400352 w 11296658"/>
              <a:gd name="connsiteY131" fmla="*/ 6334424 h 6858006"/>
              <a:gd name="connsiteX132" fmla="*/ 9293791 w 11296658"/>
              <a:gd name="connsiteY132" fmla="*/ 6360280 h 6858006"/>
              <a:gd name="connsiteX133" fmla="*/ 9216292 w 11296658"/>
              <a:gd name="connsiteY133" fmla="*/ 6437848 h 6858006"/>
              <a:gd name="connsiteX134" fmla="*/ 9190459 w 11296658"/>
              <a:gd name="connsiteY134" fmla="*/ 6541271 h 6858006"/>
              <a:gd name="connsiteX135" fmla="*/ 9216292 w 11296658"/>
              <a:gd name="connsiteY135" fmla="*/ 6647927 h 6858006"/>
              <a:gd name="connsiteX136" fmla="*/ 9293791 w 11296658"/>
              <a:gd name="connsiteY136" fmla="*/ 6722263 h 6858006"/>
              <a:gd name="connsiteX137" fmla="*/ 9400352 w 11296658"/>
              <a:gd name="connsiteY137" fmla="*/ 6751351 h 6858006"/>
              <a:gd name="connsiteX138" fmla="*/ 9468163 w 11296658"/>
              <a:gd name="connsiteY138" fmla="*/ 6741655 h 6858006"/>
              <a:gd name="connsiteX139" fmla="*/ 9532746 w 11296658"/>
              <a:gd name="connsiteY139" fmla="*/ 6712567 h 6858006"/>
              <a:gd name="connsiteX140" fmla="*/ 9532746 w 11296658"/>
              <a:gd name="connsiteY140" fmla="*/ 6544503 h 6858006"/>
              <a:gd name="connsiteX141" fmla="*/ 9636078 w 11296658"/>
              <a:gd name="connsiteY141" fmla="*/ 6544503 h 6858006"/>
              <a:gd name="connsiteX142" fmla="*/ 9636078 w 11296658"/>
              <a:gd name="connsiteY142" fmla="*/ 6777206 h 6858006"/>
              <a:gd name="connsiteX143" fmla="*/ 9519829 w 11296658"/>
              <a:gd name="connsiteY143" fmla="*/ 6835382 h 6858006"/>
              <a:gd name="connsiteX144" fmla="*/ 9393893 w 11296658"/>
              <a:gd name="connsiteY144" fmla="*/ 6858006 h 6858006"/>
              <a:gd name="connsiteX145" fmla="*/ 9229208 w 11296658"/>
              <a:gd name="connsiteY145" fmla="*/ 6815990 h 6858006"/>
              <a:gd name="connsiteX146" fmla="*/ 9112960 w 11296658"/>
              <a:gd name="connsiteY146" fmla="*/ 6699639 h 6858006"/>
              <a:gd name="connsiteX147" fmla="*/ 9070981 w 11296658"/>
              <a:gd name="connsiteY147" fmla="*/ 6541271 h 6858006"/>
              <a:gd name="connsiteX148" fmla="*/ 9112960 w 11296658"/>
              <a:gd name="connsiteY148" fmla="*/ 6382904 h 6858006"/>
              <a:gd name="connsiteX149" fmla="*/ 9232437 w 11296658"/>
              <a:gd name="connsiteY149" fmla="*/ 6269784 h 6858006"/>
              <a:gd name="connsiteX150" fmla="*/ 9400352 w 11296658"/>
              <a:gd name="connsiteY150" fmla="*/ 6227768 h 6858006"/>
              <a:gd name="connsiteX151" fmla="*/ 8605049 w 11296658"/>
              <a:gd name="connsiteY151" fmla="*/ 6227768 h 6858006"/>
              <a:gd name="connsiteX152" fmla="*/ 8769780 w 11296658"/>
              <a:gd name="connsiteY152" fmla="*/ 6269784 h 6858006"/>
              <a:gd name="connsiteX153" fmla="*/ 8889291 w 11296658"/>
              <a:gd name="connsiteY153" fmla="*/ 6382904 h 6858006"/>
              <a:gd name="connsiteX154" fmla="*/ 8931281 w 11296658"/>
              <a:gd name="connsiteY154" fmla="*/ 6541271 h 6858006"/>
              <a:gd name="connsiteX155" fmla="*/ 8889291 w 11296658"/>
              <a:gd name="connsiteY155" fmla="*/ 6699639 h 6858006"/>
              <a:gd name="connsiteX156" fmla="*/ 8769780 w 11296658"/>
              <a:gd name="connsiteY156" fmla="*/ 6815990 h 6858006"/>
              <a:gd name="connsiteX157" fmla="*/ 8605049 w 11296658"/>
              <a:gd name="connsiteY157" fmla="*/ 6858006 h 6858006"/>
              <a:gd name="connsiteX158" fmla="*/ 8440319 w 11296658"/>
              <a:gd name="connsiteY158" fmla="*/ 6815990 h 6858006"/>
              <a:gd name="connsiteX159" fmla="*/ 8320808 w 11296658"/>
              <a:gd name="connsiteY159" fmla="*/ 6699639 h 6858006"/>
              <a:gd name="connsiteX160" fmla="*/ 8278818 w 11296658"/>
              <a:gd name="connsiteY160" fmla="*/ 6541271 h 6858006"/>
              <a:gd name="connsiteX161" fmla="*/ 8320808 w 11296658"/>
              <a:gd name="connsiteY161" fmla="*/ 6382904 h 6858006"/>
              <a:gd name="connsiteX162" fmla="*/ 8440319 w 11296658"/>
              <a:gd name="connsiteY162" fmla="*/ 6269784 h 6858006"/>
              <a:gd name="connsiteX163" fmla="*/ 8605049 w 11296658"/>
              <a:gd name="connsiteY163" fmla="*/ 6227768 h 6858006"/>
              <a:gd name="connsiteX164" fmla="*/ 7289805 w 11296658"/>
              <a:gd name="connsiteY164" fmla="*/ 6227768 h 6858006"/>
              <a:gd name="connsiteX165" fmla="*/ 7454936 w 11296658"/>
              <a:gd name="connsiteY165" fmla="*/ 6269784 h 6858006"/>
              <a:gd name="connsiteX166" fmla="*/ 7574738 w 11296658"/>
              <a:gd name="connsiteY166" fmla="*/ 6382904 h 6858006"/>
              <a:gd name="connsiteX167" fmla="*/ 7616830 w 11296658"/>
              <a:gd name="connsiteY167" fmla="*/ 6541271 h 6858006"/>
              <a:gd name="connsiteX168" fmla="*/ 7574738 w 11296658"/>
              <a:gd name="connsiteY168" fmla="*/ 6699639 h 6858006"/>
              <a:gd name="connsiteX169" fmla="*/ 7454936 w 11296658"/>
              <a:gd name="connsiteY169" fmla="*/ 6815990 h 6858006"/>
              <a:gd name="connsiteX170" fmla="*/ 7289805 w 11296658"/>
              <a:gd name="connsiteY170" fmla="*/ 6858006 h 6858006"/>
              <a:gd name="connsiteX171" fmla="*/ 7124673 w 11296658"/>
              <a:gd name="connsiteY171" fmla="*/ 6815990 h 6858006"/>
              <a:gd name="connsiteX172" fmla="*/ 7004872 w 11296658"/>
              <a:gd name="connsiteY172" fmla="*/ 6699639 h 6858006"/>
              <a:gd name="connsiteX173" fmla="*/ 6962779 w 11296658"/>
              <a:gd name="connsiteY173" fmla="*/ 6541271 h 6858006"/>
              <a:gd name="connsiteX174" fmla="*/ 7004872 w 11296658"/>
              <a:gd name="connsiteY174" fmla="*/ 6382904 h 6858006"/>
              <a:gd name="connsiteX175" fmla="*/ 7124673 w 11296658"/>
              <a:gd name="connsiteY175" fmla="*/ 6269784 h 6858006"/>
              <a:gd name="connsiteX176" fmla="*/ 7289805 w 11296658"/>
              <a:gd name="connsiteY176" fmla="*/ 6227768 h 6858006"/>
              <a:gd name="connsiteX177" fmla="*/ 5031533 w 11296658"/>
              <a:gd name="connsiteY177" fmla="*/ 6227768 h 6858006"/>
              <a:gd name="connsiteX178" fmla="*/ 5157505 w 11296658"/>
              <a:gd name="connsiteY178" fmla="*/ 6253624 h 6858006"/>
              <a:gd name="connsiteX179" fmla="*/ 5267327 w 11296658"/>
              <a:gd name="connsiteY179" fmla="*/ 6327960 h 6858006"/>
              <a:gd name="connsiteX180" fmla="*/ 5199496 w 11296658"/>
              <a:gd name="connsiteY180" fmla="*/ 6411992 h 6858006"/>
              <a:gd name="connsiteX181" fmla="*/ 5121974 w 11296658"/>
              <a:gd name="connsiteY181" fmla="*/ 6353816 h 6858006"/>
              <a:gd name="connsiteX182" fmla="*/ 5031533 w 11296658"/>
              <a:gd name="connsiteY182" fmla="*/ 6334424 h 6858006"/>
              <a:gd name="connsiteX183" fmla="*/ 4928171 w 11296658"/>
              <a:gd name="connsiteY183" fmla="*/ 6360280 h 6858006"/>
              <a:gd name="connsiteX184" fmla="*/ 4853880 w 11296658"/>
              <a:gd name="connsiteY184" fmla="*/ 6434616 h 6858006"/>
              <a:gd name="connsiteX185" fmla="*/ 4828039 w 11296658"/>
              <a:gd name="connsiteY185" fmla="*/ 6538039 h 6858006"/>
              <a:gd name="connsiteX186" fmla="*/ 4853880 w 11296658"/>
              <a:gd name="connsiteY186" fmla="*/ 6644695 h 6858006"/>
              <a:gd name="connsiteX187" fmla="*/ 4928171 w 11296658"/>
              <a:gd name="connsiteY187" fmla="*/ 6719031 h 6858006"/>
              <a:gd name="connsiteX188" fmla="*/ 5031533 w 11296658"/>
              <a:gd name="connsiteY188" fmla="*/ 6748119 h 6858006"/>
              <a:gd name="connsiteX189" fmla="*/ 5118744 w 11296658"/>
              <a:gd name="connsiteY189" fmla="*/ 6728727 h 6858006"/>
              <a:gd name="connsiteX190" fmla="*/ 5199496 w 11296658"/>
              <a:gd name="connsiteY190" fmla="*/ 6673783 h 6858006"/>
              <a:gd name="connsiteX191" fmla="*/ 5267327 w 11296658"/>
              <a:gd name="connsiteY191" fmla="*/ 6751351 h 6858006"/>
              <a:gd name="connsiteX192" fmla="*/ 5154275 w 11296658"/>
              <a:gd name="connsiteY192" fmla="*/ 6828918 h 6858006"/>
              <a:gd name="connsiteX193" fmla="*/ 5025073 w 11296658"/>
              <a:gd name="connsiteY193" fmla="*/ 6858006 h 6858006"/>
              <a:gd name="connsiteX194" fmla="*/ 4863569 w 11296658"/>
              <a:gd name="connsiteY194" fmla="*/ 6815990 h 6858006"/>
              <a:gd name="connsiteX195" fmla="*/ 4750518 w 11296658"/>
              <a:gd name="connsiteY195" fmla="*/ 6699639 h 6858006"/>
              <a:gd name="connsiteX196" fmla="*/ 4708526 w 11296658"/>
              <a:gd name="connsiteY196" fmla="*/ 6541271 h 6858006"/>
              <a:gd name="connsiteX197" fmla="*/ 4750518 w 11296658"/>
              <a:gd name="connsiteY197" fmla="*/ 6382904 h 6858006"/>
              <a:gd name="connsiteX198" fmla="*/ 4866799 w 11296658"/>
              <a:gd name="connsiteY198" fmla="*/ 6269784 h 6858006"/>
              <a:gd name="connsiteX199" fmla="*/ 5031533 w 11296658"/>
              <a:gd name="connsiteY199" fmla="*/ 6227768 h 6858006"/>
              <a:gd name="connsiteX200" fmla="*/ 10417183 w 11296658"/>
              <a:gd name="connsiteY200" fmla="*/ 5448304 h 6858006"/>
              <a:gd name="connsiteX201" fmla="*/ 10307645 w 11296658"/>
              <a:gd name="connsiteY201" fmla="*/ 5707067 h 6858006"/>
              <a:gd name="connsiteX202" fmla="*/ 10525133 w 11296658"/>
              <a:gd name="connsiteY202" fmla="*/ 5707067 h 6858006"/>
              <a:gd name="connsiteX203" fmla="*/ 7848605 w 11296658"/>
              <a:gd name="connsiteY203" fmla="*/ 5448304 h 6858006"/>
              <a:gd name="connsiteX204" fmla="*/ 7742242 w 11296658"/>
              <a:gd name="connsiteY204" fmla="*/ 5707067 h 6858006"/>
              <a:gd name="connsiteX205" fmla="*/ 7954967 w 11296658"/>
              <a:gd name="connsiteY205" fmla="*/ 5707067 h 6858006"/>
              <a:gd name="connsiteX206" fmla="*/ 10906134 w 11296658"/>
              <a:gd name="connsiteY206" fmla="*/ 5326066 h 6858006"/>
              <a:gd name="connsiteX207" fmla="*/ 11022021 w 11296658"/>
              <a:gd name="connsiteY207" fmla="*/ 5326066 h 6858006"/>
              <a:gd name="connsiteX208" fmla="*/ 11022021 w 11296658"/>
              <a:gd name="connsiteY208" fmla="*/ 5829304 h 6858006"/>
              <a:gd name="connsiteX209" fmla="*/ 11287134 w 11296658"/>
              <a:gd name="connsiteY209" fmla="*/ 5829304 h 6858006"/>
              <a:gd name="connsiteX210" fmla="*/ 11287134 w 11296658"/>
              <a:gd name="connsiteY210" fmla="*/ 5937254 h 6858006"/>
              <a:gd name="connsiteX211" fmla="*/ 10906134 w 11296658"/>
              <a:gd name="connsiteY211" fmla="*/ 5937254 h 6858006"/>
              <a:gd name="connsiteX212" fmla="*/ 10360033 w 11296658"/>
              <a:gd name="connsiteY212" fmla="*/ 5326066 h 6858006"/>
              <a:gd name="connsiteX213" fmla="*/ 10479095 w 11296658"/>
              <a:gd name="connsiteY213" fmla="*/ 5326066 h 6858006"/>
              <a:gd name="connsiteX214" fmla="*/ 10744208 w 11296658"/>
              <a:gd name="connsiteY214" fmla="*/ 5937254 h 6858006"/>
              <a:gd name="connsiteX215" fmla="*/ 10618795 w 11296658"/>
              <a:gd name="connsiteY215" fmla="*/ 5937254 h 6858006"/>
              <a:gd name="connsiteX216" fmla="*/ 10566408 w 11296658"/>
              <a:gd name="connsiteY216" fmla="*/ 5807079 h 6858006"/>
              <a:gd name="connsiteX217" fmla="*/ 10266370 w 11296658"/>
              <a:gd name="connsiteY217" fmla="*/ 5807079 h 6858006"/>
              <a:gd name="connsiteX218" fmla="*/ 10210808 w 11296658"/>
              <a:gd name="connsiteY218" fmla="*/ 5937254 h 6858006"/>
              <a:gd name="connsiteX219" fmla="*/ 10091745 w 11296658"/>
              <a:gd name="connsiteY219" fmla="*/ 5937254 h 6858006"/>
              <a:gd name="connsiteX220" fmla="*/ 9839332 w 11296658"/>
              <a:gd name="connsiteY220" fmla="*/ 5326066 h 6858006"/>
              <a:gd name="connsiteX221" fmla="*/ 9955220 w 11296658"/>
              <a:gd name="connsiteY221" fmla="*/ 5326066 h 6858006"/>
              <a:gd name="connsiteX222" fmla="*/ 9955220 w 11296658"/>
              <a:gd name="connsiteY222" fmla="*/ 5937254 h 6858006"/>
              <a:gd name="connsiteX223" fmla="*/ 9839332 w 11296658"/>
              <a:gd name="connsiteY223" fmla="*/ 5937254 h 6858006"/>
              <a:gd name="connsiteX224" fmla="*/ 8340731 w 11296658"/>
              <a:gd name="connsiteY224" fmla="*/ 5326066 h 6858006"/>
              <a:gd name="connsiteX225" fmla="*/ 8450269 w 11296658"/>
              <a:gd name="connsiteY225" fmla="*/ 5326066 h 6858006"/>
              <a:gd name="connsiteX226" fmla="*/ 8766181 w 11296658"/>
              <a:gd name="connsiteY226" fmla="*/ 5745167 h 6858006"/>
              <a:gd name="connsiteX227" fmla="*/ 8766181 w 11296658"/>
              <a:gd name="connsiteY227" fmla="*/ 5326066 h 6858006"/>
              <a:gd name="connsiteX228" fmla="*/ 8878894 w 11296658"/>
              <a:gd name="connsiteY228" fmla="*/ 5326066 h 6858006"/>
              <a:gd name="connsiteX229" fmla="*/ 8878894 w 11296658"/>
              <a:gd name="connsiteY229" fmla="*/ 5937254 h 6858006"/>
              <a:gd name="connsiteX230" fmla="*/ 8769356 w 11296658"/>
              <a:gd name="connsiteY230" fmla="*/ 5937254 h 6858006"/>
              <a:gd name="connsiteX231" fmla="*/ 8453444 w 11296658"/>
              <a:gd name="connsiteY231" fmla="*/ 5516566 h 6858006"/>
              <a:gd name="connsiteX232" fmla="*/ 8453444 w 11296658"/>
              <a:gd name="connsiteY232" fmla="*/ 5937254 h 6858006"/>
              <a:gd name="connsiteX233" fmla="*/ 8340731 w 11296658"/>
              <a:gd name="connsiteY233" fmla="*/ 5937254 h 6858006"/>
              <a:gd name="connsiteX234" fmla="*/ 7789867 w 11296658"/>
              <a:gd name="connsiteY234" fmla="*/ 5326066 h 6858006"/>
              <a:gd name="connsiteX235" fmla="*/ 7913693 w 11296658"/>
              <a:gd name="connsiteY235" fmla="*/ 5326066 h 6858006"/>
              <a:gd name="connsiteX236" fmla="*/ 8178805 w 11296658"/>
              <a:gd name="connsiteY236" fmla="*/ 5937254 h 6858006"/>
              <a:gd name="connsiteX237" fmla="*/ 8051805 w 11296658"/>
              <a:gd name="connsiteY237" fmla="*/ 5937254 h 6858006"/>
              <a:gd name="connsiteX238" fmla="*/ 7997830 w 11296658"/>
              <a:gd name="connsiteY238" fmla="*/ 5807079 h 6858006"/>
              <a:gd name="connsiteX239" fmla="*/ 7699380 w 11296658"/>
              <a:gd name="connsiteY239" fmla="*/ 5807079 h 6858006"/>
              <a:gd name="connsiteX240" fmla="*/ 7645405 w 11296658"/>
              <a:gd name="connsiteY240" fmla="*/ 5937254 h 6858006"/>
              <a:gd name="connsiteX241" fmla="*/ 7523167 w 11296658"/>
              <a:gd name="connsiteY241" fmla="*/ 5937254 h 6858006"/>
              <a:gd name="connsiteX242" fmla="*/ 6821491 w 11296658"/>
              <a:gd name="connsiteY242" fmla="*/ 5326066 h 6858006"/>
              <a:gd name="connsiteX243" fmla="*/ 6934204 w 11296658"/>
              <a:gd name="connsiteY243" fmla="*/ 5326066 h 6858006"/>
              <a:gd name="connsiteX244" fmla="*/ 7248530 w 11296658"/>
              <a:gd name="connsiteY244" fmla="*/ 5745167 h 6858006"/>
              <a:gd name="connsiteX245" fmla="*/ 7248530 w 11296658"/>
              <a:gd name="connsiteY245" fmla="*/ 5326066 h 6858006"/>
              <a:gd name="connsiteX246" fmla="*/ 7364417 w 11296658"/>
              <a:gd name="connsiteY246" fmla="*/ 5326066 h 6858006"/>
              <a:gd name="connsiteX247" fmla="*/ 7364417 w 11296658"/>
              <a:gd name="connsiteY247" fmla="*/ 5937254 h 6858006"/>
              <a:gd name="connsiteX248" fmla="*/ 7251705 w 11296658"/>
              <a:gd name="connsiteY248" fmla="*/ 5937254 h 6858006"/>
              <a:gd name="connsiteX249" fmla="*/ 6937379 w 11296658"/>
              <a:gd name="connsiteY249" fmla="*/ 5516566 h 6858006"/>
              <a:gd name="connsiteX250" fmla="*/ 6937379 w 11296658"/>
              <a:gd name="connsiteY250" fmla="*/ 5937254 h 6858006"/>
              <a:gd name="connsiteX251" fmla="*/ 6821491 w 11296658"/>
              <a:gd name="connsiteY251" fmla="*/ 5937254 h 6858006"/>
              <a:gd name="connsiteX252" fmla="*/ 6469066 w 11296658"/>
              <a:gd name="connsiteY252" fmla="*/ 5326066 h 6858006"/>
              <a:gd name="connsiteX253" fmla="*/ 6584954 w 11296658"/>
              <a:gd name="connsiteY253" fmla="*/ 5326066 h 6858006"/>
              <a:gd name="connsiteX254" fmla="*/ 6584954 w 11296658"/>
              <a:gd name="connsiteY254" fmla="*/ 5937254 h 6858006"/>
              <a:gd name="connsiteX255" fmla="*/ 6469066 w 11296658"/>
              <a:gd name="connsiteY255" fmla="*/ 5937254 h 6858006"/>
              <a:gd name="connsiteX256" fmla="*/ 5870578 w 11296658"/>
              <a:gd name="connsiteY256" fmla="*/ 5326066 h 6858006"/>
              <a:gd name="connsiteX257" fmla="*/ 6294441 w 11296658"/>
              <a:gd name="connsiteY257" fmla="*/ 5326066 h 6858006"/>
              <a:gd name="connsiteX258" fmla="*/ 6294441 w 11296658"/>
              <a:gd name="connsiteY258" fmla="*/ 5426079 h 6858006"/>
              <a:gd name="connsiteX259" fmla="*/ 5991228 w 11296658"/>
              <a:gd name="connsiteY259" fmla="*/ 5426079 h 6858006"/>
              <a:gd name="connsiteX260" fmla="*/ 5991228 w 11296658"/>
              <a:gd name="connsiteY260" fmla="*/ 5594354 h 6858006"/>
              <a:gd name="connsiteX261" fmla="*/ 6265866 w 11296658"/>
              <a:gd name="connsiteY261" fmla="*/ 5594354 h 6858006"/>
              <a:gd name="connsiteX262" fmla="*/ 6265866 w 11296658"/>
              <a:gd name="connsiteY262" fmla="*/ 5694367 h 6858006"/>
              <a:gd name="connsiteX263" fmla="*/ 5991228 w 11296658"/>
              <a:gd name="connsiteY263" fmla="*/ 5694367 h 6858006"/>
              <a:gd name="connsiteX264" fmla="*/ 5991228 w 11296658"/>
              <a:gd name="connsiteY264" fmla="*/ 5937254 h 6858006"/>
              <a:gd name="connsiteX265" fmla="*/ 5870578 w 11296658"/>
              <a:gd name="connsiteY265" fmla="*/ 5937254 h 6858006"/>
              <a:gd name="connsiteX266" fmla="*/ 9393987 w 11296658"/>
              <a:gd name="connsiteY266" fmla="*/ 5314954 h 6858006"/>
              <a:gd name="connsiteX267" fmla="*/ 9519960 w 11296658"/>
              <a:gd name="connsiteY267" fmla="*/ 5340875 h 6858006"/>
              <a:gd name="connsiteX268" fmla="*/ 9629782 w 11296658"/>
              <a:gd name="connsiteY268" fmla="*/ 5415398 h 6858006"/>
              <a:gd name="connsiteX269" fmla="*/ 9561951 w 11296658"/>
              <a:gd name="connsiteY269" fmla="*/ 5499642 h 6858006"/>
              <a:gd name="connsiteX270" fmla="*/ 9484429 w 11296658"/>
              <a:gd name="connsiteY270" fmla="*/ 5441319 h 6858006"/>
              <a:gd name="connsiteX271" fmla="*/ 9393987 w 11296658"/>
              <a:gd name="connsiteY271" fmla="*/ 5421879 h 6858006"/>
              <a:gd name="connsiteX272" fmla="*/ 9290625 w 11296658"/>
              <a:gd name="connsiteY272" fmla="*/ 5447800 h 6858006"/>
              <a:gd name="connsiteX273" fmla="*/ 9216334 w 11296658"/>
              <a:gd name="connsiteY273" fmla="*/ 5522323 h 6858006"/>
              <a:gd name="connsiteX274" fmla="*/ 9190493 w 11296658"/>
              <a:gd name="connsiteY274" fmla="*/ 5629247 h 6858006"/>
              <a:gd name="connsiteX275" fmla="*/ 9216334 w 11296658"/>
              <a:gd name="connsiteY275" fmla="*/ 5732931 h 6858006"/>
              <a:gd name="connsiteX276" fmla="*/ 9290625 w 11296658"/>
              <a:gd name="connsiteY276" fmla="*/ 5807455 h 6858006"/>
              <a:gd name="connsiteX277" fmla="*/ 9393987 w 11296658"/>
              <a:gd name="connsiteY277" fmla="*/ 5836616 h 6858006"/>
              <a:gd name="connsiteX278" fmla="*/ 9481199 w 11296658"/>
              <a:gd name="connsiteY278" fmla="*/ 5817175 h 6858006"/>
              <a:gd name="connsiteX279" fmla="*/ 9561951 w 11296658"/>
              <a:gd name="connsiteY279" fmla="*/ 5762093 h 6858006"/>
              <a:gd name="connsiteX280" fmla="*/ 9629782 w 11296658"/>
              <a:gd name="connsiteY280" fmla="*/ 5839856 h 6858006"/>
              <a:gd name="connsiteX281" fmla="*/ 9516730 w 11296658"/>
              <a:gd name="connsiteY281" fmla="*/ 5917619 h 6858006"/>
              <a:gd name="connsiteX282" fmla="*/ 9387527 w 11296658"/>
              <a:gd name="connsiteY282" fmla="*/ 5946780 h 6858006"/>
              <a:gd name="connsiteX283" fmla="*/ 9226024 w 11296658"/>
              <a:gd name="connsiteY283" fmla="*/ 5904658 h 6858006"/>
              <a:gd name="connsiteX284" fmla="*/ 9112972 w 11296658"/>
              <a:gd name="connsiteY284" fmla="*/ 5791254 h 6858006"/>
              <a:gd name="connsiteX285" fmla="*/ 9070981 w 11296658"/>
              <a:gd name="connsiteY285" fmla="*/ 5629247 h 6858006"/>
              <a:gd name="connsiteX286" fmla="*/ 9112972 w 11296658"/>
              <a:gd name="connsiteY286" fmla="*/ 5470481 h 6858006"/>
              <a:gd name="connsiteX287" fmla="*/ 9229254 w 11296658"/>
              <a:gd name="connsiteY287" fmla="*/ 5357076 h 6858006"/>
              <a:gd name="connsiteX288" fmla="*/ 9393987 w 11296658"/>
              <a:gd name="connsiteY288" fmla="*/ 5314954 h 6858006"/>
              <a:gd name="connsiteX289" fmla="*/ 1854996 w 11296658"/>
              <a:gd name="connsiteY289" fmla="*/ 1338704 h 6858006"/>
              <a:gd name="connsiteX290" fmla="*/ 581706 w 11296658"/>
              <a:gd name="connsiteY290" fmla="*/ 2612738 h 6858006"/>
              <a:gd name="connsiteX291" fmla="*/ 1854996 w 11296658"/>
              <a:gd name="connsiteY291" fmla="*/ 3883536 h 6858006"/>
              <a:gd name="connsiteX292" fmla="*/ 3125054 w 11296658"/>
              <a:gd name="connsiteY292" fmla="*/ 2612738 h 6858006"/>
              <a:gd name="connsiteX293" fmla="*/ 1854996 w 11296658"/>
              <a:gd name="connsiteY293" fmla="*/ 1338704 h 6858006"/>
              <a:gd name="connsiteX294" fmla="*/ 9884600 w 11296658"/>
              <a:gd name="connsiteY294" fmla="*/ 757237 h 6858006"/>
              <a:gd name="connsiteX295" fmla="*/ 11287134 w 11296658"/>
              <a:gd name="connsiteY295" fmla="*/ 1400621 h 6858006"/>
              <a:gd name="connsiteX296" fmla="*/ 10873483 w 11296658"/>
              <a:gd name="connsiteY296" fmla="*/ 1817689 h 6858006"/>
              <a:gd name="connsiteX297" fmla="*/ 9884600 w 11296658"/>
              <a:gd name="connsiteY297" fmla="*/ 1339192 h 6858006"/>
              <a:gd name="connsiteX298" fmla="*/ 8611333 w 11296658"/>
              <a:gd name="connsiteY298" fmla="*/ 2613027 h 6858006"/>
              <a:gd name="connsiteX299" fmla="*/ 9884600 w 11296658"/>
              <a:gd name="connsiteY299" fmla="*/ 3883627 h 6858006"/>
              <a:gd name="connsiteX300" fmla="*/ 10873483 w 11296658"/>
              <a:gd name="connsiteY300" fmla="*/ 3408366 h 6858006"/>
              <a:gd name="connsiteX301" fmla="*/ 11287134 w 11296658"/>
              <a:gd name="connsiteY301" fmla="*/ 3822198 h 6858006"/>
              <a:gd name="connsiteX302" fmla="*/ 9884600 w 11296658"/>
              <a:gd name="connsiteY302" fmla="*/ 4468815 h 6858006"/>
              <a:gd name="connsiteX303" fmla="*/ 8026405 w 11296658"/>
              <a:gd name="connsiteY303" fmla="*/ 2613027 h 6858006"/>
              <a:gd name="connsiteX304" fmla="*/ 9884600 w 11296658"/>
              <a:gd name="connsiteY304" fmla="*/ 757237 h 6858006"/>
              <a:gd name="connsiteX305" fmla="*/ 5868197 w 11296658"/>
              <a:gd name="connsiteY305" fmla="*/ 757237 h 6858006"/>
              <a:gd name="connsiteX306" fmla="*/ 7723193 w 11296658"/>
              <a:gd name="connsiteY306" fmla="*/ 2613027 h 6858006"/>
              <a:gd name="connsiteX307" fmla="*/ 7700571 w 11296658"/>
              <a:gd name="connsiteY307" fmla="*/ 2904004 h 6858006"/>
              <a:gd name="connsiteX308" fmla="*/ 5868197 w 11296658"/>
              <a:gd name="connsiteY308" fmla="*/ 2904004 h 6858006"/>
              <a:gd name="connsiteX309" fmla="*/ 5868197 w 11296658"/>
              <a:gd name="connsiteY309" fmla="*/ 2318816 h 6858006"/>
              <a:gd name="connsiteX310" fmla="*/ 7105938 w 11296658"/>
              <a:gd name="connsiteY310" fmla="*/ 2318816 h 6858006"/>
              <a:gd name="connsiteX311" fmla="*/ 5868197 w 11296658"/>
              <a:gd name="connsiteY311" fmla="*/ 1339193 h 6858006"/>
              <a:gd name="connsiteX312" fmla="*/ 4598139 w 11296658"/>
              <a:gd name="connsiteY312" fmla="*/ 2613027 h 6858006"/>
              <a:gd name="connsiteX313" fmla="*/ 5868197 w 11296658"/>
              <a:gd name="connsiteY313" fmla="*/ 3883627 h 6858006"/>
              <a:gd name="connsiteX314" fmla="*/ 5868197 w 11296658"/>
              <a:gd name="connsiteY314" fmla="*/ 4468815 h 6858006"/>
              <a:gd name="connsiteX315" fmla="*/ 4013201 w 11296658"/>
              <a:gd name="connsiteY315" fmla="*/ 2613027 h 6858006"/>
              <a:gd name="connsiteX316" fmla="*/ 5868197 w 11296658"/>
              <a:gd name="connsiteY316" fmla="*/ 757237 h 6858006"/>
              <a:gd name="connsiteX317" fmla="*/ 0 w 11296658"/>
              <a:gd name="connsiteY317" fmla="*/ 0 h 6858006"/>
              <a:gd name="connsiteX318" fmla="*/ 581706 w 11296658"/>
              <a:gd name="connsiteY318" fmla="*/ 0 h 6858006"/>
              <a:gd name="connsiteX319" fmla="*/ 581706 w 11296658"/>
              <a:gd name="connsiteY319" fmla="*/ 2462 h 6858006"/>
              <a:gd name="connsiteX320" fmla="*/ 581706 w 11296658"/>
              <a:gd name="connsiteY320" fmla="*/ 1261099 h 6858006"/>
              <a:gd name="connsiteX321" fmla="*/ 1854996 w 11296658"/>
              <a:gd name="connsiteY321" fmla="*/ 756659 h 6858006"/>
              <a:gd name="connsiteX322" fmla="*/ 3709992 w 11296658"/>
              <a:gd name="connsiteY322" fmla="*/ 2612738 h 6858006"/>
              <a:gd name="connsiteX323" fmla="*/ 1854996 w 11296658"/>
              <a:gd name="connsiteY323" fmla="*/ 4468815 h 6858006"/>
              <a:gd name="connsiteX324" fmla="*/ 0 w 11296658"/>
              <a:gd name="connsiteY324" fmla="*/ 2612738 h 6858006"/>
              <a:gd name="connsiteX325" fmla="*/ 0 w 11296658"/>
              <a:gd name="connsiteY325" fmla="*/ 2612100 h 6858006"/>
              <a:gd name="connsiteX326" fmla="*/ 0 w 11296658"/>
              <a:gd name="connsiteY326" fmla="*/ 2607635 h 6858006"/>
              <a:gd name="connsiteX327" fmla="*/ 0 w 11296658"/>
              <a:gd name="connsiteY327" fmla="*/ 2595516 h 6858006"/>
              <a:gd name="connsiteX328" fmla="*/ 0 w 11296658"/>
              <a:gd name="connsiteY328" fmla="*/ 2571914 h 6858006"/>
              <a:gd name="connsiteX329" fmla="*/ 0 w 11296658"/>
              <a:gd name="connsiteY329" fmla="*/ 2533004 h 6858006"/>
              <a:gd name="connsiteX330" fmla="*/ 0 w 11296658"/>
              <a:gd name="connsiteY330" fmla="*/ 2474957 h 6858006"/>
              <a:gd name="connsiteX331" fmla="*/ 0 w 11296658"/>
              <a:gd name="connsiteY331" fmla="*/ 2393947 h 6858006"/>
              <a:gd name="connsiteX332" fmla="*/ 0 w 11296658"/>
              <a:gd name="connsiteY332" fmla="*/ 2343634 h 6858006"/>
              <a:gd name="connsiteX333" fmla="*/ 0 w 11296658"/>
              <a:gd name="connsiteY333" fmla="*/ 2286146 h 6858006"/>
              <a:gd name="connsiteX334" fmla="*/ 0 w 11296658"/>
              <a:gd name="connsiteY334" fmla="*/ 2221003 h 6858006"/>
              <a:gd name="connsiteX335" fmla="*/ 0 w 11296658"/>
              <a:gd name="connsiteY335" fmla="*/ 2147727 h 6858006"/>
              <a:gd name="connsiteX336" fmla="*/ 0 w 11296658"/>
              <a:gd name="connsiteY336" fmla="*/ 2065839 h 6858006"/>
              <a:gd name="connsiteX337" fmla="*/ 0 w 11296658"/>
              <a:gd name="connsiteY337" fmla="*/ 1974862 h 6858006"/>
              <a:gd name="connsiteX338" fmla="*/ 0 w 11296658"/>
              <a:gd name="connsiteY338" fmla="*/ 1874317 h 6858006"/>
              <a:gd name="connsiteX339" fmla="*/ 0 w 11296658"/>
              <a:gd name="connsiteY339" fmla="*/ 1763726 h 6858006"/>
              <a:gd name="connsiteX340" fmla="*/ 0 w 11296658"/>
              <a:gd name="connsiteY340" fmla="*/ 1642609 h 6858006"/>
              <a:gd name="connsiteX341" fmla="*/ 0 w 11296658"/>
              <a:gd name="connsiteY341" fmla="*/ 1510489 h 6858006"/>
              <a:gd name="connsiteX342" fmla="*/ 0 w 11296658"/>
              <a:gd name="connsiteY342" fmla="*/ 1366887 h 6858006"/>
              <a:gd name="connsiteX343" fmla="*/ 0 w 11296658"/>
              <a:gd name="connsiteY343" fmla="*/ 1211325 h 6858006"/>
              <a:gd name="connsiteX344" fmla="*/ 0 w 11296658"/>
              <a:gd name="connsiteY344" fmla="*/ 1043325 h 6858006"/>
              <a:gd name="connsiteX345" fmla="*/ 0 w 11296658"/>
              <a:gd name="connsiteY345" fmla="*/ 862407 h 6858006"/>
              <a:gd name="connsiteX346" fmla="*/ 0 w 11296658"/>
              <a:gd name="connsiteY346" fmla="*/ 668094 h 6858006"/>
              <a:gd name="connsiteX347" fmla="*/ 0 w 11296658"/>
              <a:gd name="connsiteY347" fmla="*/ 459908 h 6858006"/>
              <a:gd name="connsiteX348" fmla="*/ 0 w 11296658"/>
              <a:gd name="connsiteY348" fmla="*/ 237369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11296658" h="6858006">
                <a:moveTo>
                  <a:pt x="8608279" y="6334424"/>
                </a:moveTo>
                <a:cubicBezTo>
                  <a:pt x="8569519" y="6334424"/>
                  <a:pt x="8533989" y="6340888"/>
                  <a:pt x="8501689" y="6360280"/>
                </a:cubicBezTo>
                <a:cubicBezTo>
                  <a:pt x="8469389" y="6379672"/>
                  <a:pt x="8446779" y="6405528"/>
                  <a:pt x="8427399" y="6434616"/>
                </a:cubicBezTo>
                <a:cubicBezTo>
                  <a:pt x="8408019" y="6466935"/>
                  <a:pt x="8398329" y="6502487"/>
                  <a:pt x="8398329" y="6541271"/>
                </a:cubicBezTo>
                <a:cubicBezTo>
                  <a:pt x="8398329" y="6580055"/>
                  <a:pt x="8408019" y="6615607"/>
                  <a:pt x="8427399" y="6647927"/>
                </a:cubicBezTo>
                <a:cubicBezTo>
                  <a:pt x="8446779" y="6680247"/>
                  <a:pt x="8472619" y="6702871"/>
                  <a:pt x="8501689" y="6722263"/>
                </a:cubicBezTo>
                <a:cubicBezTo>
                  <a:pt x="8533989" y="6741655"/>
                  <a:pt x="8569519" y="6751351"/>
                  <a:pt x="8608279" y="6751351"/>
                </a:cubicBezTo>
                <a:cubicBezTo>
                  <a:pt x="8643810" y="6751351"/>
                  <a:pt x="8676110" y="6741655"/>
                  <a:pt x="8708410" y="6722263"/>
                </a:cubicBezTo>
                <a:cubicBezTo>
                  <a:pt x="8740710" y="6702871"/>
                  <a:pt x="8766550" y="6680247"/>
                  <a:pt x="8782700" y="6647927"/>
                </a:cubicBezTo>
                <a:cubicBezTo>
                  <a:pt x="8802080" y="6615607"/>
                  <a:pt x="8811770" y="6580055"/>
                  <a:pt x="8811770" y="6541271"/>
                </a:cubicBezTo>
                <a:cubicBezTo>
                  <a:pt x="8811770" y="6502487"/>
                  <a:pt x="8802080" y="6466935"/>
                  <a:pt x="8782700" y="6434616"/>
                </a:cubicBezTo>
                <a:cubicBezTo>
                  <a:pt x="8766550" y="6405528"/>
                  <a:pt x="8740710" y="6379672"/>
                  <a:pt x="8708410" y="6360280"/>
                </a:cubicBezTo>
                <a:cubicBezTo>
                  <a:pt x="8676110" y="6340888"/>
                  <a:pt x="8643810" y="6334424"/>
                  <a:pt x="8608279" y="6334424"/>
                </a:cubicBezTo>
                <a:close/>
                <a:moveTo>
                  <a:pt x="7293043" y="6334424"/>
                </a:moveTo>
                <a:cubicBezTo>
                  <a:pt x="7254188" y="6334424"/>
                  <a:pt x="7218571" y="6340888"/>
                  <a:pt x="7186193" y="6360280"/>
                </a:cubicBezTo>
                <a:cubicBezTo>
                  <a:pt x="7153814" y="6379672"/>
                  <a:pt x="7131149" y="6405528"/>
                  <a:pt x="7111722" y="6434616"/>
                </a:cubicBezTo>
                <a:cubicBezTo>
                  <a:pt x="7092294" y="6466935"/>
                  <a:pt x="7082581" y="6502487"/>
                  <a:pt x="7082581" y="6541271"/>
                </a:cubicBezTo>
                <a:cubicBezTo>
                  <a:pt x="7082581" y="6580055"/>
                  <a:pt x="7092294" y="6615607"/>
                  <a:pt x="7111722" y="6647927"/>
                </a:cubicBezTo>
                <a:cubicBezTo>
                  <a:pt x="7131149" y="6680247"/>
                  <a:pt x="7157052" y="6702871"/>
                  <a:pt x="7189431" y="6722263"/>
                </a:cubicBezTo>
                <a:cubicBezTo>
                  <a:pt x="7218571" y="6741655"/>
                  <a:pt x="7254188" y="6751351"/>
                  <a:pt x="7293043" y="6751351"/>
                </a:cubicBezTo>
                <a:cubicBezTo>
                  <a:pt x="7328659" y="6751351"/>
                  <a:pt x="7364276" y="6741655"/>
                  <a:pt x="7393417" y="6722263"/>
                </a:cubicBezTo>
                <a:cubicBezTo>
                  <a:pt x="7425796" y="6702871"/>
                  <a:pt x="7451699" y="6680247"/>
                  <a:pt x="7467888" y="6647927"/>
                </a:cubicBezTo>
                <a:cubicBezTo>
                  <a:pt x="7487315" y="6615607"/>
                  <a:pt x="7497029" y="6580055"/>
                  <a:pt x="7497029" y="6541271"/>
                </a:cubicBezTo>
                <a:cubicBezTo>
                  <a:pt x="7497029" y="6502487"/>
                  <a:pt x="7487315" y="6466935"/>
                  <a:pt x="7467888" y="6434616"/>
                </a:cubicBezTo>
                <a:cubicBezTo>
                  <a:pt x="7451699" y="6405528"/>
                  <a:pt x="7425796" y="6379672"/>
                  <a:pt x="7393417" y="6360280"/>
                </a:cubicBezTo>
                <a:cubicBezTo>
                  <a:pt x="7364276" y="6340888"/>
                  <a:pt x="7328659" y="6334424"/>
                  <a:pt x="7293043" y="6334424"/>
                </a:cubicBezTo>
                <a:close/>
                <a:moveTo>
                  <a:pt x="10194933" y="6237293"/>
                </a:moveTo>
                <a:lnTo>
                  <a:pt x="10644196" y="6237293"/>
                </a:lnTo>
                <a:lnTo>
                  <a:pt x="10644196" y="6337306"/>
                </a:lnTo>
                <a:lnTo>
                  <a:pt x="10310821" y="6337306"/>
                </a:lnTo>
                <a:lnTo>
                  <a:pt x="10310821" y="6489706"/>
                </a:lnTo>
                <a:lnTo>
                  <a:pt x="10607683" y="6489706"/>
                </a:lnTo>
                <a:lnTo>
                  <a:pt x="10607683" y="6592894"/>
                </a:lnTo>
                <a:lnTo>
                  <a:pt x="10310821" y="6592894"/>
                </a:lnTo>
                <a:lnTo>
                  <a:pt x="10310821" y="6745294"/>
                </a:lnTo>
                <a:lnTo>
                  <a:pt x="10653721" y="6745294"/>
                </a:lnTo>
                <a:lnTo>
                  <a:pt x="10653721" y="6848481"/>
                </a:lnTo>
                <a:lnTo>
                  <a:pt x="10194933" y="6848481"/>
                </a:lnTo>
                <a:close/>
                <a:moveTo>
                  <a:pt x="9839332" y="6237293"/>
                </a:moveTo>
                <a:lnTo>
                  <a:pt x="9955220" y="6237293"/>
                </a:lnTo>
                <a:lnTo>
                  <a:pt x="9955220" y="6848481"/>
                </a:lnTo>
                <a:lnTo>
                  <a:pt x="9839332" y="6848481"/>
                </a:lnTo>
                <a:close/>
                <a:moveTo>
                  <a:pt x="7807330" y="6237293"/>
                </a:moveTo>
                <a:lnTo>
                  <a:pt x="7923218" y="6237293"/>
                </a:lnTo>
                <a:lnTo>
                  <a:pt x="7923218" y="6742119"/>
                </a:lnTo>
                <a:lnTo>
                  <a:pt x="8188330" y="6742119"/>
                </a:lnTo>
                <a:lnTo>
                  <a:pt x="8188330" y="6848481"/>
                </a:lnTo>
                <a:lnTo>
                  <a:pt x="7807330" y="6848481"/>
                </a:lnTo>
                <a:close/>
                <a:moveTo>
                  <a:pt x="6235703" y="6237293"/>
                </a:moveTo>
                <a:lnTo>
                  <a:pt x="6346828" y="6237293"/>
                </a:lnTo>
                <a:lnTo>
                  <a:pt x="6662742" y="6657981"/>
                </a:lnTo>
                <a:lnTo>
                  <a:pt x="6662742" y="6237293"/>
                </a:lnTo>
                <a:lnTo>
                  <a:pt x="6775454" y="6237293"/>
                </a:lnTo>
                <a:lnTo>
                  <a:pt x="6775454" y="6848481"/>
                </a:lnTo>
                <a:lnTo>
                  <a:pt x="6662742" y="6848481"/>
                </a:lnTo>
                <a:lnTo>
                  <a:pt x="6350003" y="6427793"/>
                </a:lnTo>
                <a:lnTo>
                  <a:pt x="6350003" y="6848481"/>
                </a:lnTo>
                <a:lnTo>
                  <a:pt x="6235703" y="6848481"/>
                </a:lnTo>
                <a:close/>
                <a:moveTo>
                  <a:pt x="5451477" y="6237293"/>
                </a:moveTo>
                <a:lnTo>
                  <a:pt x="5567365" y="6237293"/>
                </a:lnTo>
                <a:lnTo>
                  <a:pt x="5567365" y="6496056"/>
                </a:lnTo>
                <a:lnTo>
                  <a:pt x="5870578" y="6496056"/>
                </a:lnTo>
                <a:lnTo>
                  <a:pt x="5870578" y="6237293"/>
                </a:lnTo>
                <a:lnTo>
                  <a:pt x="5991228" y="6237293"/>
                </a:lnTo>
                <a:lnTo>
                  <a:pt x="5991228" y="6848481"/>
                </a:lnTo>
                <a:lnTo>
                  <a:pt x="5870578" y="6848481"/>
                </a:lnTo>
                <a:lnTo>
                  <a:pt x="5870578" y="6599244"/>
                </a:lnTo>
                <a:lnTo>
                  <a:pt x="5567365" y="6599244"/>
                </a:lnTo>
                <a:lnTo>
                  <a:pt x="5567365" y="6848481"/>
                </a:lnTo>
                <a:lnTo>
                  <a:pt x="5451477" y="6848481"/>
                </a:lnTo>
                <a:close/>
                <a:moveTo>
                  <a:pt x="4090988" y="6237293"/>
                </a:moveTo>
                <a:lnTo>
                  <a:pt x="4540251" y="6237293"/>
                </a:lnTo>
                <a:lnTo>
                  <a:pt x="4540251" y="6337306"/>
                </a:lnTo>
                <a:lnTo>
                  <a:pt x="4206876" y="6337306"/>
                </a:lnTo>
                <a:lnTo>
                  <a:pt x="4206876" y="6489706"/>
                </a:lnTo>
                <a:lnTo>
                  <a:pt x="4503739" y="6489706"/>
                </a:lnTo>
                <a:lnTo>
                  <a:pt x="4503739" y="6592894"/>
                </a:lnTo>
                <a:lnTo>
                  <a:pt x="4206876" y="6592894"/>
                </a:lnTo>
                <a:lnTo>
                  <a:pt x="4206876" y="6745294"/>
                </a:lnTo>
                <a:lnTo>
                  <a:pt x="4549776" y="6745294"/>
                </a:lnTo>
                <a:lnTo>
                  <a:pt x="4549776" y="6848481"/>
                </a:lnTo>
                <a:lnTo>
                  <a:pt x="4090988" y="6848481"/>
                </a:lnTo>
                <a:close/>
                <a:moveTo>
                  <a:pt x="3422654" y="6237293"/>
                </a:moveTo>
                <a:lnTo>
                  <a:pt x="3919538" y="6237293"/>
                </a:lnTo>
                <a:lnTo>
                  <a:pt x="3919538" y="6340481"/>
                </a:lnTo>
                <a:lnTo>
                  <a:pt x="3729041" y="6340481"/>
                </a:lnTo>
                <a:lnTo>
                  <a:pt x="3729041" y="6848481"/>
                </a:lnTo>
                <a:lnTo>
                  <a:pt x="3613153" y="6848481"/>
                </a:lnTo>
                <a:lnTo>
                  <a:pt x="3613153" y="6340481"/>
                </a:lnTo>
                <a:lnTo>
                  <a:pt x="3422654" y="6340481"/>
                </a:lnTo>
                <a:close/>
                <a:moveTo>
                  <a:pt x="11070777" y="6227768"/>
                </a:moveTo>
                <a:cubicBezTo>
                  <a:pt x="11109500" y="6227768"/>
                  <a:pt x="11148222" y="6231001"/>
                  <a:pt x="11186945" y="6243930"/>
                </a:cubicBezTo>
                <a:cubicBezTo>
                  <a:pt x="11225668" y="6256859"/>
                  <a:pt x="11261163" y="6273020"/>
                  <a:pt x="11290205" y="6292414"/>
                </a:cubicBezTo>
                <a:cubicBezTo>
                  <a:pt x="11290205" y="6292414"/>
                  <a:pt x="11290205" y="6292414"/>
                  <a:pt x="11245029" y="6392615"/>
                </a:cubicBezTo>
                <a:cubicBezTo>
                  <a:pt x="11212760" y="6373221"/>
                  <a:pt x="11180491" y="6360292"/>
                  <a:pt x="11148222" y="6347363"/>
                </a:cubicBezTo>
                <a:cubicBezTo>
                  <a:pt x="11112727" y="6337666"/>
                  <a:pt x="11083685" y="6334434"/>
                  <a:pt x="11061097" y="6334434"/>
                </a:cubicBezTo>
                <a:cubicBezTo>
                  <a:pt x="11032055" y="6334434"/>
                  <a:pt x="11009466" y="6337666"/>
                  <a:pt x="10993332" y="6347363"/>
                </a:cubicBezTo>
                <a:cubicBezTo>
                  <a:pt x="10977198" y="6360292"/>
                  <a:pt x="10970744" y="6373221"/>
                  <a:pt x="10970744" y="6392615"/>
                </a:cubicBezTo>
                <a:cubicBezTo>
                  <a:pt x="10970744" y="6408776"/>
                  <a:pt x="10973971" y="6424938"/>
                  <a:pt x="10986878" y="6434634"/>
                </a:cubicBezTo>
                <a:cubicBezTo>
                  <a:pt x="10996559" y="6447564"/>
                  <a:pt x="11012693" y="6457260"/>
                  <a:pt x="11028828" y="6463725"/>
                </a:cubicBezTo>
                <a:cubicBezTo>
                  <a:pt x="11044962" y="6470190"/>
                  <a:pt x="11070777" y="6479886"/>
                  <a:pt x="11099819" y="6486351"/>
                </a:cubicBezTo>
                <a:cubicBezTo>
                  <a:pt x="11141769" y="6499280"/>
                  <a:pt x="11174037" y="6512209"/>
                  <a:pt x="11199853" y="6525138"/>
                </a:cubicBezTo>
                <a:cubicBezTo>
                  <a:pt x="11228894" y="6534835"/>
                  <a:pt x="11251483" y="6554229"/>
                  <a:pt x="11267617" y="6576855"/>
                </a:cubicBezTo>
                <a:cubicBezTo>
                  <a:pt x="11277297" y="6589784"/>
                  <a:pt x="11284558" y="6603521"/>
                  <a:pt x="11289398" y="6619279"/>
                </a:cubicBezTo>
                <a:lnTo>
                  <a:pt x="11296658" y="6673816"/>
                </a:lnTo>
                <a:lnTo>
                  <a:pt x="11296658" y="6673830"/>
                </a:lnTo>
                <a:lnTo>
                  <a:pt x="11289398" y="6724732"/>
                </a:lnTo>
                <a:cubicBezTo>
                  <a:pt x="11284558" y="6740893"/>
                  <a:pt x="11277297" y="6756247"/>
                  <a:pt x="11267617" y="6770792"/>
                </a:cubicBezTo>
                <a:cubicBezTo>
                  <a:pt x="11245029" y="6796650"/>
                  <a:pt x="11219214" y="6819276"/>
                  <a:pt x="11183718" y="6832205"/>
                </a:cubicBezTo>
                <a:cubicBezTo>
                  <a:pt x="11148222" y="6848367"/>
                  <a:pt x="11109500" y="6854831"/>
                  <a:pt x="11064323" y="6854831"/>
                </a:cubicBezTo>
                <a:cubicBezTo>
                  <a:pt x="11015920" y="6854831"/>
                  <a:pt x="10967517" y="6845134"/>
                  <a:pt x="10922341" y="6828973"/>
                </a:cubicBezTo>
                <a:cubicBezTo>
                  <a:pt x="10877164" y="6809579"/>
                  <a:pt x="10838442" y="6786953"/>
                  <a:pt x="10802946" y="6757863"/>
                </a:cubicBezTo>
                <a:cubicBezTo>
                  <a:pt x="10802946" y="6757863"/>
                  <a:pt x="10802946" y="6757863"/>
                  <a:pt x="10854576" y="6657662"/>
                </a:cubicBezTo>
                <a:cubicBezTo>
                  <a:pt x="10883618" y="6686752"/>
                  <a:pt x="10919114" y="6709378"/>
                  <a:pt x="10957836" y="6725540"/>
                </a:cubicBezTo>
                <a:cubicBezTo>
                  <a:pt x="10996559" y="6741701"/>
                  <a:pt x="11032055" y="6748166"/>
                  <a:pt x="11064323" y="6748166"/>
                </a:cubicBezTo>
                <a:cubicBezTo>
                  <a:pt x="11096592" y="6748166"/>
                  <a:pt x="11122407" y="6741701"/>
                  <a:pt x="11141769" y="6732004"/>
                </a:cubicBezTo>
                <a:cubicBezTo>
                  <a:pt x="11161130" y="6719075"/>
                  <a:pt x="11170811" y="6699682"/>
                  <a:pt x="11170811" y="6680288"/>
                </a:cubicBezTo>
                <a:cubicBezTo>
                  <a:pt x="11170811" y="6660894"/>
                  <a:pt x="11164357" y="6647965"/>
                  <a:pt x="11151449" y="6635036"/>
                </a:cubicBezTo>
                <a:cubicBezTo>
                  <a:pt x="11141769" y="6625339"/>
                  <a:pt x="11125634" y="6615642"/>
                  <a:pt x="11109500" y="6609178"/>
                </a:cubicBezTo>
                <a:cubicBezTo>
                  <a:pt x="11090139" y="6602713"/>
                  <a:pt x="11067550" y="6593016"/>
                  <a:pt x="11038508" y="6586552"/>
                </a:cubicBezTo>
                <a:cubicBezTo>
                  <a:pt x="10996559" y="6573623"/>
                  <a:pt x="10961063" y="6560693"/>
                  <a:pt x="10935248" y="6547764"/>
                </a:cubicBezTo>
                <a:cubicBezTo>
                  <a:pt x="10909433" y="6538067"/>
                  <a:pt x="10886845" y="6518674"/>
                  <a:pt x="10867484" y="6496048"/>
                </a:cubicBezTo>
                <a:cubicBezTo>
                  <a:pt x="10851349" y="6473422"/>
                  <a:pt x="10841669" y="6441099"/>
                  <a:pt x="10841669" y="6402312"/>
                </a:cubicBezTo>
                <a:cubicBezTo>
                  <a:pt x="10841669" y="6366756"/>
                  <a:pt x="10851349" y="6337666"/>
                  <a:pt x="10870711" y="6308575"/>
                </a:cubicBezTo>
                <a:cubicBezTo>
                  <a:pt x="10886845" y="6282717"/>
                  <a:pt x="10915887" y="6263323"/>
                  <a:pt x="10951383" y="6247162"/>
                </a:cubicBezTo>
                <a:cubicBezTo>
                  <a:pt x="10983651" y="6234233"/>
                  <a:pt x="11025601" y="6227768"/>
                  <a:pt x="11070777" y="6227768"/>
                </a:cubicBezTo>
                <a:close/>
                <a:moveTo>
                  <a:pt x="9400352" y="6227768"/>
                </a:moveTo>
                <a:cubicBezTo>
                  <a:pt x="9442330" y="6227768"/>
                  <a:pt x="9487538" y="6237464"/>
                  <a:pt x="9529517" y="6250392"/>
                </a:cubicBezTo>
                <a:cubicBezTo>
                  <a:pt x="9571495" y="6266552"/>
                  <a:pt x="9607016" y="6289176"/>
                  <a:pt x="9639307" y="6315032"/>
                </a:cubicBezTo>
                <a:cubicBezTo>
                  <a:pt x="9639307" y="6315032"/>
                  <a:pt x="9639307" y="6315032"/>
                  <a:pt x="9571495" y="6402296"/>
                </a:cubicBezTo>
                <a:cubicBezTo>
                  <a:pt x="9548891" y="6379672"/>
                  <a:pt x="9523059" y="6363512"/>
                  <a:pt x="9490767" y="6350584"/>
                </a:cubicBezTo>
                <a:cubicBezTo>
                  <a:pt x="9461705" y="6340888"/>
                  <a:pt x="9429414" y="6334424"/>
                  <a:pt x="9400352" y="6334424"/>
                </a:cubicBezTo>
                <a:cubicBezTo>
                  <a:pt x="9361602" y="6334424"/>
                  <a:pt x="9326082" y="6340888"/>
                  <a:pt x="9293791" y="6360280"/>
                </a:cubicBezTo>
                <a:cubicBezTo>
                  <a:pt x="9261499" y="6379672"/>
                  <a:pt x="9235666" y="6405528"/>
                  <a:pt x="9216292" y="6437848"/>
                </a:cubicBezTo>
                <a:cubicBezTo>
                  <a:pt x="9200146" y="6466935"/>
                  <a:pt x="9190459" y="6502487"/>
                  <a:pt x="9190459" y="6541271"/>
                </a:cubicBezTo>
                <a:cubicBezTo>
                  <a:pt x="9190459" y="6580055"/>
                  <a:pt x="9200146" y="6615607"/>
                  <a:pt x="9216292" y="6647927"/>
                </a:cubicBezTo>
                <a:cubicBezTo>
                  <a:pt x="9235666" y="6680247"/>
                  <a:pt x="9261499" y="6702871"/>
                  <a:pt x="9293791" y="6722263"/>
                </a:cubicBezTo>
                <a:cubicBezTo>
                  <a:pt x="9326082" y="6741655"/>
                  <a:pt x="9361602" y="6751351"/>
                  <a:pt x="9400352" y="6751351"/>
                </a:cubicBezTo>
                <a:cubicBezTo>
                  <a:pt x="9422956" y="6751351"/>
                  <a:pt x="9442330" y="6748119"/>
                  <a:pt x="9468163" y="6741655"/>
                </a:cubicBezTo>
                <a:cubicBezTo>
                  <a:pt x="9490767" y="6735191"/>
                  <a:pt x="9510142" y="6725495"/>
                  <a:pt x="9532746" y="6712567"/>
                </a:cubicBezTo>
                <a:cubicBezTo>
                  <a:pt x="9532746" y="6712567"/>
                  <a:pt x="9532746" y="6712567"/>
                  <a:pt x="9532746" y="6544503"/>
                </a:cubicBezTo>
                <a:cubicBezTo>
                  <a:pt x="9532746" y="6544503"/>
                  <a:pt x="9532746" y="6544503"/>
                  <a:pt x="9636078" y="6544503"/>
                </a:cubicBezTo>
                <a:cubicBezTo>
                  <a:pt x="9636078" y="6544503"/>
                  <a:pt x="9636078" y="6544503"/>
                  <a:pt x="9636078" y="6777206"/>
                </a:cubicBezTo>
                <a:cubicBezTo>
                  <a:pt x="9603787" y="6799830"/>
                  <a:pt x="9565037" y="6819222"/>
                  <a:pt x="9519829" y="6835382"/>
                </a:cubicBezTo>
                <a:cubicBezTo>
                  <a:pt x="9477851" y="6848310"/>
                  <a:pt x="9435872" y="6858006"/>
                  <a:pt x="9393893" y="6858006"/>
                </a:cubicBezTo>
                <a:cubicBezTo>
                  <a:pt x="9332540" y="6858006"/>
                  <a:pt x="9277645" y="6841846"/>
                  <a:pt x="9229208" y="6815990"/>
                </a:cubicBezTo>
                <a:cubicBezTo>
                  <a:pt x="9180771" y="6786902"/>
                  <a:pt x="9142022" y="6748119"/>
                  <a:pt x="9112960" y="6699639"/>
                </a:cubicBezTo>
                <a:cubicBezTo>
                  <a:pt x="9083897" y="6651159"/>
                  <a:pt x="9070981" y="6599447"/>
                  <a:pt x="9070981" y="6541271"/>
                </a:cubicBezTo>
                <a:cubicBezTo>
                  <a:pt x="9070981" y="6483095"/>
                  <a:pt x="9083897" y="6431384"/>
                  <a:pt x="9112960" y="6382904"/>
                </a:cubicBezTo>
                <a:cubicBezTo>
                  <a:pt x="9142022" y="6334424"/>
                  <a:pt x="9180771" y="6298872"/>
                  <a:pt x="9232437" y="6269784"/>
                </a:cubicBezTo>
                <a:cubicBezTo>
                  <a:pt x="9284103" y="6240696"/>
                  <a:pt x="9338998" y="6227768"/>
                  <a:pt x="9400352" y="6227768"/>
                </a:cubicBezTo>
                <a:close/>
                <a:moveTo>
                  <a:pt x="8605049" y="6227768"/>
                </a:moveTo>
                <a:cubicBezTo>
                  <a:pt x="8666420" y="6227768"/>
                  <a:pt x="8721330" y="6240696"/>
                  <a:pt x="8769780" y="6269784"/>
                </a:cubicBezTo>
                <a:cubicBezTo>
                  <a:pt x="8821461" y="6295640"/>
                  <a:pt x="8860221" y="6334424"/>
                  <a:pt x="8889291" y="6382904"/>
                </a:cubicBezTo>
                <a:cubicBezTo>
                  <a:pt x="8915131" y="6431384"/>
                  <a:pt x="8931281" y="6483095"/>
                  <a:pt x="8931281" y="6541271"/>
                </a:cubicBezTo>
                <a:cubicBezTo>
                  <a:pt x="8931281" y="6599447"/>
                  <a:pt x="8915131" y="6651159"/>
                  <a:pt x="8889291" y="6699639"/>
                </a:cubicBezTo>
                <a:cubicBezTo>
                  <a:pt x="8860221" y="6748119"/>
                  <a:pt x="8821461" y="6786902"/>
                  <a:pt x="8769780" y="6815990"/>
                </a:cubicBezTo>
                <a:cubicBezTo>
                  <a:pt x="8721330" y="6841846"/>
                  <a:pt x="8666420" y="6858006"/>
                  <a:pt x="8605049" y="6858006"/>
                </a:cubicBezTo>
                <a:cubicBezTo>
                  <a:pt x="8543679" y="6858006"/>
                  <a:pt x="8488769" y="6841846"/>
                  <a:pt x="8440319" y="6815990"/>
                </a:cubicBezTo>
                <a:cubicBezTo>
                  <a:pt x="8388639" y="6786902"/>
                  <a:pt x="8349878" y="6748119"/>
                  <a:pt x="8320808" y="6699639"/>
                </a:cubicBezTo>
                <a:cubicBezTo>
                  <a:pt x="8291738" y="6651159"/>
                  <a:pt x="8278818" y="6599447"/>
                  <a:pt x="8278818" y="6541271"/>
                </a:cubicBezTo>
                <a:cubicBezTo>
                  <a:pt x="8278818" y="6483095"/>
                  <a:pt x="8291738" y="6431384"/>
                  <a:pt x="8320808" y="6382904"/>
                </a:cubicBezTo>
                <a:cubicBezTo>
                  <a:pt x="8349878" y="6334424"/>
                  <a:pt x="8388639" y="6295640"/>
                  <a:pt x="8440319" y="6269784"/>
                </a:cubicBezTo>
                <a:cubicBezTo>
                  <a:pt x="8488769" y="6240696"/>
                  <a:pt x="8543679" y="6227768"/>
                  <a:pt x="8605049" y="6227768"/>
                </a:cubicBezTo>
                <a:close/>
                <a:moveTo>
                  <a:pt x="7289805" y="6227768"/>
                </a:moveTo>
                <a:cubicBezTo>
                  <a:pt x="7351324" y="6227768"/>
                  <a:pt x="7406368" y="6240696"/>
                  <a:pt x="7454936" y="6269784"/>
                </a:cubicBezTo>
                <a:cubicBezTo>
                  <a:pt x="7506742" y="6295640"/>
                  <a:pt x="7545597" y="6334424"/>
                  <a:pt x="7574738" y="6382904"/>
                </a:cubicBezTo>
                <a:cubicBezTo>
                  <a:pt x="7603879" y="6431384"/>
                  <a:pt x="7616830" y="6483095"/>
                  <a:pt x="7616830" y="6541271"/>
                </a:cubicBezTo>
                <a:cubicBezTo>
                  <a:pt x="7616830" y="6599447"/>
                  <a:pt x="7603879" y="6651159"/>
                  <a:pt x="7574738" y="6699639"/>
                </a:cubicBezTo>
                <a:cubicBezTo>
                  <a:pt x="7545597" y="6748119"/>
                  <a:pt x="7506742" y="6786902"/>
                  <a:pt x="7454936" y="6815990"/>
                </a:cubicBezTo>
                <a:cubicBezTo>
                  <a:pt x="7406368" y="6841846"/>
                  <a:pt x="7351324" y="6858006"/>
                  <a:pt x="7289805" y="6858006"/>
                </a:cubicBezTo>
                <a:cubicBezTo>
                  <a:pt x="7228285" y="6858006"/>
                  <a:pt x="7173241" y="6841846"/>
                  <a:pt x="7124673" y="6815990"/>
                </a:cubicBezTo>
                <a:cubicBezTo>
                  <a:pt x="7072867" y="6786902"/>
                  <a:pt x="7034013" y="6748119"/>
                  <a:pt x="7004872" y="6699639"/>
                </a:cubicBezTo>
                <a:cubicBezTo>
                  <a:pt x="6978969" y="6651159"/>
                  <a:pt x="6962779" y="6599447"/>
                  <a:pt x="6962779" y="6541271"/>
                </a:cubicBezTo>
                <a:cubicBezTo>
                  <a:pt x="6962779" y="6483095"/>
                  <a:pt x="6978969" y="6431384"/>
                  <a:pt x="7004872" y="6382904"/>
                </a:cubicBezTo>
                <a:cubicBezTo>
                  <a:pt x="7034013" y="6334424"/>
                  <a:pt x="7072867" y="6295640"/>
                  <a:pt x="7124673" y="6269784"/>
                </a:cubicBezTo>
                <a:cubicBezTo>
                  <a:pt x="7173241" y="6240696"/>
                  <a:pt x="7228285" y="6227768"/>
                  <a:pt x="7289805" y="6227768"/>
                </a:cubicBezTo>
                <a:close/>
                <a:moveTo>
                  <a:pt x="5031533" y="6227768"/>
                </a:moveTo>
                <a:cubicBezTo>
                  <a:pt x="5073523" y="6227768"/>
                  <a:pt x="5118744" y="6237464"/>
                  <a:pt x="5157505" y="6253624"/>
                </a:cubicBezTo>
                <a:cubicBezTo>
                  <a:pt x="5199496" y="6273016"/>
                  <a:pt x="5238257" y="6295640"/>
                  <a:pt x="5267327" y="6327960"/>
                </a:cubicBezTo>
                <a:cubicBezTo>
                  <a:pt x="5267327" y="6327960"/>
                  <a:pt x="5267327" y="6327960"/>
                  <a:pt x="5199496" y="6411992"/>
                </a:cubicBezTo>
                <a:cubicBezTo>
                  <a:pt x="5176885" y="6386136"/>
                  <a:pt x="5151046" y="6366744"/>
                  <a:pt x="5121974" y="6353816"/>
                </a:cubicBezTo>
                <a:cubicBezTo>
                  <a:pt x="5092904" y="6340888"/>
                  <a:pt x="5063833" y="6334424"/>
                  <a:pt x="5031533" y="6334424"/>
                </a:cubicBezTo>
                <a:cubicBezTo>
                  <a:pt x="4996002" y="6334424"/>
                  <a:pt x="4960471" y="6340888"/>
                  <a:pt x="4928171" y="6360280"/>
                </a:cubicBezTo>
                <a:cubicBezTo>
                  <a:pt x="4895870" y="6379672"/>
                  <a:pt x="4873260" y="6402296"/>
                  <a:pt x="4853880" y="6434616"/>
                </a:cubicBezTo>
                <a:cubicBezTo>
                  <a:pt x="4837729" y="6466935"/>
                  <a:pt x="4828039" y="6502487"/>
                  <a:pt x="4828039" y="6538039"/>
                </a:cubicBezTo>
                <a:cubicBezTo>
                  <a:pt x="4828039" y="6576823"/>
                  <a:pt x="4837729" y="6612375"/>
                  <a:pt x="4853880" y="6644695"/>
                </a:cubicBezTo>
                <a:cubicBezTo>
                  <a:pt x="4873260" y="6677015"/>
                  <a:pt x="4895870" y="6699639"/>
                  <a:pt x="4928171" y="6719031"/>
                </a:cubicBezTo>
                <a:cubicBezTo>
                  <a:pt x="4960471" y="6738423"/>
                  <a:pt x="4996002" y="6748119"/>
                  <a:pt x="5031533" y="6748119"/>
                </a:cubicBezTo>
                <a:cubicBezTo>
                  <a:pt x="5060603" y="6748119"/>
                  <a:pt x="5089674" y="6741655"/>
                  <a:pt x="5118744" y="6728727"/>
                </a:cubicBezTo>
                <a:cubicBezTo>
                  <a:pt x="5151046" y="6715799"/>
                  <a:pt x="5176885" y="6696407"/>
                  <a:pt x="5199496" y="6673783"/>
                </a:cubicBezTo>
                <a:cubicBezTo>
                  <a:pt x="5199496" y="6673783"/>
                  <a:pt x="5199496" y="6673783"/>
                  <a:pt x="5267327" y="6751351"/>
                </a:cubicBezTo>
                <a:cubicBezTo>
                  <a:pt x="5235027" y="6783670"/>
                  <a:pt x="5199496" y="6809526"/>
                  <a:pt x="5154275" y="6828918"/>
                </a:cubicBezTo>
                <a:cubicBezTo>
                  <a:pt x="5112284" y="6848310"/>
                  <a:pt x="5070293" y="6858006"/>
                  <a:pt x="5025073" y="6858006"/>
                </a:cubicBezTo>
                <a:cubicBezTo>
                  <a:pt x="4966933" y="6858006"/>
                  <a:pt x="4912020" y="6841846"/>
                  <a:pt x="4863569" y="6815990"/>
                </a:cubicBezTo>
                <a:cubicBezTo>
                  <a:pt x="4815118" y="6786902"/>
                  <a:pt x="4776358" y="6748119"/>
                  <a:pt x="4750518" y="6699639"/>
                </a:cubicBezTo>
                <a:cubicBezTo>
                  <a:pt x="4721447" y="6651159"/>
                  <a:pt x="4708526" y="6599447"/>
                  <a:pt x="4708526" y="6541271"/>
                </a:cubicBezTo>
                <a:cubicBezTo>
                  <a:pt x="4708526" y="6483095"/>
                  <a:pt x="4721447" y="6431384"/>
                  <a:pt x="4750518" y="6382904"/>
                </a:cubicBezTo>
                <a:cubicBezTo>
                  <a:pt x="4779588" y="6334424"/>
                  <a:pt x="4818348" y="6295640"/>
                  <a:pt x="4866799" y="6269784"/>
                </a:cubicBezTo>
                <a:cubicBezTo>
                  <a:pt x="4915251" y="6240696"/>
                  <a:pt x="4970161" y="6227768"/>
                  <a:pt x="5031533" y="6227768"/>
                </a:cubicBezTo>
                <a:close/>
                <a:moveTo>
                  <a:pt x="10417183" y="5448304"/>
                </a:moveTo>
                <a:lnTo>
                  <a:pt x="10307645" y="5707067"/>
                </a:lnTo>
                <a:lnTo>
                  <a:pt x="10525133" y="5707067"/>
                </a:lnTo>
                <a:close/>
                <a:moveTo>
                  <a:pt x="7848605" y="5448304"/>
                </a:moveTo>
                <a:lnTo>
                  <a:pt x="7742242" y="5707067"/>
                </a:lnTo>
                <a:lnTo>
                  <a:pt x="7954967" y="5707067"/>
                </a:lnTo>
                <a:close/>
                <a:moveTo>
                  <a:pt x="10906134" y="5326066"/>
                </a:moveTo>
                <a:lnTo>
                  <a:pt x="11022021" y="5326066"/>
                </a:lnTo>
                <a:lnTo>
                  <a:pt x="11022021" y="5829304"/>
                </a:lnTo>
                <a:lnTo>
                  <a:pt x="11287134" y="5829304"/>
                </a:lnTo>
                <a:lnTo>
                  <a:pt x="11287134" y="5937254"/>
                </a:lnTo>
                <a:lnTo>
                  <a:pt x="10906134" y="5937254"/>
                </a:lnTo>
                <a:close/>
                <a:moveTo>
                  <a:pt x="10360033" y="5326066"/>
                </a:moveTo>
                <a:lnTo>
                  <a:pt x="10479095" y="5326066"/>
                </a:lnTo>
                <a:lnTo>
                  <a:pt x="10744208" y="5937254"/>
                </a:lnTo>
                <a:lnTo>
                  <a:pt x="10618795" y="5937254"/>
                </a:lnTo>
                <a:lnTo>
                  <a:pt x="10566408" y="5807079"/>
                </a:lnTo>
                <a:lnTo>
                  <a:pt x="10266370" y="5807079"/>
                </a:lnTo>
                <a:lnTo>
                  <a:pt x="10210808" y="5937254"/>
                </a:lnTo>
                <a:lnTo>
                  <a:pt x="10091745" y="5937254"/>
                </a:lnTo>
                <a:close/>
                <a:moveTo>
                  <a:pt x="9839332" y="5326066"/>
                </a:moveTo>
                <a:lnTo>
                  <a:pt x="9955220" y="5326066"/>
                </a:lnTo>
                <a:lnTo>
                  <a:pt x="9955220" y="5937254"/>
                </a:lnTo>
                <a:lnTo>
                  <a:pt x="9839332" y="5937254"/>
                </a:lnTo>
                <a:close/>
                <a:moveTo>
                  <a:pt x="8340731" y="5326066"/>
                </a:moveTo>
                <a:lnTo>
                  <a:pt x="8450269" y="5326066"/>
                </a:lnTo>
                <a:lnTo>
                  <a:pt x="8766181" y="5745167"/>
                </a:lnTo>
                <a:lnTo>
                  <a:pt x="8766181" y="5326066"/>
                </a:lnTo>
                <a:lnTo>
                  <a:pt x="8878894" y="5326066"/>
                </a:lnTo>
                <a:lnTo>
                  <a:pt x="8878894" y="5937254"/>
                </a:lnTo>
                <a:lnTo>
                  <a:pt x="8769356" y="5937254"/>
                </a:lnTo>
                <a:lnTo>
                  <a:pt x="8453444" y="5516566"/>
                </a:lnTo>
                <a:lnTo>
                  <a:pt x="8453444" y="5937254"/>
                </a:lnTo>
                <a:lnTo>
                  <a:pt x="8340731" y="5937254"/>
                </a:lnTo>
                <a:close/>
                <a:moveTo>
                  <a:pt x="7789867" y="5326066"/>
                </a:moveTo>
                <a:lnTo>
                  <a:pt x="7913693" y="5326066"/>
                </a:lnTo>
                <a:lnTo>
                  <a:pt x="8178805" y="5937254"/>
                </a:lnTo>
                <a:lnTo>
                  <a:pt x="8051805" y="5937254"/>
                </a:lnTo>
                <a:lnTo>
                  <a:pt x="7997830" y="5807079"/>
                </a:lnTo>
                <a:lnTo>
                  <a:pt x="7699380" y="5807079"/>
                </a:lnTo>
                <a:lnTo>
                  <a:pt x="7645405" y="5937254"/>
                </a:lnTo>
                <a:lnTo>
                  <a:pt x="7523167" y="5937254"/>
                </a:lnTo>
                <a:close/>
                <a:moveTo>
                  <a:pt x="6821491" y="5326066"/>
                </a:moveTo>
                <a:lnTo>
                  <a:pt x="6934204" y="5326066"/>
                </a:lnTo>
                <a:lnTo>
                  <a:pt x="7248530" y="5745167"/>
                </a:lnTo>
                <a:lnTo>
                  <a:pt x="7248530" y="5326066"/>
                </a:lnTo>
                <a:lnTo>
                  <a:pt x="7364417" y="5326066"/>
                </a:lnTo>
                <a:lnTo>
                  <a:pt x="7364417" y="5937254"/>
                </a:lnTo>
                <a:lnTo>
                  <a:pt x="7251705" y="5937254"/>
                </a:lnTo>
                <a:lnTo>
                  <a:pt x="6937379" y="5516566"/>
                </a:lnTo>
                <a:lnTo>
                  <a:pt x="6937379" y="5937254"/>
                </a:lnTo>
                <a:lnTo>
                  <a:pt x="6821491" y="5937254"/>
                </a:lnTo>
                <a:close/>
                <a:moveTo>
                  <a:pt x="6469066" y="5326066"/>
                </a:moveTo>
                <a:lnTo>
                  <a:pt x="6584954" y="5326066"/>
                </a:lnTo>
                <a:lnTo>
                  <a:pt x="6584954" y="5937254"/>
                </a:lnTo>
                <a:lnTo>
                  <a:pt x="6469066" y="5937254"/>
                </a:lnTo>
                <a:close/>
                <a:moveTo>
                  <a:pt x="5870578" y="5326066"/>
                </a:moveTo>
                <a:lnTo>
                  <a:pt x="6294441" y="5326066"/>
                </a:lnTo>
                <a:lnTo>
                  <a:pt x="6294441" y="5426079"/>
                </a:lnTo>
                <a:lnTo>
                  <a:pt x="5991228" y="5426079"/>
                </a:lnTo>
                <a:lnTo>
                  <a:pt x="5991228" y="5594354"/>
                </a:lnTo>
                <a:lnTo>
                  <a:pt x="6265866" y="5594354"/>
                </a:lnTo>
                <a:lnTo>
                  <a:pt x="6265866" y="5694367"/>
                </a:lnTo>
                <a:lnTo>
                  <a:pt x="5991228" y="5694367"/>
                </a:lnTo>
                <a:lnTo>
                  <a:pt x="5991228" y="5937254"/>
                </a:lnTo>
                <a:lnTo>
                  <a:pt x="5870578" y="5937254"/>
                </a:lnTo>
                <a:close/>
                <a:moveTo>
                  <a:pt x="9393987" y="5314954"/>
                </a:moveTo>
                <a:cubicBezTo>
                  <a:pt x="9435978" y="5314954"/>
                  <a:pt x="9477969" y="5324675"/>
                  <a:pt x="9519960" y="5340875"/>
                </a:cubicBezTo>
                <a:cubicBezTo>
                  <a:pt x="9561951" y="5360316"/>
                  <a:pt x="9600711" y="5382997"/>
                  <a:pt x="9629782" y="5415398"/>
                </a:cubicBezTo>
                <a:cubicBezTo>
                  <a:pt x="9629782" y="5415398"/>
                  <a:pt x="9629782" y="5415398"/>
                  <a:pt x="9561951" y="5499642"/>
                </a:cubicBezTo>
                <a:cubicBezTo>
                  <a:pt x="9539340" y="5476961"/>
                  <a:pt x="9513500" y="5457520"/>
                  <a:pt x="9484429" y="5441319"/>
                </a:cubicBezTo>
                <a:cubicBezTo>
                  <a:pt x="9455359" y="5428359"/>
                  <a:pt x="9426288" y="5421879"/>
                  <a:pt x="9393987" y="5421879"/>
                </a:cubicBezTo>
                <a:cubicBezTo>
                  <a:pt x="9358457" y="5421879"/>
                  <a:pt x="9322926" y="5431599"/>
                  <a:pt x="9290625" y="5447800"/>
                </a:cubicBezTo>
                <a:cubicBezTo>
                  <a:pt x="9258325" y="5467241"/>
                  <a:pt x="9235714" y="5493162"/>
                  <a:pt x="9216334" y="5522323"/>
                </a:cubicBezTo>
                <a:cubicBezTo>
                  <a:pt x="9196953" y="5554724"/>
                  <a:pt x="9190493" y="5590366"/>
                  <a:pt x="9190493" y="5629247"/>
                </a:cubicBezTo>
                <a:cubicBezTo>
                  <a:pt x="9190493" y="5664889"/>
                  <a:pt x="9196953" y="5700530"/>
                  <a:pt x="9216334" y="5732931"/>
                </a:cubicBezTo>
                <a:cubicBezTo>
                  <a:pt x="9235714" y="5765333"/>
                  <a:pt x="9258325" y="5791254"/>
                  <a:pt x="9290625" y="5807455"/>
                </a:cubicBezTo>
                <a:cubicBezTo>
                  <a:pt x="9322926" y="5826895"/>
                  <a:pt x="9358457" y="5836616"/>
                  <a:pt x="9393987" y="5836616"/>
                </a:cubicBezTo>
                <a:cubicBezTo>
                  <a:pt x="9423058" y="5836616"/>
                  <a:pt x="9452129" y="5830135"/>
                  <a:pt x="9481199" y="5817175"/>
                </a:cubicBezTo>
                <a:cubicBezTo>
                  <a:pt x="9513500" y="5804214"/>
                  <a:pt x="9539340" y="5784774"/>
                  <a:pt x="9561951" y="5762093"/>
                </a:cubicBezTo>
                <a:cubicBezTo>
                  <a:pt x="9561951" y="5762093"/>
                  <a:pt x="9561951" y="5762093"/>
                  <a:pt x="9629782" y="5839856"/>
                </a:cubicBezTo>
                <a:cubicBezTo>
                  <a:pt x="9597481" y="5872257"/>
                  <a:pt x="9561951" y="5898178"/>
                  <a:pt x="9516730" y="5917619"/>
                </a:cubicBezTo>
                <a:cubicBezTo>
                  <a:pt x="9474739" y="5937060"/>
                  <a:pt x="9432748" y="5946780"/>
                  <a:pt x="9387527" y="5946780"/>
                </a:cubicBezTo>
                <a:cubicBezTo>
                  <a:pt x="9329386" y="5946780"/>
                  <a:pt x="9274475" y="5933820"/>
                  <a:pt x="9226024" y="5904658"/>
                </a:cubicBezTo>
                <a:cubicBezTo>
                  <a:pt x="9177573" y="5875497"/>
                  <a:pt x="9138812" y="5836616"/>
                  <a:pt x="9112972" y="5791254"/>
                </a:cubicBezTo>
                <a:cubicBezTo>
                  <a:pt x="9083901" y="5742652"/>
                  <a:pt x="9070981" y="5687570"/>
                  <a:pt x="9070981" y="5629247"/>
                </a:cubicBezTo>
                <a:cubicBezTo>
                  <a:pt x="9070981" y="5570925"/>
                  <a:pt x="9083901" y="5519083"/>
                  <a:pt x="9112972" y="5470481"/>
                </a:cubicBezTo>
                <a:cubicBezTo>
                  <a:pt x="9142042" y="5421879"/>
                  <a:pt x="9180803" y="5386237"/>
                  <a:pt x="9229254" y="5357076"/>
                </a:cubicBezTo>
                <a:cubicBezTo>
                  <a:pt x="9277705" y="5331155"/>
                  <a:pt x="9332616" y="5314954"/>
                  <a:pt x="9393987" y="5314954"/>
                </a:cubicBezTo>
                <a:close/>
                <a:moveTo>
                  <a:pt x="1854996" y="1338704"/>
                </a:moveTo>
                <a:cubicBezTo>
                  <a:pt x="1150485" y="1338704"/>
                  <a:pt x="581706" y="1911050"/>
                  <a:pt x="581706" y="2612738"/>
                </a:cubicBezTo>
                <a:cubicBezTo>
                  <a:pt x="581706" y="3314426"/>
                  <a:pt x="1150485" y="3883536"/>
                  <a:pt x="1854996" y="3883536"/>
                </a:cubicBezTo>
                <a:cubicBezTo>
                  <a:pt x="2556274" y="3883536"/>
                  <a:pt x="3125054" y="3314426"/>
                  <a:pt x="3125054" y="2612738"/>
                </a:cubicBezTo>
                <a:cubicBezTo>
                  <a:pt x="3125054" y="1911050"/>
                  <a:pt x="2556274" y="1338704"/>
                  <a:pt x="1854996" y="1338704"/>
                </a:cubicBezTo>
                <a:close/>
                <a:moveTo>
                  <a:pt x="9884600" y="757237"/>
                </a:moveTo>
                <a:cubicBezTo>
                  <a:pt x="10443675" y="757237"/>
                  <a:pt x="10947811" y="1006184"/>
                  <a:pt x="11287134" y="1400621"/>
                </a:cubicBezTo>
                <a:cubicBezTo>
                  <a:pt x="11287134" y="1400621"/>
                  <a:pt x="11287134" y="1400621"/>
                  <a:pt x="10873483" y="1817689"/>
                </a:cubicBezTo>
                <a:cubicBezTo>
                  <a:pt x="10640805" y="1526711"/>
                  <a:pt x="10285324" y="1339192"/>
                  <a:pt x="9884600" y="1339192"/>
                </a:cubicBezTo>
                <a:cubicBezTo>
                  <a:pt x="9180102" y="1339192"/>
                  <a:pt x="8611333" y="1911449"/>
                  <a:pt x="8611333" y="2613027"/>
                </a:cubicBezTo>
                <a:cubicBezTo>
                  <a:pt x="8611333" y="3314606"/>
                  <a:pt x="9180102" y="3883627"/>
                  <a:pt x="9884600" y="3883627"/>
                </a:cubicBezTo>
                <a:cubicBezTo>
                  <a:pt x="10285324" y="3883627"/>
                  <a:pt x="10640805" y="3699341"/>
                  <a:pt x="10873483" y="3408366"/>
                </a:cubicBezTo>
                <a:lnTo>
                  <a:pt x="11287134" y="3822198"/>
                </a:lnTo>
                <a:cubicBezTo>
                  <a:pt x="10947811" y="4216635"/>
                  <a:pt x="10443675" y="4468815"/>
                  <a:pt x="9884600" y="4468815"/>
                </a:cubicBezTo>
                <a:cubicBezTo>
                  <a:pt x="8856938" y="4468815"/>
                  <a:pt x="8026405" y="3637913"/>
                  <a:pt x="8026405" y="2613027"/>
                </a:cubicBezTo>
                <a:cubicBezTo>
                  <a:pt x="8026405" y="1588140"/>
                  <a:pt x="8856938" y="757237"/>
                  <a:pt x="9884600" y="757237"/>
                </a:cubicBezTo>
                <a:close/>
                <a:moveTo>
                  <a:pt x="5868197" y="757237"/>
                </a:moveTo>
                <a:cubicBezTo>
                  <a:pt x="6892646" y="757237"/>
                  <a:pt x="7723193" y="1588140"/>
                  <a:pt x="7723193" y="2613027"/>
                </a:cubicBezTo>
                <a:cubicBezTo>
                  <a:pt x="7723193" y="2710020"/>
                  <a:pt x="7716730" y="2810245"/>
                  <a:pt x="7700571" y="2904004"/>
                </a:cubicBezTo>
                <a:cubicBezTo>
                  <a:pt x="7700571" y="2904004"/>
                  <a:pt x="7700571" y="2904004"/>
                  <a:pt x="5868197" y="2904004"/>
                </a:cubicBezTo>
                <a:cubicBezTo>
                  <a:pt x="5868197" y="2904004"/>
                  <a:pt x="5868197" y="2904004"/>
                  <a:pt x="5868197" y="2318816"/>
                </a:cubicBezTo>
                <a:cubicBezTo>
                  <a:pt x="5868197" y="2318816"/>
                  <a:pt x="5868197" y="2318816"/>
                  <a:pt x="7105938" y="2318816"/>
                </a:cubicBezTo>
                <a:cubicBezTo>
                  <a:pt x="6973439" y="1759494"/>
                  <a:pt x="6469293" y="1339193"/>
                  <a:pt x="5868197" y="1339193"/>
                </a:cubicBezTo>
                <a:cubicBezTo>
                  <a:pt x="5166918" y="1339193"/>
                  <a:pt x="4598139" y="1911449"/>
                  <a:pt x="4598139" y="2613027"/>
                </a:cubicBezTo>
                <a:cubicBezTo>
                  <a:pt x="4598139" y="3314606"/>
                  <a:pt x="5166918" y="3883627"/>
                  <a:pt x="5868197" y="3883627"/>
                </a:cubicBezTo>
                <a:cubicBezTo>
                  <a:pt x="5868197" y="3883627"/>
                  <a:pt x="5868197" y="3883627"/>
                  <a:pt x="5868197" y="4468815"/>
                </a:cubicBezTo>
                <a:cubicBezTo>
                  <a:pt x="4843748" y="4468815"/>
                  <a:pt x="4013201" y="3637913"/>
                  <a:pt x="4013201" y="2613027"/>
                </a:cubicBezTo>
                <a:cubicBezTo>
                  <a:pt x="4013201" y="1588140"/>
                  <a:pt x="4843748" y="757237"/>
                  <a:pt x="5868197" y="757237"/>
                </a:cubicBezTo>
                <a:close/>
                <a:moveTo>
                  <a:pt x="0" y="0"/>
                </a:moveTo>
                <a:lnTo>
                  <a:pt x="581706" y="0"/>
                </a:lnTo>
                <a:lnTo>
                  <a:pt x="581706" y="2462"/>
                </a:lnTo>
                <a:cubicBezTo>
                  <a:pt x="581706" y="19704"/>
                  <a:pt x="581706" y="157637"/>
                  <a:pt x="581706" y="1261099"/>
                </a:cubicBezTo>
                <a:cubicBezTo>
                  <a:pt x="914571" y="947440"/>
                  <a:pt x="1360545" y="756659"/>
                  <a:pt x="1854996" y="756659"/>
                </a:cubicBezTo>
                <a:cubicBezTo>
                  <a:pt x="2879445" y="756659"/>
                  <a:pt x="3709992" y="1587691"/>
                  <a:pt x="3709992" y="2612738"/>
                </a:cubicBezTo>
                <a:cubicBezTo>
                  <a:pt x="3709992" y="3637783"/>
                  <a:pt x="2879445" y="4468815"/>
                  <a:pt x="1854996" y="4468815"/>
                </a:cubicBezTo>
                <a:cubicBezTo>
                  <a:pt x="830546" y="4468815"/>
                  <a:pt x="0" y="3637783"/>
                  <a:pt x="0" y="2612738"/>
                </a:cubicBezTo>
                <a:lnTo>
                  <a:pt x="0" y="2612100"/>
                </a:lnTo>
                <a:lnTo>
                  <a:pt x="0" y="2607635"/>
                </a:lnTo>
                <a:lnTo>
                  <a:pt x="0" y="2595516"/>
                </a:lnTo>
                <a:lnTo>
                  <a:pt x="0" y="2571914"/>
                </a:lnTo>
                <a:lnTo>
                  <a:pt x="0" y="2533004"/>
                </a:lnTo>
                <a:lnTo>
                  <a:pt x="0" y="2474957"/>
                </a:lnTo>
                <a:lnTo>
                  <a:pt x="0" y="2393947"/>
                </a:lnTo>
                <a:lnTo>
                  <a:pt x="0" y="2343634"/>
                </a:lnTo>
                <a:lnTo>
                  <a:pt x="0" y="2286146"/>
                </a:lnTo>
                <a:lnTo>
                  <a:pt x="0" y="2221003"/>
                </a:lnTo>
                <a:lnTo>
                  <a:pt x="0" y="2147727"/>
                </a:lnTo>
                <a:lnTo>
                  <a:pt x="0" y="2065839"/>
                </a:lnTo>
                <a:lnTo>
                  <a:pt x="0" y="1974862"/>
                </a:lnTo>
                <a:lnTo>
                  <a:pt x="0" y="1874317"/>
                </a:lnTo>
                <a:lnTo>
                  <a:pt x="0" y="1763726"/>
                </a:lnTo>
                <a:lnTo>
                  <a:pt x="0" y="1642609"/>
                </a:lnTo>
                <a:lnTo>
                  <a:pt x="0" y="1510489"/>
                </a:lnTo>
                <a:lnTo>
                  <a:pt x="0" y="1366887"/>
                </a:lnTo>
                <a:lnTo>
                  <a:pt x="0" y="1211325"/>
                </a:lnTo>
                <a:lnTo>
                  <a:pt x="0" y="1043325"/>
                </a:lnTo>
                <a:lnTo>
                  <a:pt x="0" y="862407"/>
                </a:lnTo>
                <a:lnTo>
                  <a:pt x="0" y="668094"/>
                </a:lnTo>
                <a:lnTo>
                  <a:pt x="0" y="459908"/>
                </a:lnTo>
                <a:lnTo>
                  <a:pt x="0" y="237369"/>
                </a:lnTo>
                <a:close/>
              </a:path>
            </a:pathLst>
          </a:custGeom>
          <a:solidFill>
            <a:srgbClr val="0C1C49"/>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 noProof="0">
                <a:noFill/>
              </a:rPr>
              <a:t>.</a:t>
            </a:r>
          </a:p>
        </p:txBody>
      </p:sp>
      <p:sp>
        <p:nvSpPr>
          <p:cNvPr id="6" name="Freeform 5">
            <a:extLst>
              <a:ext uri="{FF2B5EF4-FFF2-40B4-BE49-F238E27FC236}">
                <a16:creationId xmlns:a16="http://schemas.microsoft.com/office/drawing/2014/main" id="{091C7A74-4413-4782-813A-4EC12ECFBD1B}"/>
              </a:ext>
            </a:extLst>
          </p:cNvPr>
          <p:cNvSpPr>
            <a:spLocks/>
          </p:cNvSpPr>
          <p:nvPr userDrawn="1"/>
        </p:nvSpPr>
        <p:spPr bwMode="auto">
          <a:xfrm rot="5400000">
            <a:off x="10024268" y="1813339"/>
            <a:ext cx="2897188" cy="1449388"/>
          </a:xfrm>
          <a:custGeom>
            <a:avLst/>
            <a:gdLst>
              <a:gd name="T0" fmla="*/ 101 w 636"/>
              <a:gd name="T1" fmla="*/ 0 h 318"/>
              <a:gd name="T2" fmla="*/ 318 w 636"/>
              <a:gd name="T3" fmla="*/ 218 h 318"/>
              <a:gd name="T4" fmla="*/ 536 w 636"/>
              <a:gd name="T5" fmla="*/ 1 h 318"/>
              <a:gd name="T6" fmla="*/ 636 w 636"/>
              <a:gd name="T7" fmla="*/ 1 h 318"/>
              <a:gd name="T8" fmla="*/ 318 w 636"/>
              <a:gd name="T9" fmla="*/ 318 h 318"/>
              <a:gd name="T10" fmla="*/ 0 w 636"/>
              <a:gd name="T11" fmla="*/ 0 h 318"/>
            </a:gdLst>
            <a:ahLst/>
            <a:cxnLst>
              <a:cxn ang="0">
                <a:pos x="T0" y="T1"/>
              </a:cxn>
              <a:cxn ang="0">
                <a:pos x="T2" y="T3"/>
              </a:cxn>
              <a:cxn ang="0">
                <a:pos x="T4" y="T5"/>
              </a:cxn>
              <a:cxn ang="0">
                <a:pos x="T6" y="T7"/>
              </a:cxn>
              <a:cxn ang="0">
                <a:pos x="T8" y="T9"/>
              </a:cxn>
              <a:cxn ang="0">
                <a:pos x="T10" y="T11"/>
              </a:cxn>
            </a:cxnLst>
            <a:rect l="0" t="0" r="r" b="b"/>
            <a:pathLst>
              <a:path w="636" h="318">
                <a:moveTo>
                  <a:pt x="101" y="0"/>
                </a:moveTo>
                <a:cubicBezTo>
                  <a:pt x="101" y="120"/>
                  <a:pt x="198" y="218"/>
                  <a:pt x="318" y="218"/>
                </a:cubicBezTo>
                <a:cubicBezTo>
                  <a:pt x="438" y="218"/>
                  <a:pt x="535" y="121"/>
                  <a:pt x="536" y="1"/>
                </a:cubicBezTo>
                <a:cubicBezTo>
                  <a:pt x="636" y="1"/>
                  <a:pt x="636" y="1"/>
                  <a:pt x="636" y="1"/>
                </a:cubicBezTo>
                <a:cubicBezTo>
                  <a:pt x="636" y="176"/>
                  <a:pt x="493" y="318"/>
                  <a:pt x="318" y="318"/>
                </a:cubicBezTo>
                <a:cubicBezTo>
                  <a:pt x="143" y="318"/>
                  <a:pt x="0" y="175"/>
                  <a:pt x="0"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1" name="Freeform: Shape 20">
            <a:extLst>
              <a:ext uri="{FF2B5EF4-FFF2-40B4-BE49-F238E27FC236}">
                <a16:creationId xmlns:a16="http://schemas.microsoft.com/office/drawing/2014/main" id="{4AF6BE2B-2072-4A99-8AC4-1818D189B689}"/>
              </a:ext>
            </a:extLst>
          </p:cNvPr>
          <p:cNvSpPr>
            <a:spLocks/>
          </p:cNvSpPr>
          <p:nvPr userDrawn="1"/>
        </p:nvSpPr>
        <p:spPr bwMode="auto">
          <a:xfrm rot="16200000">
            <a:off x="7598154" y="-26637"/>
            <a:ext cx="735951" cy="789222"/>
          </a:xfrm>
          <a:custGeom>
            <a:avLst/>
            <a:gdLst>
              <a:gd name="connsiteX0" fmla="*/ 735951 w 735951"/>
              <a:gd name="connsiteY0" fmla="*/ 0 h 789222"/>
              <a:gd name="connsiteX1" fmla="*/ 735950 w 735951"/>
              <a:gd name="connsiteY1" fmla="*/ 586234 h 789222"/>
              <a:gd name="connsiteX2" fmla="*/ 688843 w 735951"/>
              <a:gd name="connsiteY2" fmla="*/ 614796 h 789222"/>
              <a:gd name="connsiteX3" fmla="*/ 0 w 735951"/>
              <a:gd name="connsiteY3" fmla="*/ 789222 h 789222"/>
              <a:gd name="connsiteX4" fmla="*/ 0 w 735951"/>
              <a:gd name="connsiteY4" fmla="*/ 333505 h 789222"/>
              <a:gd name="connsiteX5" fmla="*/ 699429 w 735951"/>
              <a:gd name="connsiteY5" fmla="*/ 44124 h 78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951" h="789222">
                <a:moveTo>
                  <a:pt x="735951" y="0"/>
                </a:moveTo>
                <a:lnTo>
                  <a:pt x="735950" y="586234"/>
                </a:lnTo>
                <a:lnTo>
                  <a:pt x="688843" y="614796"/>
                </a:lnTo>
                <a:cubicBezTo>
                  <a:pt x="483738" y="726027"/>
                  <a:pt x="248983" y="789222"/>
                  <a:pt x="0" y="789222"/>
                </a:cubicBezTo>
                <a:lnTo>
                  <a:pt x="0" y="333505"/>
                </a:lnTo>
                <a:cubicBezTo>
                  <a:pt x="273170" y="333505"/>
                  <a:pt x="520161" y="222993"/>
                  <a:pt x="699429" y="44124"/>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noProof="0"/>
          </a:p>
        </p:txBody>
      </p:sp>
      <p:sp>
        <p:nvSpPr>
          <p:cNvPr id="17" name="Footer Placeholder 3">
            <a:extLst>
              <a:ext uri="{FF2B5EF4-FFF2-40B4-BE49-F238E27FC236}">
                <a16:creationId xmlns:a16="http://schemas.microsoft.com/office/drawing/2014/main" id="{2B77B318-1680-4C11-9715-2498234ADBCF}"/>
              </a:ext>
            </a:extLst>
          </p:cNvPr>
          <p:cNvSpPr>
            <a:spLocks noGrp="1"/>
          </p:cNvSpPr>
          <p:nvPr>
            <p:ph type="ftr" sz="quarter" idx="11"/>
          </p:nvPr>
        </p:nvSpPr>
        <p:spPr>
          <a:xfrm>
            <a:off x="0" y="6876000"/>
            <a:ext cx="0" cy="0"/>
          </a:xfrm>
        </p:spPr>
        <p:txBody>
          <a:bodyPr/>
          <a:lstStyle>
            <a:lvl1pPr>
              <a:defRPr sz="100">
                <a:noFill/>
              </a:defRPr>
            </a:lvl1pPr>
          </a:lstStyle>
          <a:p>
            <a:endParaRPr lang="en-US" noProof="0">
              <a:noFill/>
            </a:endParaRPr>
          </a:p>
        </p:txBody>
      </p:sp>
      <p:sp>
        <p:nvSpPr>
          <p:cNvPr id="18" name="Slide Number Placeholder 4">
            <a:extLst>
              <a:ext uri="{FF2B5EF4-FFF2-40B4-BE49-F238E27FC236}">
                <a16:creationId xmlns:a16="http://schemas.microsoft.com/office/drawing/2014/main" id="{2A435277-A870-47B0-B505-9A78763AE866}"/>
              </a:ext>
            </a:extLst>
          </p:cNvPr>
          <p:cNvSpPr>
            <a:spLocks noGrp="1"/>
          </p:cNvSpPr>
          <p:nvPr>
            <p:ph type="sldNum" sz="quarter" idx="12"/>
          </p:nvPr>
        </p:nvSpPr>
        <p:spPr>
          <a:xfrm>
            <a:off x="0" y="6876000"/>
            <a:ext cx="0" cy="0"/>
          </a:xfrm>
        </p:spPr>
        <p:txBody>
          <a:bodyPr/>
          <a:lstStyle>
            <a:lvl1pPr>
              <a:defRPr sz="100">
                <a:noFill/>
              </a:defRPr>
            </a:lvl1pPr>
          </a:lstStyle>
          <a:p>
            <a:fld id="{24C8C45C-947F-4981-8B3F-4F32E973C901}" type="slidenum">
              <a:rPr lang="en-US" noProof="0" smtClean="0"/>
              <a:pPr/>
              <a:t>‹#›</a:t>
            </a:fld>
            <a:endParaRPr lang="en-US" noProof="0"/>
          </a:p>
        </p:txBody>
      </p:sp>
      <p:sp>
        <p:nvSpPr>
          <p:cNvPr id="13" name="Pladsholder til tekst 10">
            <a:extLst>
              <a:ext uri="{FF2B5EF4-FFF2-40B4-BE49-F238E27FC236}">
                <a16:creationId xmlns:a16="http://schemas.microsoft.com/office/drawing/2014/main" id="{10EF547B-94F0-4F28-BE0D-FA1029FB5622}"/>
              </a:ext>
            </a:extLst>
          </p:cNvPr>
          <p:cNvSpPr>
            <a:spLocks noGrp="1"/>
          </p:cNvSpPr>
          <p:nvPr>
            <p:ph type="body" sz="quarter" idx="15" hasCustomPrompt="1"/>
          </p:nvPr>
        </p:nvSpPr>
        <p:spPr>
          <a:xfrm>
            <a:off x="720000" y="540000"/>
            <a:ext cx="1611312" cy="540000"/>
          </a:xfrm>
        </p:spPr>
        <p:txBody>
          <a:bodyPr anchor="b"/>
          <a:lstStyle>
            <a:lvl1pPr marL="0" indent="0">
              <a:buNone/>
              <a:defRPr sz="1200">
                <a:solidFill>
                  <a:schemeClr val="accent1"/>
                </a:solidFill>
              </a:defRPr>
            </a:lvl1pPr>
          </a:lstStyle>
          <a:p>
            <a:pPr lvl="0"/>
            <a:r>
              <a:rPr lang="en-US" noProof="0"/>
              <a:t>Month XX, 20YY</a:t>
            </a:r>
          </a:p>
        </p:txBody>
      </p:sp>
    </p:spTree>
    <p:extLst>
      <p:ext uri="{BB962C8B-B14F-4D97-AF65-F5344CB8AC3E}">
        <p14:creationId xmlns:p14="http://schemas.microsoft.com/office/powerpoint/2010/main" val="2733024303"/>
      </p:ext>
    </p:extLst>
  </p:cSld>
  <p:clrMapOvr>
    <a:masterClrMapping/>
  </p:clrMapOvr>
  <p:hf hdr="0" ftr="0"/>
  <p:extLst>
    <p:ext uri="{DCECCB84-F9BA-43D5-87BE-67443E8EF086}">
      <p15:sldGuideLst xmlns:p15="http://schemas.microsoft.com/office/powerpoint/2012/main">
        <p15:guide id="1" pos="453">
          <p15:clr>
            <a:srgbClr val="F26B43"/>
          </p15:clr>
        </p15:guide>
        <p15:guide id="2" orient="horz" pos="1360">
          <p15:clr>
            <a:srgbClr val="F26B43"/>
          </p15:clr>
        </p15:guide>
        <p15:guide id="3" orient="horz" pos="1723">
          <p15:clr>
            <a:srgbClr val="F26B43"/>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userDrawn="1">
  <p:cSld name="COVER D">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C97112B-6901-483C-ABB0-9439F5A77CA2}"/>
              </a:ext>
            </a:extLst>
          </p:cNvPr>
          <p:cNvSpPr/>
          <p:nvPr userDrawn="1"/>
        </p:nvSpPr>
        <p:spPr bwMode="blackWhite">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10" name="Text Placeholder 9">
            <a:extLst>
              <a:ext uri="{FF2B5EF4-FFF2-40B4-BE49-F238E27FC236}">
                <a16:creationId xmlns:a16="http://schemas.microsoft.com/office/drawing/2014/main" id="{3C826DCB-3E37-442F-8BB8-DEE4CC64F4EE}"/>
              </a:ext>
            </a:extLst>
          </p:cNvPr>
          <p:cNvSpPr>
            <a:spLocks noGrp="1"/>
          </p:cNvSpPr>
          <p:nvPr>
            <p:ph type="body" sz="quarter" idx="13" hasCustomPrompt="1"/>
          </p:nvPr>
        </p:nvSpPr>
        <p:spPr>
          <a:xfrm>
            <a:off x="719138" y="2160000"/>
            <a:ext cx="8153400" cy="360000"/>
          </a:xfrm>
        </p:spPr>
        <p:txBody>
          <a:bodyPr tIns="0" anchor="b" anchorCtr="0">
            <a:normAutofit/>
          </a:bodyPr>
          <a:lstStyle>
            <a:lvl1pPr marL="0" indent="0">
              <a:lnSpc>
                <a:spcPct val="83000"/>
              </a:lnSpc>
              <a:spcAft>
                <a:spcPts val="0"/>
              </a:spcAft>
              <a:buNone/>
              <a:defRPr sz="2800" cap="all" baseline="0">
                <a:solidFill>
                  <a:schemeClr val="accent4"/>
                </a:solidFill>
              </a:defRPr>
            </a:lvl1pPr>
            <a:lvl2pPr marL="0" indent="0">
              <a:buNone/>
              <a:defRPr cap="all" baseline="0"/>
            </a:lvl2pPr>
            <a:lvl3pPr marL="0" indent="0">
              <a:buNone/>
              <a:defRPr cap="all" baseline="0"/>
            </a:lvl3pPr>
            <a:lvl4pPr marL="0" indent="0">
              <a:buNone/>
              <a:defRPr cap="all" baseline="0"/>
            </a:lvl4pPr>
            <a:lvl5pPr marL="0" indent="0">
              <a:buNone/>
              <a:defRPr cap="all" baseline="0"/>
            </a:lvl5pPr>
          </a:lstStyle>
          <a:p>
            <a:pPr lvl="0"/>
            <a:r>
              <a:rPr lang="en-US" noProof="0"/>
              <a:t>add text line, e.g., who is presenting</a:t>
            </a:r>
          </a:p>
        </p:txBody>
      </p:sp>
      <p:sp>
        <p:nvSpPr>
          <p:cNvPr id="12" name="Text Placeholder 11">
            <a:extLst>
              <a:ext uri="{FF2B5EF4-FFF2-40B4-BE49-F238E27FC236}">
                <a16:creationId xmlns:a16="http://schemas.microsoft.com/office/drawing/2014/main" id="{0DC0178C-A562-46E9-92B1-D3CEA30B45E5}"/>
              </a:ext>
            </a:extLst>
          </p:cNvPr>
          <p:cNvSpPr>
            <a:spLocks noGrp="1"/>
          </p:cNvSpPr>
          <p:nvPr>
            <p:ph type="body" sz="quarter" idx="14" hasCustomPrompt="1"/>
          </p:nvPr>
        </p:nvSpPr>
        <p:spPr>
          <a:xfrm>
            <a:off x="2500312" y="539751"/>
            <a:ext cx="5066849" cy="539750"/>
          </a:xfrm>
        </p:spPr>
        <p:txBody>
          <a:bodyPr anchor="b" anchorCtr="0"/>
          <a:lstStyle>
            <a:lvl1pPr marL="0" indent="0" algn="l">
              <a:buNone/>
              <a:defRPr sz="1200" cap="none" baseline="0">
                <a:solidFill>
                  <a:schemeClr val="bg1"/>
                </a:solidFill>
                <a:latin typeface="+mn-lt"/>
              </a:defRPr>
            </a:lvl1pPr>
            <a:lvl2pPr marL="0" indent="0" algn="r">
              <a:buNone/>
              <a:defRPr cap="all" baseline="0">
                <a:latin typeface="+mn-lt"/>
              </a:defRPr>
            </a:lvl2pPr>
            <a:lvl3pPr marL="0" indent="0" algn="r">
              <a:buNone/>
              <a:defRPr cap="all" baseline="0">
                <a:latin typeface="+mn-lt"/>
              </a:defRPr>
            </a:lvl3pPr>
            <a:lvl4pPr marL="0" indent="0" algn="r">
              <a:buNone/>
              <a:defRPr cap="all" baseline="0">
                <a:latin typeface="+mn-lt"/>
              </a:defRPr>
            </a:lvl4pPr>
            <a:lvl5pPr marL="0" indent="0" algn="r">
              <a:buNone/>
              <a:defRPr cap="all" baseline="0">
                <a:latin typeface="+mn-lt"/>
              </a:defRPr>
            </a:lvl5pPr>
          </a:lstStyle>
          <a:p>
            <a:pPr lvl="0"/>
            <a:r>
              <a:rPr lang="en-US" noProof="0"/>
              <a:t>If necessary, add presentation context, e.g., </a:t>
            </a:r>
            <a:br>
              <a:rPr lang="en-US" noProof="0"/>
            </a:br>
            <a:r>
              <a:rPr lang="en-US" noProof="0"/>
              <a:t>”Steering committee meeting”</a:t>
            </a:r>
          </a:p>
        </p:txBody>
      </p:sp>
      <p:sp>
        <p:nvSpPr>
          <p:cNvPr id="2" name="Title 1"/>
          <p:cNvSpPr>
            <a:spLocks noGrp="1"/>
          </p:cNvSpPr>
          <p:nvPr>
            <p:ph type="ctrTitle" hasCustomPrompt="1"/>
          </p:nvPr>
        </p:nvSpPr>
        <p:spPr>
          <a:xfrm>
            <a:off x="687600" y="2736000"/>
            <a:ext cx="8184938" cy="2448559"/>
          </a:xfrm>
          <a:prstGeom prst="rect">
            <a:avLst/>
          </a:prstGeom>
        </p:spPr>
        <p:txBody>
          <a:bodyPr anchor="t" anchorCtr="0"/>
          <a:lstStyle>
            <a:lvl1pPr algn="l">
              <a:defRPr sz="6000">
                <a:solidFill>
                  <a:schemeClr val="accent4"/>
                </a:solidFill>
              </a:defRPr>
            </a:lvl1pPr>
          </a:lstStyle>
          <a:p>
            <a:r>
              <a:rPr lang="en-US" noProof="0"/>
              <a:t>add presentation title</a:t>
            </a:r>
          </a:p>
        </p:txBody>
      </p:sp>
      <p:sp>
        <p:nvSpPr>
          <p:cNvPr id="4" name="Logo">
            <a:extLst>
              <a:ext uri="{FF2B5EF4-FFF2-40B4-BE49-F238E27FC236}">
                <a16:creationId xmlns:a16="http://schemas.microsoft.com/office/drawing/2014/main" id="{8E5C856F-9307-4695-9640-F57A426811AF}"/>
              </a:ext>
            </a:extLst>
          </p:cNvPr>
          <p:cNvSpPr txBox="1">
            <a:spLocks/>
          </p:cNvSpPr>
          <p:nvPr userDrawn="1"/>
        </p:nvSpPr>
        <p:spPr bwMode="black">
          <a:xfrm>
            <a:off x="10373072" y="5534803"/>
            <a:ext cx="1241880" cy="753924"/>
          </a:xfrm>
          <a:custGeom>
            <a:avLst/>
            <a:gdLst>
              <a:gd name="connsiteX0" fmla="*/ 8608279 w 11296658"/>
              <a:gd name="connsiteY0" fmla="*/ 6334424 h 6858006"/>
              <a:gd name="connsiteX1" fmla="*/ 8501689 w 11296658"/>
              <a:gd name="connsiteY1" fmla="*/ 6360280 h 6858006"/>
              <a:gd name="connsiteX2" fmla="*/ 8427399 w 11296658"/>
              <a:gd name="connsiteY2" fmla="*/ 6434616 h 6858006"/>
              <a:gd name="connsiteX3" fmla="*/ 8398329 w 11296658"/>
              <a:gd name="connsiteY3" fmla="*/ 6541271 h 6858006"/>
              <a:gd name="connsiteX4" fmla="*/ 8427399 w 11296658"/>
              <a:gd name="connsiteY4" fmla="*/ 6647927 h 6858006"/>
              <a:gd name="connsiteX5" fmla="*/ 8501689 w 11296658"/>
              <a:gd name="connsiteY5" fmla="*/ 6722263 h 6858006"/>
              <a:gd name="connsiteX6" fmla="*/ 8608279 w 11296658"/>
              <a:gd name="connsiteY6" fmla="*/ 6751351 h 6858006"/>
              <a:gd name="connsiteX7" fmla="*/ 8708410 w 11296658"/>
              <a:gd name="connsiteY7" fmla="*/ 6722263 h 6858006"/>
              <a:gd name="connsiteX8" fmla="*/ 8782700 w 11296658"/>
              <a:gd name="connsiteY8" fmla="*/ 6647927 h 6858006"/>
              <a:gd name="connsiteX9" fmla="*/ 8811770 w 11296658"/>
              <a:gd name="connsiteY9" fmla="*/ 6541271 h 6858006"/>
              <a:gd name="connsiteX10" fmla="*/ 8782700 w 11296658"/>
              <a:gd name="connsiteY10" fmla="*/ 6434616 h 6858006"/>
              <a:gd name="connsiteX11" fmla="*/ 8708410 w 11296658"/>
              <a:gd name="connsiteY11" fmla="*/ 6360280 h 6858006"/>
              <a:gd name="connsiteX12" fmla="*/ 8608279 w 11296658"/>
              <a:gd name="connsiteY12" fmla="*/ 6334424 h 6858006"/>
              <a:gd name="connsiteX13" fmla="*/ 7293043 w 11296658"/>
              <a:gd name="connsiteY13" fmla="*/ 6334424 h 6858006"/>
              <a:gd name="connsiteX14" fmla="*/ 7186193 w 11296658"/>
              <a:gd name="connsiteY14" fmla="*/ 6360280 h 6858006"/>
              <a:gd name="connsiteX15" fmla="*/ 7111722 w 11296658"/>
              <a:gd name="connsiteY15" fmla="*/ 6434616 h 6858006"/>
              <a:gd name="connsiteX16" fmla="*/ 7082581 w 11296658"/>
              <a:gd name="connsiteY16" fmla="*/ 6541271 h 6858006"/>
              <a:gd name="connsiteX17" fmla="*/ 7111722 w 11296658"/>
              <a:gd name="connsiteY17" fmla="*/ 6647927 h 6858006"/>
              <a:gd name="connsiteX18" fmla="*/ 7189431 w 11296658"/>
              <a:gd name="connsiteY18" fmla="*/ 6722263 h 6858006"/>
              <a:gd name="connsiteX19" fmla="*/ 7293043 w 11296658"/>
              <a:gd name="connsiteY19" fmla="*/ 6751351 h 6858006"/>
              <a:gd name="connsiteX20" fmla="*/ 7393417 w 11296658"/>
              <a:gd name="connsiteY20" fmla="*/ 6722263 h 6858006"/>
              <a:gd name="connsiteX21" fmla="*/ 7467888 w 11296658"/>
              <a:gd name="connsiteY21" fmla="*/ 6647927 h 6858006"/>
              <a:gd name="connsiteX22" fmla="*/ 7497029 w 11296658"/>
              <a:gd name="connsiteY22" fmla="*/ 6541271 h 6858006"/>
              <a:gd name="connsiteX23" fmla="*/ 7467888 w 11296658"/>
              <a:gd name="connsiteY23" fmla="*/ 6434616 h 6858006"/>
              <a:gd name="connsiteX24" fmla="*/ 7393417 w 11296658"/>
              <a:gd name="connsiteY24" fmla="*/ 6360280 h 6858006"/>
              <a:gd name="connsiteX25" fmla="*/ 7293043 w 11296658"/>
              <a:gd name="connsiteY25" fmla="*/ 6334424 h 6858006"/>
              <a:gd name="connsiteX26" fmla="*/ 10194933 w 11296658"/>
              <a:gd name="connsiteY26" fmla="*/ 6237293 h 6858006"/>
              <a:gd name="connsiteX27" fmla="*/ 10644196 w 11296658"/>
              <a:gd name="connsiteY27" fmla="*/ 6237293 h 6858006"/>
              <a:gd name="connsiteX28" fmla="*/ 10644196 w 11296658"/>
              <a:gd name="connsiteY28" fmla="*/ 6337306 h 6858006"/>
              <a:gd name="connsiteX29" fmla="*/ 10310821 w 11296658"/>
              <a:gd name="connsiteY29" fmla="*/ 6337306 h 6858006"/>
              <a:gd name="connsiteX30" fmla="*/ 10310821 w 11296658"/>
              <a:gd name="connsiteY30" fmla="*/ 6489706 h 6858006"/>
              <a:gd name="connsiteX31" fmla="*/ 10607683 w 11296658"/>
              <a:gd name="connsiteY31" fmla="*/ 6489706 h 6858006"/>
              <a:gd name="connsiteX32" fmla="*/ 10607683 w 11296658"/>
              <a:gd name="connsiteY32" fmla="*/ 6592894 h 6858006"/>
              <a:gd name="connsiteX33" fmla="*/ 10310821 w 11296658"/>
              <a:gd name="connsiteY33" fmla="*/ 6592894 h 6858006"/>
              <a:gd name="connsiteX34" fmla="*/ 10310821 w 11296658"/>
              <a:gd name="connsiteY34" fmla="*/ 6745294 h 6858006"/>
              <a:gd name="connsiteX35" fmla="*/ 10653721 w 11296658"/>
              <a:gd name="connsiteY35" fmla="*/ 6745294 h 6858006"/>
              <a:gd name="connsiteX36" fmla="*/ 10653721 w 11296658"/>
              <a:gd name="connsiteY36" fmla="*/ 6848481 h 6858006"/>
              <a:gd name="connsiteX37" fmla="*/ 10194933 w 11296658"/>
              <a:gd name="connsiteY37" fmla="*/ 6848481 h 6858006"/>
              <a:gd name="connsiteX38" fmla="*/ 9839332 w 11296658"/>
              <a:gd name="connsiteY38" fmla="*/ 6237293 h 6858006"/>
              <a:gd name="connsiteX39" fmla="*/ 9955220 w 11296658"/>
              <a:gd name="connsiteY39" fmla="*/ 6237293 h 6858006"/>
              <a:gd name="connsiteX40" fmla="*/ 9955220 w 11296658"/>
              <a:gd name="connsiteY40" fmla="*/ 6848481 h 6858006"/>
              <a:gd name="connsiteX41" fmla="*/ 9839332 w 11296658"/>
              <a:gd name="connsiteY41" fmla="*/ 6848481 h 6858006"/>
              <a:gd name="connsiteX42" fmla="*/ 7807330 w 11296658"/>
              <a:gd name="connsiteY42" fmla="*/ 6237293 h 6858006"/>
              <a:gd name="connsiteX43" fmla="*/ 7923218 w 11296658"/>
              <a:gd name="connsiteY43" fmla="*/ 6237293 h 6858006"/>
              <a:gd name="connsiteX44" fmla="*/ 7923218 w 11296658"/>
              <a:gd name="connsiteY44" fmla="*/ 6742119 h 6858006"/>
              <a:gd name="connsiteX45" fmla="*/ 8188330 w 11296658"/>
              <a:gd name="connsiteY45" fmla="*/ 6742119 h 6858006"/>
              <a:gd name="connsiteX46" fmla="*/ 8188330 w 11296658"/>
              <a:gd name="connsiteY46" fmla="*/ 6848481 h 6858006"/>
              <a:gd name="connsiteX47" fmla="*/ 7807330 w 11296658"/>
              <a:gd name="connsiteY47" fmla="*/ 6848481 h 6858006"/>
              <a:gd name="connsiteX48" fmla="*/ 6235703 w 11296658"/>
              <a:gd name="connsiteY48" fmla="*/ 6237293 h 6858006"/>
              <a:gd name="connsiteX49" fmla="*/ 6346828 w 11296658"/>
              <a:gd name="connsiteY49" fmla="*/ 6237293 h 6858006"/>
              <a:gd name="connsiteX50" fmla="*/ 6662742 w 11296658"/>
              <a:gd name="connsiteY50" fmla="*/ 6657981 h 6858006"/>
              <a:gd name="connsiteX51" fmla="*/ 6662742 w 11296658"/>
              <a:gd name="connsiteY51" fmla="*/ 6237293 h 6858006"/>
              <a:gd name="connsiteX52" fmla="*/ 6775454 w 11296658"/>
              <a:gd name="connsiteY52" fmla="*/ 6237293 h 6858006"/>
              <a:gd name="connsiteX53" fmla="*/ 6775454 w 11296658"/>
              <a:gd name="connsiteY53" fmla="*/ 6848481 h 6858006"/>
              <a:gd name="connsiteX54" fmla="*/ 6662742 w 11296658"/>
              <a:gd name="connsiteY54" fmla="*/ 6848481 h 6858006"/>
              <a:gd name="connsiteX55" fmla="*/ 6350003 w 11296658"/>
              <a:gd name="connsiteY55" fmla="*/ 6427793 h 6858006"/>
              <a:gd name="connsiteX56" fmla="*/ 6350003 w 11296658"/>
              <a:gd name="connsiteY56" fmla="*/ 6848481 h 6858006"/>
              <a:gd name="connsiteX57" fmla="*/ 6235703 w 11296658"/>
              <a:gd name="connsiteY57" fmla="*/ 6848481 h 6858006"/>
              <a:gd name="connsiteX58" fmla="*/ 5451477 w 11296658"/>
              <a:gd name="connsiteY58" fmla="*/ 6237293 h 6858006"/>
              <a:gd name="connsiteX59" fmla="*/ 5567365 w 11296658"/>
              <a:gd name="connsiteY59" fmla="*/ 6237293 h 6858006"/>
              <a:gd name="connsiteX60" fmla="*/ 5567365 w 11296658"/>
              <a:gd name="connsiteY60" fmla="*/ 6496056 h 6858006"/>
              <a:gd name="connsiteX61" fmla="*/ 5870578 w 11296658"/>
              <a:gd name="connsiteY61" fmla="*/ 6496056 h 6858006"/>
              <a:gd name="connsiteX62" fmla="*/ 5870578 w 11296658"/>
              <a:gd name="connsiteY62" fmla="*/ 6237293 h 6858006"/>
              <a:gd name="connsiteX63" fmla="*/ 5991228 w 11296658"/>
              <a:gd name="connsiteY63" fmla="*/ 6237293 h 6858006"/>
              <a:gd name="connsiteX64" fmla="*/ 5991228 w 11296658"/>
              <a:gd name="connsiteY64" fmla="*/ 6848481 h 6858006"/>
              <a:gd name="connsiteX65" fmla="*/ 5870578 w 11296658"/>
              <a:gd name="connsiteY65" fmla="*/ 6848481 h 6858006"/>
              <a:gd name="connsiteX66" fmla="*/ 5870578 w 11296658"/>
              <a:gd name="connsiteY66" fmla="*/ 6599244 h 6858006"/>
              <a:gd name="connsiteX67" fmla="*/ 5567365 w 11296658"/>
              <a:gd name="connsiteY67" fmla="*/ 6599244 h 6858006"/>
              <a:gd name="connsiteX68" fmla="*/ 5567365 w 11296658"/>
              <a:gd name="connsiteY68" fmla="*/ 6848481 h 6858006"/>
              <a:gd name="connsiteX69" fmla="*/ 5451477 w 11296658"/>
              <a:gd name="connsiteY69" fmla="*/ 6848481 h 6858006"/>
              <a:gd name="connsiteX70" fmla="*/ 4090988 w 11296658"/>
              <a:gd name="connsiteY70" fmla="*/ 6237293 h 6858006"/>
              <a:gd name="connsiteX71" fmla="*/ 4540251 w 11296658"/>
              <a:gd name="connsiteY71" fmla="*/ 6237293 h 6858006"/>
              <a:gd name="connsiteX72" fmla="*/ 4540251 w 11296658"/>
              <a:gd name="connsiteY72" fmla="*/ 6337306 h 6858006"/>
              <a:gd name="connsiteX73" fmla="*/ 4206876 w 11296658"/>
              <a:gd name="connsiteY73" fmla="*/ 6337306 h 6858006"/>
              <a:gd name="connsiteX74" fmla="*/ 4206876 w 11296658"/>
              <a:gd name="connsiteY74" fmla="*/ 6489706 h 6858006"/>
              <a:gd name="connsiteX75" fmla="*/ 4503739 w 11296658"/>
              <a:gd name="connsiteY75" fmla="*/ 6489706 h 6858006"/>
              <a:gd name="connsiteX76" fmla="*/ 4503739 w 11296658"/>
              <a:gd name="connsiteY76" fmla="*/ 6592894 h 6858006"/>
              <a:gd name="connsiteX77" fmla="*/ 4206876 w 11296658"/>
              <a:gd name="connsiteY77" fmla="*/ 6592894 h 6858006"/>
              <a:gd name="connsiteX78" fmla="*/ 4206876 w 11296658"/>
              <a:gd name="connsiteY78" fmla="*/ 6745294 h 6858006"/>
              <a:gd name="connsiteX79" fmla="*/ 4549776 w 11296658"/>
              <a:gd name="connsiteY79" fmla="*/ 6745294 h 6858006"/>
              <a:gd name="connsiteX80" fmla="*/ 4549776 w 11296658"/>
              <a:gd name="connsiteY80" fmla="*/ 6848481 h 6858006"/>
              <a:gd name="connsiteX81" fmla="*/ 4090988 w 11296658"/>
              <a:gd name="connsiteY81" fmla="*/ 6848481 h 6858006"/>
              <a:gd name="connsiteX82" fmla="*/ 3422654 w 11296658"/>
              <a:gd name="connsiteY82" fmla="*/ 6237293 h 6858006"/>
              <a:gd name="connsiteX83" fmla="*/ 3919538 w 11296658"/>
              <a:gd name="connsiteY83" fmla="*/ 6237293 h 6858006"/>
              <a:gd name="connsiteX84" fmla="*/ 3919538 w 11296658"/>
              <a:gd name="connsiteY84" fmla="*/ 6340481 h 6858006"/>
              <a:gd name="connsiteX85" fmla="*/ 3729041 w 11296658"/>
              <a:gd name="connsiteY85" fmla="*/ 6340481 h 6858006"/>
              <a:gd name="connsiteX86" fmla="*/ 3729041 w 11296658"/>
              <a:gd name="connsiteY86" fmla="*/ 6848481 h 6858006"/>
              <a:gd name="connsiteX87" fmla="*/ 3613153 w 11296658"/>
              <a:gd name="connsiteY87" fmla="*/ 6848481 h 6858006"/>
              <a:gd name="connsiteX88" fmla="*/ 3613153 w 11296658"/>
              <a:gd name="connsiteY88" fmla="*/ 6340481 h 6858006"/>
              <a:gd name="connsiteX89" fmla="*/ 3422654 w 11296658"/>
              <a:gd name="connsiteY89" fmla="*/ 6340481 h 6858006"/>
              <a:gd name="connsiteX90" fmla="*/ 11070777 w 11296658"/>
              <a:gd name="connsiteY90" fmla="*/ 6227768 h 6858006"/>
              <a:gd name="connsiteX91" fmla="*/ 11186945 w 11296658"/>
              <a:gd name="connsiteY91" fmla="*/ 6243930 h 6858006"/>
              <a:gd name="connsiteX92" fmla="*/ 11290205 w 11296658"/>
              <a:gd name="connsiteY92" fmla="*/ 6292414 h 6858006"/>
              <a:gd name="connsiteX93" fmla="*/ 11245029 w 11296658"/>
              <a:gd name="connsiteY93" fmla="*/ 6392615 h 6858006"/>
              <a:gd name="connsiteX94" fmla="*/ 11148222 w 11296658"/>
              <a:gd name="connsiteY94" fmla="*/ 6347363 h 6858006"/>
              <a:gd name="connsiteX95" fmla="*/ 11061097 w 11296658"/>
              <a:gd name="connsiteY95" fmla="*/ 6334434 h 6858006"/>
              <a:gd name="connsiteX96" fmla="*/ 10993332 w 11296658"/>
              <a:gd name="connsiteY96" fmla="*/ 6347363 h 6858006"/>
              <a:gd name="connsiteX97" fmla="*/ 10970744 w 11296658"/>
              <a:gd name="connsiteY97" fmla="*/ 6392615 h 6858006"/>
              <a:gd name="connsiteX98" fmla="*/ 10986878 w 11296658"/>
              <a:gd name="connsiteY98" fmla="*/ 6434634 h 6858006"/>
              <a:gd name="connsiteX99" fmla="*/ 11028828 w 11296658"/>
              <a:gd name="connsiteY99" fmla="*/ 6463725 h 6858006"/>
              <a:gd name="connsiteX100" fmla="*/ 11099819 w 11296658"/>
              <a:gd name="connsiteY100" fmla="*/ 6486351 h 6858006"/>
              <a:gd name="connsiteX101" fmla="*/ 11199853 w 11296658"/>
              <a:gd name="connsiteY101" fmla="*/ 6525138 h 6858006"/>
              <a:gd name="connsiteX102" fmla="*/ 11267617 w 11296658"/>
              <a:gd name="connsiteY102" fmla="*/ 6576855 h 6858006"/>
              <a:gd name="connsiteX103" fmla="*/ 11289398 w 11296658"/>
              <a:gd name="connsiteY103" fmla="*/ 6619279 h 6858006"/>
              <a:gd name="connsiteX104" fmla="*/ 11296658 w 11296658"/>
              <a:gd name="connsiteY104" fmla="*/ 6673816 h 6858006"/>
              <a:gd name="connsiteX105" fmla="*/ 11296658 w 11296658"/>
              <a:gd name="connsiteY105" fmla="*/ 6673830 h 6858006"/>
              <a:gd name="connsiteX106" fmla="*/ 11289398 w 11296658"/>
              <a:gd name="connsiteY106" fmla="*/ 6724732 h 6858006"/>
              <a:gd name="connsiteX107" fmla="*/ 11267617 w 11296658"/>
              <a:gd name="connsiteY107" fmla="*/ 6770792 h 6858006"/>
              <a:gd name="connsiteX108" fmla="*/ 11183718 w 11296658"/>
              <a:gd name="connsiteY108" fmla="*/ 6832205 h 6858006"/>
              <a:gd name="connsiteX109" fmla="*/ 11064323 w 11296658"/>
              <a:gd name="connsiteY109" fmla="*/ 6854831 h 6858006"/>
              <a:gd name="connsiteX110" fmla="*/ 10922341 w 11296658"/>
              <a:gd name="connsiteY110" fmla="*/ 6828973 h 6858006"/>
              <a:gd name="connsiteX111" fmla="*/ 10802946 w 11296658"/>
              <a:gd name="connsiteY111" fmla="*/ 6757863 h 6858006"/>
              <a:gd name="connsiteX112" fmla="*/ 10854576 w 11296658"/>
              <a:gd name="connsiteY112" fmla="*/ 6657662 h 6858006"/>
              <a:gd name="connsiteX113" fmla="*/ 10957836 w 11296658"/>
              <a:gd name="connsiteY113" fmla="*/ 6725540 h 6858006"/>
              <a:gd name="connsiteX114" fmla="*/ 11064323 w 11296658"/>
              <a:gd name="connsiteY114" fmla="*/ 6748166 h 6858006"/>
              <a:gd name="connsiteX115" fmla="*/ 11141769 w 11296658"/>
              <a:gd name="connsiteY115" fmla="*/ 6732004 h 6858006"/>
              <a:gd name="connsiteX116" fmla="*/ 11170811 w 11296658"/>
              <a:gd name="connsiteY116" fmla="*/ 6680288 h 6858006"/>
              <a:gd name="connsiteX117" fmla="*/ 11151449 w 11296658"/>
              <a:gd name="connsiteY117" fmla="*/ 6635036 h 6858006"/>
              <a:gd name="connsiteX118" fmla="*/ 11109500 w 11296658"/>
              <a:gd name="connsiteY118" fmla="*/ 6609178 h 6858006"/>
              <a:gd name="connsiteX119" fmla="*/ 11038508 w 11296658"/>
              <a:gd name="connsiteY119" fmla="*/ 6586552 h 6858006"/>
              <a:gd name="connsiteX120" fmla="*/ 10935248 w 11296658"/>
              <a:gd name="connsiteY120" fmla="*/ 6547764 h 6858006"/>
              <a:gd name="connsiteX121" fmla="*/ 10867484 w 11296658"/>
              <a:gd name="connsiteY121" fmla="*/ 6496048 h 6858006"/>
              <a:gd name="connsiteX122" fmla="*/ 10841669 w 11296658"/>
              <a:gd name="connsiteY122" fmla="*/ 6402312 h 6858006"/>
              <a:gd name="connsiteX123" fmla="*/ 10870711 w 11296658"/>
              <a:gd name="connsiteY123" fmla="*/ 6308575 h 6858006"/>
              <a:gd name="connsiteX124" fmla="*/ 10951383 w 11296658"/>
              <a:gd name="connsiteY124" fmla="*/ 6247162 h 6858006"/>
              <a:gd name="connsiteX125" fmla="*/ 11070777 w 11296658"/>
              <a:gd name="connsiteY125" fmla="*/ 6227768 h 6858006"/>
              <a:gd name="connsiteX126" fmla="*/ 9400352 w 11296658"/>
              <a:gd name="connsiteY126" fmla="*/ 6227768 h 6858006"/>
              <a:gd name="connsiteX127" fmla="*/ 9529517 w 11296658"/>
              <a:gd name="connsiteY127" fmla="*/ 6250392 h 6858006"/>
              <a:gd name="connsiteX128" fmla="*/ 9639307 w 11296658"/>
              <a:gd name="connsiteY128" fmla="*/ 6315032 h 6858006"/>
              <a:gd name="connsiteX129" fmla="*/ 9571495 w 11296658"/>
              <a:gd name="connsiteY129" fmla="*/ 6402296 h 6858006"/>
              <a:gd name="connsiteX130" fmla="*/ 9490767 w 11296658"/>
              <a:gd name="connsiteY130" fmla="*/ 6350584 h 6858006"/>
              <a:gd name="connsiteX131" fmla="*/ 9400352 w 11296658"/>
              <a:gd name="connsiteY131" fmla="*/ 6334424 h 6858006"/>
              <a:gd name="connsiteX132" fmla="*/ 9293791 w 11296658"/>
              <a:gd name="connsiteY132" fmla="*/ 6360280 h 6858006"/>
              <a:gd name="connsiteX133" fmla="*/ 9216292 w 11296658"/>
              <a:gd name="connsiteY133" fmla="*/ 6437848 h 6858006"/>
              <a:gd name="connsiteX134" fmla="*/ 9190459 w 11296658"/>
              <a:gd name="connsiteY134" fmla="*/ 6541271 h 6858006"/>
              <a:gd name="connsiteX135" fmla="*/ 9216292 w 11296658"/>
              <a:gd name="connsiteY135" fmla="*/ 6647927 h 6858006"/>
              <a:gd name="connsiteX136" fmla="*/ 9293791 w 11296658"/>
              <a:gd name="connsiteY136" fmla="*/ 6722263 h 6858006"/>
              <a:gd name="connsiteX137" fmla="*/ 9400352 w 11296658"/>
              <a:gd name="connsiteY137" fmla="*/ 6751351 h 6858006"/>
              <a:gd name="connsiteX138" fmla="*/ 9468163 w 11296658"/>
              <a:gd name="connsiteY138" fmla="*/ 6741655 h 6858006"/>
              <a:gd name="connsiteX139" fmla="*/ 9532746 w 11296658"/>
              <a:gd name="connsiteY139" fmla="*/ 6712567 h 6858006"/>
              <a:gd name="connsiteX140" fmla="*/ 9532746 w 11296658"/>
              <a:gd name="connsiteY140" fmla="*/ 6544503 h 6858006"/>
              <a:gd name="connsiteX141" fmla="*/ 9636078 w 11296658"/>
              <a:gd name="connsiteY141" fmla="*/ 6544503 h 6858006"/>
              <a:gd name="connsiteX142" fmla="*/ 9636078 w 11296658"/>
              <a:gd name="connsiteY142" fmla="*/ 6777206 h 6858006"/>
              <a:gd name="connsiteX143" fmla="*/ 9519829 w 11296658"/>
              <a:gd name="connsiteY143" fmla="*/ 6835382 h 6858006"/>
              <a:gd name="connsiteX144" fmla="*/ 9393893 w 11296658"/>
              <a:gd name="connsiteY144" fmla="*/ 6858006 h 6858006"/>
              <a:gd name="connsiteX145" fmla="*/ 9229208 w 11296658"/>
              <a:gd name="connsiteY145" fmla="*/ 6815990 h 6858006"/>
              <a:gd name="connsiteX146" fmla="*/ 9112960 w 11296658"/>
              <a:gd name="connsiteY146" fmla="*/ 6699639 h 6858006"/>
              <a:gd name="connsiteX147" fmla="*/ 9070981 w 11296658"/>
              <a:gd name="connsiteY147" fmla="*/ 6541271 h 6858006"/>
              <a:gd name="connsiteX148" fmla="*/ 9112960 w 11296658"/>
              <a:gd name="connsiteY148" fmla="*/ 6382904 h 6858006"/>
              <a:gd name="connsiteX149" fmla="*/ 9232437 w 11296658"/>
              <a:gd name="connsiteY149" fmla="*/ 6269784 h 6858006"/>
              <a:gd name="connsiteX150" fmla="*/ 9400352 w 11296658"/>
              <a:gd name="connsiteY150" fmla="*/ 6227768 h 6858006"/>
              <a:gd name="connsiteX151" fmla="*/ 8605049 w 11296658"/>
              <a:gd name="connsiteY151" fmla="*/ 6227768 h 6858006"/>
              <a:gd name="connsiteX152" fmla="*/ 8769780 w 11296658"/>
              <a:gd name="connsiteY152" fmla="*/ 6269784 h 6858006"/>
              <a:gd name="connsiteX153" fmla="*/ 8889291 w 11296658"/>
              <a:gd name="connsiteY153" fmla="*/ 6382904 h 6858006"/>
              <a:gd name="connsiteX154" fmla="*/ 8931281 w 11296658"/>
              <a:gd name="connsiteY154" fmla="*/ 6541271 h 6858006"/>
              <a:gd name="connsiteX155" fmla="*/ 8889291 w 11296658"/>
              <a:gd name="connsiteY155" fmla="*/ 6699639 h 6858006"/>
              <a:gd name="connsiteX156" fmla="*/ 8769780 w 11296658"/>
              <a:gd name="connsiteY156" fmla="*/ 6815990 h 6858006"/>
              <a:gd name="connsiteX157" fmla="*/ 8605049 w 11296658"/>
              <a:gd name="connsiteY157" fmla="*/ 6858006 h 6858006"/>
              <a:gd name="connsiteX158" fmla="*/ 8440319 w 11296658"/>
              <a:gd name="connsiteY158" fmla="*/ 6815990 h 6858006"/>
              <a:gd name="connsiteX159" fmla="*/ 8320808 w 11296658"/>
              <a:gd name="connsiteY159" fmla="*/ 6699639 h 6858006"/>
              <a:gd name="connsiteX160" fmla="*/ 8278818 w 11296658"/>
              <a:gd name="connsiteY160" fmla="*/ 6541271 h 6858006"/>
              <a:gd name="connsiteX161" fmla="*/ 8320808 w 11296658"/>
              <a:gd name="connsiteY161" fmla="*/ 6382904 h 6858006"/>
              <a:gd name="connsiteX162" fmla="*/ 8440319 w 11296658"/>
              <a:gd name="connsiteY162" fmla="*/ 6269784 h 6858006"/>
              <a:gd name="connsiteX163" fmla="*/ 8605049 w 11296658"/>
              <a:gd name="connsiteY163" fmla="*/ 6227768 h 6858006"/>
              <a:gd name="connsiteX164" fmla="*/ 7289805 w 11296658"/>
              <a:gd name="connsiteY164" fmla="*/ 6227768 h 6858006"/>
              <a:gd name="connsiteX165" fmla="*/ 7454936 w 11296658"/>
              <a:gd name="connsiteY165" fmla="*/ 6269784 h 6858006"/>
              <a:gd name="connsiteX166" fmla="*/ 7574738 w 11296658"/>
              <a:gd name="connsiteY166" fmla="*/ 6382904 h 6858006"/>
              <a:gd name="connsiteX167" fmla="*/ 7616830 w 11296658"/>
              <a:gd name="connsiteY167" fmla="*/ 6541271 h 6858006"/>
              <a:gd name="connsiteX168" fmla="*/ 7574738 w 11296658"/>
              <a:gd name="connsiteY168" fmla="*/ 6699639 h 6858006"/>
              <a:gd name="connsiteX169" fmla="*/ 7454936 w 11296658"/>
              <a:gd name="connsiteY169" fmla="*/ 6815990 h 6858006"/>
              <a:gd name="connsiteX170" fmla="*/ 7289805 w 11296658"/>
              <a:gd name="connsiteY170" fmla="*/ 6858006 h 6858006"/>
              <a:gd name="connsiteX171" fmla="*/ 7124673 w 11296658"/>
              <a:gd name="connsiteY171" fmla="*/ 6815990 h 6858006"/>
              <a:gd name="connsiteX172" fmla="*/ 7004872 w 11296658"/>
              <a:gd name="connsiteY172" fmla="*/ 6699639 h 6858006"/>
              <a:gd name="connsiteX173" fmla="*/ 6962779 w 11296658"/>
              <a:gd name="connsiteY173" fmla="*/ 6541271 h 6858006"/>
              <a:gd name="connsiteX174" fmla="*/ 7004872 w 11296658"/>
              <a:gd name="connsiteY174" fmla="*/ 6382904 h 6858006"/>
              <a:gd name="connsiteX175" fmla="*/ 7124673 w 11296658"/>
              <a:gd name="connsiteY175" fmla="*/ 6269784 h 6858006"/>
              <a:gd name="connsiteX176" fmla="*/ 7289805 w 11296658"/>
              <a:gd name="connsiteY176" fmla="*/ 6227768 h 6858006"/>
              <a:gd name="connsiteX177" fmla="*/ 5031533 w 11296658"/>
              <a:gd name="connsiteY177" fmla="*/ 6227768 h 6858006"/>
              <a:gd name="connsiteX178" fmla="*/ 5157505 w 11296658"/>
              <a:gd name="connsiteY178" fmla="*/ 6253624 h 6858006"/>
              <a:gd name="connsiteX179" fmla="*/ 5267327 w 11296658"/>
              <a:gd name="connsiteY179" fmla="*/ 6327960 h 6858006"/>
              <a:gd name="connsiteX180" fmla="*/ 5199496 w 11296658"/>
              <a:gd name="connsiteY180" fmla="*/ 6411992 h 6858006"/>
              <a:gd name="connsiteX181" fmla="*/ 5121974 w 11296658"/>
              <a:gd name="connsiteY181" fmla="*/ 6353816 h 6858006"/>
              <a:gd name="connsiteX182" fmla="*/ 5031533 w 11296658"/>
              <a:gd name="connsiteY182" fmla="*/ 6334424 h 6858006"/>
              <a:gd name="connsiteX183" fmla="*/ 4928171 w 11296658"/>
              <a:gd name="connsiteY183" fmla="*/ 6360280 h 6858006"/>
              <a:gd name="connsiteX184" fmla="*/ 4853880 w 11296658"/>
              <a:gd name="connsiteY184" fmla="*/ 6434616 h 6858006"/>
              <a:gd name="connsiteX185" fmla="*/ 4828039 w 11296658"/>
              <a:gd name="connsiteY185" fmla="*/ 6538039 h 6858006"/>
              <a:gd name="connsiteX186" fmla="*/ 4853880 w 11296658"/>
              <a:gd name="connsiteY186" fmla="*/ 6644695 h 6858006"/>
              <a:gd name="connsiteX187" fmla="*/ 4928171 w 11296658"/>
              <a:gd name="connsiteY187" fmla="*/ 6719031 h 6858006"/>
              <a:gd name="connsiteX188" fmla="*/ 5031533 w 11296658"/>
              <a:gd name="connsiteY188" fmla="*/ 6748119 h 6858006"/>
              <a:gd name="connsiteX189" fmla="*/ 5118744 w 11296658"/>
              <a:gd name="connsiteY189" fmla="*/ 6728727 h 6858006"/>
              <a:gd name="connsiteX190" fmla="*/ 5199496 w 11296658"/>
              <a:gd name="connsiteY190" fmla="*/ 6673783 h 6858006"/>
              <a:gd name="connsiteX191" fmla="*/ 5267327 w 11296658"/>
              <a:gd name="connsiteY191" fmla="*/ 6751351 h 6858006"/>
              <a:gd name="connsiteX192" fmla="*/ 5154275 w 11296658"/>
              <a:gd name="connsiteY192" fmla="*/ 6828918 h 6858006"/>
              <a:gd name="connsiteX193" fmla="*/ 5025073 w 11296658"/>
              <a:gd name="connsiteY193" fmla="*/ 6858006 h 6858006"/>
              <a:gd name="connsiteX194" fmla="*/ 4863569 w 11296658"/>
              <a:gd name="connsiteY194" fmla="*/ 6815990 h 6858006"/>
              <a:gd name="connsiteX195" fmla="*/ 4750518 w 11296658"/>
              <a:gd name="connsiteY195" fmla="*/ 6699639 h 6858006"/>
              <a:gd name="connsiteX196" fmla="*/ 4708526 w 11296658"/>
              <a:gd name="connsiteY196" fmla="*/ 6541271 h 6858006"/>
              <a:gd name="connsiteX197" fmla="*/ 4750518 w 11296658"/>
              <a:gd name="connsiteY197" fmla="*/ 6382904 h 6858006"/>
              <a:gd name="connsiteX198" fmla="*/ 4866799 w 11296658"/>
              <a:gd name="connsiteY198" fmla="*/ 6269784 h 6858006"/>
              <a:gd name="connsiteX199" fmla="*/ 5031533 w 11296658"/>
              <a:gd name="connsiteY199" fmla="*/ 6227768 h 6858006"/>
              <a:gd name="connsiteX200" fmla="*/ 10417183 w 11296658"/>
              <a:gd name="connsiteY200" fmla="*/ 5448304 h 6858006"/>
              <a:gd name="connsiteX201" fmla="*/ 10307645 w 11296658"/>
              <a:gd name="connsiteY201" fmla="*/ 5707067 h 6858006"/>
              <a:gd name="connsiteX202" fmla="*/ 10525133 w 11296658"/>
              <a:gd name="connsiteY202" fmla="*/ 5707067 h 6858006"/>
              <a:gd name="connsiteX203" fmla="*/ 7848605 w 11296658"/>
              <a:gd name="connsiteY203" fmla="*/ 5448304 h 6858006"/>
              <a:gd name="connsiteX204" fmla="*/ 7742242 w 11296658"/>
              <a:gd name="connsiteY204" fmla="*/ 5707067 h 6858006"/>
              <a:gd name="connsiteX205" fmla="*/ 7954967 w 11296658"/>
              <a:gd name="connsiteY205" fmla="*/ 5707067 h 6858006"/>
              <a:gd name="connsiteX206" fmla="*/ 10906134 w 11296658"/>
              <a:gd name="connsiteY206" fmla="*/ 5326066 h 6858006"/>
              <a:gd name="connsiteX207" fmla="*/ 11022021 w 11296658"/>
              <a:gd name="connsiteY207" fmla="*/ 5326066 h 6858006"/>
              <a:gd name="connsiteX208" fmla="*/ 11022021 w 11296658"/>
              <a:gd name="connsiteY208" fmla="*/ 5829304 h 6858006"/>
              <a:gd name="connsiteX209" fmla="*/ 11287134 w 11296658"/>
              <a:gd name="connsiteY209" fmla="*/ 5829304 h 6858006"/>
              <a:gd name="connsiteX210" fmla="*/ 11287134 w 11296658"/>
              <a:gd name="connsiteY210" fmla="*/ 5937254 h 6858006"/>
              <a:gd name="connsiteX211" fmla="*/ 10906134 w 11296658"/>
              <a:gd name="connsiteY211" fmla="*/ 5937254 h 6858006"/>
              <a:gd name="connsiteX212" fmla="*/ 10360033 w 11296658"/>
              <a:gd name="connsiteY212" fmla="*/ 5326066 h 6858006"/>
              <a:gd name="connsiteX213" fmla="*/ 10479095 w 11296658"/>
              <a:gd name="connsiteY213" fmla="*/ 5326066 h 6858006"/>
              <a:gd name="connsiteX214" fmla="*/ 10744208 w 11296658"/>
              <a:gd name="connsiteY214" fmla="*/ 5937254 h 6858006"/>
              <a:gd name="connsiteX215" fmla="*/ 10618795 w 11296658"/>
              <a:gd name="connsiteY215" fmla="*/ 5937254 h 6858006"/>
              <a:gd name="connsiteX216" fmla="*/ 10566408 w 11296658"/>
              <a:gd name="connsiteY216" fmla="*/ 5807079 h 6858006"/>
              <a:gd name="connsiteX217" fmla="*/ 10266370 w 11296658"/>
              <a:gd name="connsiteY217" fmla="*/ 5807079 h 6858006"/>
              <a:gd name="connsiteX218" fmla="*/ 10210808 w 11296658"/>
              <a:gd name="connsiteY218" fmla="*/ 5937254 h 6858006"/>
              <a:gd name="connsiteX219" fmla="*/ 10091745 w 11296658"/>
              <a:gd name="connsiteY219" fmla="*/ 5937254 h 6858006"/>
              <a:gd name="connsiteX220" fmla="*/ 9839332 w 11296658"/>
              <a:gd name="connsiteY220" fmla="*/ 5326066 h 6858006"/>
              <a:gd name="connsiteX221" fmla="*/ 9955220 w 11296658"/>
              <a:gd name="connsiteY221" fmla="*/ 5326066 h 6858006"/>
              <a:gd name="connsiteX222" fmla="*/ 9955220 w 11296658"/>
              <a:gd name="connsiteY222" fmla="*/ 5937254 h 6858006"/>
              <a:gd name="connsiteX223" fmla="*/ 9839332 w 11296658"/>
              <a:gd name="connsiteY223" fmla="*/ 5937254 h 6858006"/>
              <a:gd name="connsiteX224" fmla="*/ 8340731 w 11296658"/>
              <a:gd name="connsiteY224" fmla="*/ 5326066 h 6858006"/>
              <a:gd name="connsiteX225" fmla="*/ 8450269 w 11296658"/>
              <a:gd name="connsiteY225" fmla="*/ 5326066 h 6858006"/>
              <a:gd name="connsiteX226" fmla="*/ 8766181 w 11296658"/>
              <a:gd name="connsiteY226" fmla="*/ 5745167 h 6858006"/>
              <a:gd name="connsiteX227" fmla="*/ 8766181 w 11296658"/>
              <a:gd name="connsiteY227" fmla="*/ 5326066 h 6858006"/>
              <a:gd name="connsiteX228" fmla="*/ 8878894 w 11296658"/>
              <a:gd name="connsiteY228" fmla="*/ 5326066 h 6858006"/>
              <a:gd name="connsiteX229" fmla="*/ 8878894 w 11296658"/>
              <a:gd name="connsiteY229" fmla="*/ 5937254 h 6858006"/>
              <a:gd name="connsiteX230" fmla="*/ 8769356 w 11296658"/>
              <a:gd name="connsiteY230" fmla="*/ 5937254 h 6858006"/>
              <a:gd name="connsiteX231" fmla="*/ 8453444 w 11296658"/>
              <a:gd name="connsiteY231" fmla="*/ 5516566 h 6858006"/>
              <a:gd name="connsiteX232" fmla="*/ 8453444 w 11296658"/>
              <a:gd name="connsiteY232" fmla="*/ 5937254 h 6858006"/>
              <a:gd name="connsiteX233" fmla="*/ 8340731 w 11296658"/>
              <a:gd name="connsiteY233" fmla="*/ 5937254 h 6858006"/>
              <a:gd name="connsiteX234" fmla="*/ 7789867 w 11296658"/>
              <a:gd name="connsiteY234" fmla="*/ 5326066 h 6858006"/>
              <a:gd name="connsiteX235" fmla="*/ 7913693 w 11296658"/>
              <a:gd name="connsiteY235" fmla="*/ 5326066 h 6858006"/>
              <a:gd name="connsiteX236" fmla="*/ 8178805 w 11296658"/>
              <a:gd name="connsiteY236" fmla="*/ 5937254 h 6858006"/>
              <a:gd name="connsiteX237" fmla="*/ 8051805 w 11296658"/>
              <a:gd name="connsiteY237" fmla="*/ 5937254 h 6858006"/>
              <a:gd name="connsiteX238" fmla="*/ 7997830 w 11296658"/>
              <a:gd name="connsiteY238" fmla="*/ 5807079 h 6858006"/>
              <a:gd name="connsiteX239" fmla="*/ 7699380 w 11296658"/>
              <a:gd name="connsiteY239" fmla="*/ 5807079 h 6858006"/>
              <a:gd name="connsiteX240" fmla="*/ 7645405 w 11296658"/>
              <a:gd name="connsiteY240" fmla="*/ 5937254 h 6858006"/>
              <a:gd name="connsiteX241" fmla="*/ 7523167 w 11296658"/>
              <a:gd name="connsiteY241" fmla="*/ 5937254 h 6858006"/>
              <a:gd name="connsiteX242" fmla="*/ 6821491 w 11296658"/>
              <a:gd name="connsiteY242" fmla="*/ 5326066 h 6858006"/>
              <a:gd name="connsiteX243" fmla="*/ 6934204 w 11296658"/>
              <a:gd name="connsiteY243" fmla="*/ 5326066 h 6858006"/>
              <a:gd name="connsiteX244" fmla="*/ 7248530 w 11296658"/>
              <a:gd name="connsiteY244" fmla="*/ 5745167 h 6858006"/>
              <a:gd name="connsiteX245" fmla="*/ 7248530 w 11296658"/>
              <a:gd name="connsiteY245" fmla="*/ 5326066 h 6858006"/>
              <a:gd name="connsiteX246" fmla="*/ 7364417 w 11296658"/>
              <a:gd name="connsiteY246" fmla="*/ 5326066 h 6858006"/>
              <a:gd name="connsiteX247" fmla="*/ 7364417 w 11296658"/>
              <a:gd name="connsiteY247" fmla="*/ 5937254 h 6858006"/>
              <a:gd name="connsiteX248" fmla="*/ 7251705 w 11296658"/>
              <a:gd name="connsiteY248" fmla="*/ 5937254 h 6858006"/>
              <a:gd name="connsiteX249" fmla="*/ 6937379 w 11296658"/>
              <a:gd name="connsiteY249" fmla="*/ 5516566 h 6858006"/>
              <a:gd name="connsiteX250" fmla="*/ 6937379 w 11296658"/>
              <a:gd name="connsiteY250" fmla="*/ 5937254 h 6858006"/>
              <a:gd name="connsiteX251" fmla="*/ 6821491 w 11296658"/>
              <a:gd name="connsiteY251" fmla="*/ 5937254 h 6858006"/>
              <a:gd name="connsiteX252" fmla="*/ 6469066 w 11296658"/>
              <a:gd name="connsiteY252" fmla="*/ 5326066 h 6858006"/>
              <a:gd name="connsiteX253" fmla="*/ 6584954 w 11296658"/>
              <a:gd name="connsiteY253" fmla="*/ 5326066 h 6858006"/>
              <a:gd name="connsiteX254" fmla="*/ 6584954 w 11296658"/>
              <a:gd name="connsiteY254" fmla="*/ 5937254 h 6858006"/>
              <a:gd name="connsiteX255" fmla="*/ 6469066 w 11296658"/>
              <a:gd name="connsiteY255" fmla="*/ 5937254 h 6858006"/>
              <a:gd name="connsiteX256" fmla="*/ 5870578 w 11296658"/>
              <a:gd name="connsiteY256" fmla="*/ 5326066 h 6858006"/>
              <a:gd name="connsiteX257" fmla="*/ 6294441 w 11296658"/>
              <a:gd name="connsiteY257" fmla="*/ 5326066 h 6858006"/>
              <a:gd name="connsiteX258" fmla="*/ 6294441 w 11296658"/>
              <a:gd name="connsiteY258" fmla="*/ 5426079 h 6858006"/>
              <a:gd name="connsiteX259" fmla="*/ 5991228 w 11296658"/>
              <a:gd name="connsiteY259" fmla="*/ 5426079 h 6858006"/>
              <a:gd name="connsiteX260" fmla="*/ 5991228 w 11296658"/>
              <a:gd name="connsiteY260" fmla="*/ 5594354 h 6858006"/>
              <a:gd name="connsiteX261" fmla="*/ 6265866 w 11296658"/>
              <a:gd name="connsiteY261" fmla="*/ 5594354 h 6858006"/>
              <a:gd name="connsiteX262" fmla="*/ 6265866 w 11296658"/>
              <a:gd name="connsiteY262" fmla="*/ 5694367 h 6858006"/>
              <a:gd name="connsiteX263" fmla="*/ 5991228 w 11296658"/>
              <a:gd name="connsiteY263" fmla="*/ 5694367 h 6858006"/>
              <a:gd name="connsiteX264" fmla="*/ 5991228 w 11296658"/>
              <a:gd name="connsiteY264" fmla="*/ 5937254 h 6858006"/>
              <a:gd name="connsiteX265" fmla="*/ 5870578 w 11296658"/>
              <a:gd name="connsiteY265" fmla="*/ 5937254 h 6858006"/>
              <a:gd name="connsiteX266" fmla="*/ 9393987 w 11296658"/>
              <a:gd name="connsiteY266" fmla="*/ 5314954 h 6858006"/>
              <a:gd name="connsiteX267" fmla="*/ 9519960 w 11296658"/>
              <a:gd name="connsiteY267" fmla="*/ 5340875 h 6858006"/>
              <a:gd name="connsiteX268" fmla="*/ 9629782 w 11296658"/>
              <a:gd name="connsiteY268" fmla="*/ 5415398 h 6858006"/>
              <a:gd name="connsiteX269" fmla="*/ 9561951 w 11296658"/>
              <a:gd name="connsiteY269" fmla="*/ 5499642 h 6858006"/>
              <a:gd name="connsiteX270" fmla="*/ 9484429 w 11296658"/>
              <a:gd name="connsiteY270" fmla="*/ 5441319 h 6858006"/>
              <a:gd name="connsiteX271" fmla="*/ 9393987 w 11296658"/>
              <a:gd name="connsiteY271" fmla="*/ 5421879 h 6858006"/>
              <a:gd name="connsiteX272" fmla="*/ 9290625 w 11296658"/>
              <a:gd name="connsiteY272" fmla="*/ 5447800 h 6858006"/>
              <a:gd name="connsiteX273" fmla="*/ 9216334 w 11296658"/>
              <a:gd name="connsiteY273" fmla="*/ 5522323 h 6858006"/>
              <a:gd name="connsiteX274" fmla="*/ 9190493 w 11296658"/>
              <a:gd name="connsiteY274" fmla="*/ 5629247 h 6858006"/>
              <a:gd name="connsiteX275" fmla="*/ 9216334 w 11296658"/>
              <a:gd name="connsiteY275" fmla="*/ 5732931 h 6858006"/>
              <a:gd name="connsiteX276" fmla="*/ 9290625 w 11296658"/>
              <a:gd name="connsiteY276" fmla="*/ 5807455 h 6858006"/>
              <a:gd name="connsiteX277" fmla="*/ 9393987 w 11296658"/>
              <a:gd name="connsiteY277" fmla="*/ 5836616 h 6858006"/>
              <a:gd name="connsiteX278" fmla="*/ 9481199 w 11296658"/>
              <a:gd name="connsiteY278" fmla="*/ 5817175 h 6858006"/>
              <a:gd name="connsiteX279" fmla="*/ 9561951 w 11296658"/>
              <a:gd name="connsiteY279" fmla="*/ 5762093 h 6858006"/>
              <a:gd name="connsiteX280" fmla="*/ 9629782 w 11296658"/>
              <a:gd name="connsiteY280" fmla="*/ 5839856 h 6858006"/>
              <a:gd name="connsiteX281" fmla="*/ 9516730 w 11296658"/>
              <a:gd name="connsiteY281" fmla="*/ 5917619 h 6858006"/>
              <a:gd name="connsiteX282" fmla="*/ 9387527 w 11296658"/>
              <a:gd name="connsiteY282" fmla="*/ 5946780 h 6858006"/>
              <a:gd name="connsiteX283" fmla="*/ 9226024 w 11296658"/>
              <a:gd name="connsiteY283" fmla="*/ 5904658 h 6858006"/>
              <a:gd name="connsiteX284" fmla="*/ 9112972 w 11296658"/>
              <a:gd name="connsiteY284" fmla="*/ 5791254 h 6858006"/>
              <a:gd name="connsiteX285" fmla="*/ 9070981 w 11296658"/>
              <a:gd name="connsiteY285" fmla="*/ 5629247 h 6858006"/>
              <a:gd name="connsiteX286" fmla="*/ 9112972 w 11296658"/>
              <a:gd name="connsiteY286" fmla="*/ 5470481 h 6858006"/>
              <a:gd name="connsiteX287" fmla="*/ 9229254 w 11296658"/>
              <a:gd name="connsiteY287" fmla="*/ 5357076 h 6858006"/>
              <a:gd name="connsiteX288" fmla="*/ 9393987 w 11296658"/>
              <a:gd name="connsiteY288" fmla="*/ 5314954 h 6858006"/>
              <a:gd name="connsiteX289" fmla="*/ 1854996 w 11296658"/>
              <a:gd name="connsiteY289" fmla="*/ 1338704 h 6858006"/>
              <a:gd name="connsiteX290" fmla="*/ 581706 w 11296658"/>
              <a:gd name="connsiteY290" fmla="*/ 2612738 h 6858006"/>
              <a:gd name="connsiteX291" fmla="*/ 1854996 w 11296658"/>
              <a:gd name="connsiteY291" fmla="*/ 3883536 h 6858006"/>
              <a:gd name="connsiteX292" fmla="*/ 3125054 w 11296658"/>
              <a:gd name="connsiteY292" fmla="*/ 2612738 h 6858006"/>
              <a:gd name="connsiteX293" fmla="*/ 1854996 w 11296658"/>
              <a:gd name="connsiteY293" fmla="*/ 1338704 h 6858006"/>
              <a:gd name="connsiteX294" fmla="*/ 9884600 w 11296658"/>
              <a:gd name="connsiteY294" fmla="*/ 757237 h 6858006"/>
              <a:gd name="connsiteX295" fmla="*/ 11287134 w 11296658"/>
              <a:gd name="connsiteY295" fmla="*/ 1400621 h 6858006"/>
              <a:gd name="connsiteX296" fmla="*/ 10873483 w 11296658"/>
              <a:gd name="connsiteY296" fmla="*/ 1817689 h 6858006"/>
              <a:gd name="connsiteX297" fmla="*/ 9884600 w 11296658"/>
              <a:gd name="connsiteY297" fmla="*/ 1339192 h 6858006"/>
              <a:gd name="connsiteX298" fmla="*/ 8611333 w 11296658"/>
              <a:gd name="connsiteY298" fmla="*/ 2613027 h 6858006"/>
              <a:gd name="connsiteX299" fmla="*/ 9884600 w 11296658"/>
              <a:gd name="connsiteY299" fmla="*/ 3883627 h 6858006"/>
              <a:gd name="connsiteX300" fmla="*/ 10873483 w 11296658"/>
              <a:gd name="connsiteY300" fmla="*/ 3408366 h 6858006"/>
              <a:gd name="connsiteX301" fmla="*/ 11287134 w 11296658"/>
              <a:gd name="connsiteY301" fmla="*/ 3822198 h 6858006"/>
              <a:gd name="connsiteX302" fmla="*/ 9884600 w 11296658"/>
              <a:gd name="connsiteY302" fmla="*/ 4468815 h 6858006"/>
              <a:gd name="connsiteX303" fmla="*/ 8026405 w 11296658"/>
              <a:gd name="connsiteY303" fmla="*/ 2613027 h 6858006"/>
              <a:gd name="connsiteX304" fmla="*/ 9884600 w 11296658"/>
              <a:gd name="connsiteY304" fmla="*/ 757237 h 6858006"/>
              <a:gd name="connsiteX305" fmla="*/ 5868197 w 11296658"/>
              <a:gd name="connsiteY305" fmla="*/ 757237 h 6858006"/>
              <a:gd name="connsiteX306" fmla="*/ 7723193 w 11296658"/>
              <a:gd name="connsiteY306" fmla="*/ 2613027 h 6858006"/>
              <a:gd name="connsiteX307" fmla="*/ 7700571 w 11296658"/>
              <a:gd name="connsiteY307" fmla="*/ 2904004 h 6858006"/>
              <a:gd name="connsiteX308" fmla="*/ 5868197 w 11296658"/>
              <a:gd name="connsiteY308" fmla="*/ 2904004 h 6858006"/>
              <a:gd name="connsiteX309" fmla="*/ 5868197 w 11296658"/>
              <a:gd name="connsiteY309" fmla="*/ 2318816 h 6858006"/>
              <a:gd name="connsiteX310" fmla="*/ 7105938 w 11296658"/>
              <a:gd name="connsiteY310" fmla="*/ 2318816 h 6858006"/>
              <a:gd name="connsiteX311" fmla="*/ 5868197 w 11296658"/>
              <a:gd name="connsiteY311" fmla="*/ 1339193 h 6858006"/>
              <a:gd name="connsiteX312" fmla="*/ 4598139 w 11296658"/>
              <a:gd name="connsiteY312" fmla="*/ 2613027 h 6858006"/>
              <a:gd name="connsiteX313" fmla="*/ 5868197 w 11296658"/>
              <a:gd name="connsiteY313" fmla="*/ 3883627 h 6858006"/>
              <a:gd name="connsiteX314" fmla="*/ 5868197 w 11296658"/>
              <a:gd name="connsiteY314" fmla="*/ 4468815 h 6858006"/>
              <a:gd name="connsiteX315" fmla="*/ 4013201 w 11296658"/>
              <a:gd name="connsiteY315" fmla="*/ 2613027 h 6858006"/>
              <a:gd name="connsiteX316" fmla="*/ 5868197 w 11296658"/>
              <a:gd name="connsiteY316" fmla="*/ 757237 h 6858006"/>
              <a:gd name="connsiteX317" fmla="*/ 0 w 11296658"/>
              <a:gd name="connsiteY317" fmla="*/ 0 h 6858006"/>
              <a:gd name="connsiteX318" fmla="*/ 581706 w 11296658"/>
              <a:gd name="connsiteY318" fmla="*/ 0 h 6858006"/>
              <a:gd name="connsiteX319" fmla="*/ 581706 w 11296658"/>
              <a:gd name="connsiteY319" fmla="*/ 2462 h 6858006"/>
              <a:gd name="connsiteX320" fmla="*/ 581706 w 11296658"/>
              <a:gd name="connsiteY320" fmla="*/ 1261099 h 6858006"/>
              <a:gd name="connsiteX321" fmla="*/ 1854996 w 11296658"/>
              <a:gd name="connsiteY321" fmla="*/ 756659 h 6858006"/>
              <a:gd name="connsiteX322" fmla="*/ 3709992 w 11296658"/>
              <a:gd name="connsiteY322" fmla="*/ 2612738 h 6858006"/>
              <a:gd name="connsiteX323" fmla="*/ 1854996 w 11296658"/>
              <a:gd name="connsiteY323" fmla="*/ 4468815 h 6858006"/>
              <a:gd name="connsiteX324" fmla="*/ 0 w 11296658"/>
              <a:gd name="connsiteY324" fmla="*/ 2612738 h 6858006"/>
              <a:gd name="connsiteX325" fmla="*/ 0 w 11296658"/>
              <a:gd name="connsiteY325" fmla="*/ 2612100 h 6858006"/>
              <a:gd name="connsiteX326" fmla="*/ 0 w 11296658"/>
              <a:gd name="connsiteY326" fmla="*/ 2607635 h 6858006"/>
              <a:gd name="connsiteX327" fmla="*/ 0 w 11296658"/>
              <a:gd name="connsiteY327" fmla="*/ 2595516 h 6858006"/>
              <a:gd name="connsiteX328" fmla="*/ 0 w 11296658"/>
              <a:gd name="connsiteY328" fmla="*/ 2571914 h 6858006"/>
              <a:gd name="connsiteX329" fmla="*/ 0 w 11296658"/>
              <a:gd name="connsiteY329" fmla="*/ 2533004 h 6858006"/>
              <a:gd name="connsiteX330" fmla="*/ 0 w 11296658"/>
              <a:gd name="connsiteY330" fmla="*/ 2474957 h 6858006"/>
              <a:gd name="connsiteX331" fmla="*/ 0 w 11296658"/>
              <a:gd name="connsiteY331" fmla="*/ 2393947 h 6858006"/>
              <a:gd name="connsiteX332" fmla="*/ 0 w 11296658"/>
              <a:gd name="connsiteY332" fmla="*/ 2343634 h 6858006"/>
              <a:gd name="connsiteX333" fmla="*/ 0 w 11296658"/>
              <a:gd name="connsiteY333" fmla="*/ 2286146 h 6858006"/>
              <a:gd name="connsiteX334" fmla="*/ 0 w 11296658"/>
              <a:gd name="connsiteY334" fmla="*/ 2221003 h 6858006"/>
              <a:gd name="connsiteX335" fmla="*/ 0 w 11296658"/>
              <a:gd name="connsiteY335" fmla="*/ 2147727 h 6858006"/>
              <a:gd name="connsiteX336" fmla="*/ 0 w 11296658"/>
              <a:gd name="connsiteY336" fmla="*/ 2065839 h 6858006"/>
              <a:gd name="connsiteX337" fmla="*/ 0 w 11296658"/>
              <a:gd name="connsiteY337" fmla="*/ 1974862 h 6858006"/>
              <a:gd name="connsiteX338" fmla="*/ 0 w 11296658"/>
              <a:gd name="connsiteY338" fmla="*/ 1874317 h 6858006"/>
              <a:gd name="connsiteX339" fmla="*/ 0 w 11296658"/>
              <a:gd name="connsiteY339" fmla="*/ 1763726 h 6858006"/>
              <a:gd name="connsiteX340" fmla="*/ 0 w 11296658"/>
              <a:gd name="connsiteY340" fmla="*/ 1642609 h 6858006"/>
              <a:gd name="connsiteX341" fmla="*/ 0 w 11296658"/>
              <a:gd name="connsiteY341" fmla="*/ 1510489 h 6858006"/>
              <a:gd name="connsiteX342" fmla="*/ 0 w 11296658"/>
              <a:gd name="connsiteY342" fmla="*/ 1366887 h 6858006"/>
              <a:gd name="connsiteX343" fmla="*/ 0 w 11296658"/>
              <a:gd name="connsiteY343" fmla="*/ 1211325 h 6858006"/>
              <a:gd name="connsiteX344" fmla="*/ 0 w 11296658"/>
              <a:gd name="connsiteY344" fmla="*/ 1043325 h 6858006"/>
              <a:gd name="connsiteX345" fmla="*/ 0 w 11296658"/>
              <a:gd name="connsiteY345" fmla="*/ 862407 h 6858006"/>
              <a:gd name="connsiteX346" fmla="*/ 0 w 11296658"/>
              <a:gd name="connsiteY346" fmla="*/ 668094 h 6858006"/>
              <a:gd name="connsiteX347" fmla="*/ 0 w 11296658"/>
              <a:gd name="connsiteY347" fmla="*/ 459908 h 6858006"/>
              <a:gd name="connsiteX348" fmla="*/ 0 w 11296658"/>
              <a:gd name="connsiteY348" fmla="*/ 237369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11296658" h="6858006">
                <a:moveTo>
                  <a:pt x="8608279" y="6334424"/>
                </a:moveTo>
                <a:cubicBezTo>
                  <a:pt x="8569519" y="6334424"/>
                  <a:pt x="8533989" y="6340888"/>
                  <a:pt x="8501689" y="6360280"/>
                </a:cubicBezTo>
                <a:cubicBezTo>
                  <a:pt x="8469389" y="6379672"/>
                  <a:pt x="8446779" y="6405528"/>
                  <a:pt x="8427399" y="6434616"/>
                </a:cubicBezTo>
                <a:cubicBezTo>
                  <a:pt x="8408019" y="6466935"/>
                  <a:pt x="8398329" y="6502487"/>
                  <a:pt x="8398329" y="6541271"/>
                </a:cubicBezTo>
                <a:cubicBezTo>
                  <a:pt x="8398329" y="6580055"/>
                  <a:pt x="8408019" y="6615607"/>
                  <a:pt x="8427399" y="6647927"/>
                </a:cubicBezTo>
                <a:cubicBezTo>
                  <a:pt x="8446779" y="6680247"/>
                  <a:pt x="8472619" y="6702871"/>
                  <a:pt x="8501689" y="6722263"/>
                </a:cubicBezTo>
                <a:cubicBezTo>
                  <a:pt x="8533989" y="6741655"/>
                  <a:pt x="8569519" y="6751351"/>
                  <a:pt x="8608279" y="6751351"/>
                </a:cubicBezTo>
                <a:cubicBezTo>
                  <a:pt x="8643810" y="6751351"/>
                  <a:pt x="8676110" y="6741655"/>
                  <a:pt x="8708410" y="6722263"/>
                </a:cubicBezTo>
                <a:cubicBezTo>
                  <a:pt x="8740710" y="6702871"/>
                  <a:pt x="8766550" y="6680247"/>
                  <a:pt x="8782700" y="6647927"/>
                </a:cubicBezTo>
                <a:cubicBezTo>
                  <a:pt x="8802080" y="6615607"/>
                  <a:pt x="8811770" y="6580055"/>
                  <a:pt x="8811770" y="6541271"/>
                </a:cubicBezTo>
                <a:cubicBezTo>
                  <a:pt x="8811770" y="6502487"/>
                  <a:pt x="8802080" y="6466935"/>
                  <a:pt x="8782700" y="6434616"/>
                </a:cubicBezTo>
                <a:cubicBezTo>
                  <a:pt x="8766550" y="6405528"/>
                  <a:pt x="8740710" y="6379672"/>
                  <a:pt x="8708410" y="6360280"/>
                </a:cubicBezTo>
                <a:cubicBezTo>
                  <a:pt x="8676110" y="6340888"/>
                  <a:pt x="8643810" y="6334424"/>
                  <a:pt x="8608279" y="6334424"/>
                </a:cubicBezTo>
                <a:close/>
                <a:moveTo>
                  <a:pt x="7293043" y="6334424"/>
                </a:moveTo>
                <a:cubicBezTo>
                  <a:pt x="7254188" y="6334424"/>
                  <a:pt x="7218571" y="6340888"/>
                  <a:pt x="7186193" y="6360280"/>
                </a:cubicBezTo>
                <a:cubicBezTo>
                  <a:pt x="7153814" y="6379672"/>
                  <a:pt x="7131149" y="6405528"/>
                  <a:pt x="7111722" y="6434616"/>
                </a:cubicBezTo>
                <a:cubicBezTo>
                  <a:pt x="7092294" y="6466935"/>
                  <a:pt x="7082581" y="6502487"/>
                  <a:pt x="7082581" y="6541271"/>
                </a:cubicBezTo>
                <a:cubicBezTo>
                  <a:pt x="7082581" y="6580055"/>
                  <a:pt x="7092294" y="6615607"/>
                  <a:pt x="7111722" y="6647927"/>
                </a:cubicBezTo>
                <a:cubicBezTo>
                  <a:pt x="7131149" y="6680247"/>
                  <a:pt x="7157052" y="6702871"/>
                  <a:pt x="7189431" y="6722263"/>
                </a:cubicBezTo>
                <a:cubicBezTo>
                  <a:pt x="7218571" y="6741655"/>
                  <a:pt x="7254188" y="6751351"/>
                  <a:pt x="7293043" y="6751351"/>
                </a:cubicBezTo>
                <a:cubicBezTo>
                  <a:pt x="7328659" y="6751351"/>
                  <a:pt x="7364276" y="6741655"/>
                  <a:pt x="7393417" y="6722263"/>
                </a:cubicBezTo>
                <a:cubicBezTo>
                  <a:pt x="7425796" y="6702871"/>
                  <a:pt x="7451699" y="6680247"/>
                  <a:pt x="7467888" y="6647927"/>
                </a:cubicBezTo>
                <a:cubicBezTo>
                  <a:pt x="7487315" y="6615607"/>
                  <a:pt x="7497029" y="6580055"/>
                  <a:pt x="7497029" y="6541271"/>
                </a:cubicBezTo>
                <a:cubicBezTo>
                  <a:pt x="7497029" y="6502487"/>
                  <a:pt x="7487315" y="6466935"/>
                  <a:pt x="7467888" y="6434616"/>
                </a:cubicBezTo>
                <a:cubicBezTo>
                  <a:pt x="7451699" y="6405528"/>
                  <a:pt x="7425796" y="6379672"/>
                  <a:pt x="7393417" y="6360280"/>
                </a:cubicBezTo>
                <a:cubicBezTo>
                  <a:pt x="7364276" y="6340888"/>
                  <a:pt x="7328659" y="6334424"/>
                  <a:pt x="7293043" y="6334424"/>
                </a:cubicBezTo>
                <a:close/>
                <a:moveTo>
                  <a:pt x="10194933" y="6237293"/>
                </a:moveTo>
                <a:lnTo>
                  <a:pt x="10644196" y="6237293"/>
                </a:lnTo>
                <a:lnTo>
                  <a:pt x="10644196" y="6337306"/>
                </a:lnTo>
                <a:lnTo>
                  <a:pt x="10310821" y="6337306"/>
                </a:lnTo>
                <a:lnTo>
                  <a:pt x="10310821" y="6489706"/>
                </a:lnTo>
                <a:lnTo>
                  <a:pt x="10607683" y="6489706"/>
                </a:lnTo>
                <a:lnTo>
                  <a:pt x="10607683" y="6592894"/>
                </a:lnTo>
                <a:lnTo>
                  <a:pt x="10310821" y="6592894"/>
                </a:lnTo>
                <a:lnTo>
                  <a:pt x="10310821" y="6745294"/>
                </a:lnTo>
                <a:lnTo>
                  <a:pt x="10653721" y="6745294"/>
                </a:lnTo>
                <a:lnTo>
                  <a:pt x="10653721" y="6848481"/>
                </a:lnTo>
                <a:lnTo>
                  <a:pt x="10194933" y="6848481"/>
                </a:lnTo>
                <a:close/>
                <a:moveTo>
                  <a:pt x="9839332" y="6237293"/>
                </a:moveTo>
                <a:lnTo>
                  <a:pt x="9955220" y="6237293"/>
                </a:lnTo>
                <a:lnTo>
                  <a:pt x="9955220" y="6848481"/>
                </a:lnTo>
                <a:lnTo>
                  <a:pt x="9839332" y="6848481"/>
                </a:lnTo>
                <a:close/>
                <a:moveTo>
                  <a:pt x="7807330" y="6237293"/>
                </a:moveTo>
                <a:lnTo>
                  <a:pt x="7923218" y="6237293"/>
                </a:lnTo>
                <a:lnTo>
                  <a:pt x="7923218" y="6742119"/>
                </a:lnTo>
                <a:lnTo>
                  <a:pt x="8188330" y="6742119"/>
                </a:lnTo>
                <a:lnTo>
                  <a:pt x="8188330" y="6848481"/>
                </a:lnTo>
                <a:lnTo>
                  <a:pt x="7807330" y="6848481"/>
                </a:lnTo>
                <a:close/>
                <a:moveTo>
                  <a:pt x="6235703" y="6237293"/>
                </a:moveTo>
                <a:lnTo>
                  <a:pt x="6346828" y="6237293"/>
                </a:lnTo>
                <a:lnTo>
                  <a:pt x="6662742" y="6657981"/>
                </a:lnTo>
                <a:lnTo>
                  <a:pt x="6662742" y="6237293"/>
                </a:lnTo>
                <a:lnTo>
                  <a:pt x="6775454" y="6237293"/>
                </a:lnTo>
                <a:lnTo>
                  <a:pt x="6775454" y="6848481"/>
                </a:lnTo>
                <a:lnTo>
                  <a:pt x="6662742" y="6848481"/>
                </a:lnTo>
                <a:lnTo>
                  <a:pt x="6350003" y="6427793"/>
                </a:lnTo>
                <a:lnTo>
                  <a:pt x="6350003" y="6848481"/>
                </a:lnTo>
                <a:lnTo>
                  <a:pt x="6235703" y="6848481"/>
                </a:lnTo>
                <a:close/>
                <a:moveTo>
                  <a:pt x="5451477" y="6237293"/>
                </a:moveTo>
                <a:lnTo>
                  <a:pt x="5567365" y="6237293"/>
                </a:lnTo>
                <a:lnTo>
                  <a:pt x="5567365" y="6496056"/>
                </a:lnTo>
                <a:lnTo>
                  <a:pt x="5870578" y="6496056"/>
                </a:lnTo>
                <a:lnTo>
                  <a:pt x="5870578" y="6237293"/>
                </a:lnTo>
                <a:lnTo>
                  <a:pt x="5991228" y="6237293"/>
                </a:lnTo>
                <a:lnTo>
                  <a:pt x="5991228" y="6848481"/>
                </a:lnTo>
                <a:lnTo>
                  <a:pt x="5870578" y="6848481"/>
                </a:lnTo>
                <a:lnTo>
                  <a:pt x="5870578" y="6599244"/>
                </a:lnTo>
                <a:lnTo>
                  <a:pt x="5567365" y="6599244"/>
                </a:lnTo>
                <a:lnTo>
                  <a:pt x="5567365" y="6848481"/>
                </a:lnTo>
                <a:lnTo>
                  <a:pt x="5451477" y="6848481"/>
                </a:lnTo>
                <a:close/>
                <a:moveTo>
                  <a:pt x="4090988" y="6237293"/>
                </a:moveTo>
                <a:lnTo>
                  <a:pt x="4540251" y="6237293"/>
                </a:lnTo>
                <a:lnTo>
                  <a:pt x="4540251" y="6337306"/>
                </a:lnTo>
                <a:lnTo>
                  <a:pt x="4206876" y="6337306"/>
                </a:lnTo>
                <a:lnTo>
                  <a:pt x="4206876" y="6489706"/>
                </a:lnTo>
                <a:lnTo>
                  <a:pt x="4503739" y="6489706"/>
                </a:lnTo>
                <a:lnTo>
                  <a:pt x="4503739" y="6592894"/>
                </a:lnTo>
                <a:lnTo>
                  <a:pt x="4206876" y="6592894"/>
                </a:lnTo>
                <a:lnTo>
                  <a:pt x="4206876" y="6745294"/>
                </a:lnTo>
                <a:lnTo>
                  <a:pt x="4549776" y="6745294"/>
                </a:lnTo>
                <a:lnTo>
                  <a:pt x="4549776" y="6848481"/>
                </a:lnTo>
                <a:lnTo>
                  <a:pt x="4090988" y="6848481"/>
                </a:lnTo>
                <a:close/>
                <a:moveTo>
                  <a:pt x="3422654" y="6237293"/>
                </a:moveTo>
                <a:lnTo>
                  <a:pt x="3919538" y="6237293"/>
                </a:lnTo>
                <a:lnTo>
                  <a:pt x="3919538" y="6340481"/>
                </a:lnTo>
                <a:lnTo>
                  <a:pt x="3729041" y="6340481"/>
                </a:lnTo>
                <a:lnTo>
                  <a:pt x="3729041" y="6848481"/>
                </a:lnTo>
                <a:lnTo>
                  <a:pt x="3613153" y="6848481"/>
                </a:lnTo>
                <a:lnTo>
                  <a:pt x="3613153" y="6340481"/>
                </a:lnTo>
                <a:lnTo>
                  <a:pt x="3422654" y="6340481"/>
                </a:lnTo>
                <a:close/>
                <a:moveTo>
                  <a:pt x="11070777" y="6227768"/>
                </a:moveTo>
                <a:cubicBezTo>
                  <a:pt x="11109500" y="6227768"/>
                  <a:pt x="11148222" y="6231001"/>
                  <a:pt x="11186945" y="6243930"/>
                </a:cubicBezTo>
                <a:cubicBezTo>
                  <a:pt x="11225668" y="6256859"/>
                  <a:pt x="11261163" y="6273020"/>
                  <a:pt x="11290205" y="6292414"/>
                </a:cubicBezTo>
                <a:cubicBezTo>
                  <a:pt x="11290205" y="6292414"/>
                  <a:pt x="11290205" y="6292414"/>
                  <a:pt x="11245029" y="6392615"/>
                </a:cubicBezTo>
                <a:cubicBezTo>
                  <a:pt x="11212760" y="6373221"/>
                  <a:pt x="11180491" y="6360292"/>
                  <a:pt x="11148222" y="6347363"/>
                </a:cubicBezTo>
                <a:cubicBezTo>
                  <a:pt x="11112727" y="6337666"/>
                  <a:pt x="11083685" y="6334434"/>
                  <a:pt x="11061097" y="6334434"/>
                </a:cubicBezTo>
                <a:cubicBezTo>
                  <a:pt x="11032055" y="6334434"/>
                  <a:pt x="11009466" y="6337666"/>
                  <a:pt x="10993332" y="6347363"/>
                </a:cubicBezTo>
                <a:cubicBezTo>
                  <a:pt x="10977198" y="6360292"/>
                  <a:pt x="10970744" y="6373221"/>
                  <a:pt x="10970744" y="6392615"/>
                </a:cubicBezTo>
                <a:cubicBezTo>
                  <a:pt x="10970744" y="6408776"/>
                  <a:pt x="10973971" y="6424938"/>
                  <a:pt x="10986878" y="6434634"/>
                </a:cubicBezTo>
                <a:cubicBezTo>
                  <a:pt x="10996559" y="6447564"/>
                  <a:pt x="11012693" y="6457260"/>
                  <a:pt x="11028828" y="6463725"/>
                </a:cubicBezTo>
                <a:cubicBezTo>
                  <a:pt x="11044962" y="6470190"/>
                  <a:pt x="11070777" y="6479886"/>
                  <a:pt x="11099819" y="6486351"/>
                </a:cubicBezTo>
                <a:cubicBezTo>
                  <a:pt x="11141769" y="6499280"/>
                  <a:pt x="11174037" y="6512209"/>
                  <a:pt x="11199853" y="6525138"/>
                </a:cubicBezTo>
                <a:cubicBezTo>
                  <a:pt x="11228894" y="6534835"/>
                  <a:pt x="11251483" y="6554229"/>
                  <a:pt x="11267617" y="6576855"/>
                </a:cubicBezTo>
                <a:cubicBezTo>
                  <a:pt x="11277297" y="6589784"/>
                  <a:pt x="11284558" y="6603521"/>
                  <a:pt x="11289398" y="6619279"/>
                </a:cubicBezTo>
                <a:lnTo>
                  <a:pt x="11296658" y="6673816"/>
                </a:lnTo>
                <a:lnTo>
                  <a:pt x="11296658" y="6673830"/>
                </a:lnTo>
                <a:lnTo>
                  <a:pt x="11289398" y="6724732"/>
                </a:lnTo>
                <a:cubicBezTo>
                  <a:pt x="11284558" y="6740893"/>
                  <a:pt x="11277297" y="6756247"/>
                  <a:pt x="11267617" y="6770792"/>
                </a:cubicBezTo>
                <a:cubicBezTo>
                  <a:pt x="11245029" y="6796650"/>
                  <a:pt x="11219214" y="6819276"/>
                  <a:pt x="11183718" y="6832205"/>
                </a:cubicBezTo>
                <a:cubicBezTo>
                  <a:pt x="11148222" y="6848367"/>
                  <a:pt x="11109500" y="6854831"/>
                  <a:pt x="11064323" y="6854831"/>
                </a:cubicBezTo>
                <a:cubicBezTo>
                  <a:pt x="11015920" y="6854831"/>
                  <a:pt x="10967517" y="6845134"/>
                  <a:pt x="10922341" y="6828973"/>
                </a:cubicBezTo>
                <a:cubicBezTo>
                  <a:pt x="10877164" y="6809579"/>
                  <a:pt x="10838442" y="6786953"/>
                  <a:pt x="10802946" y="6757863"/>
                </a:cubicBezTo>
                <a:cubicBezTo>
                  <a:pt x="10802946" y="6757863"/>
                  <a:pt x="10802946" y="6757863"/>
                  <a:pt x="10854576" y="6657662"/>
                </a:cubicBezTo>
                <a:cubicBezTo>
                  <a:pt x="10883618" y="6686752"/>
                  <a:pt x="10919114" y="6709378"/>
                  <a:pt x="10957836" y="6725540"/>
                </a:cubicBezTo>
                <a:cubicBezTo>
                  <a:pt x="10996559" y="6741701"/>
                  <a:pt x="11032055" y="6748166"/>
                  <a:pt x="11064323" y="6748166"/>
                </a:cubicBezTo>
                <a:cubicBezTo>
                  <a:pt x="11096592" y="6748166"/>
                  <a:pt x="11122407" y="6741701"/>
                  <a:pt x="11141769" y="6732004"/>
                </a:cubicBezTo>
                <a:cubicBezTo>
                  <a:pt x="11161130" y="6719075"/>
                  <a:pt x="11170811" y="6699682"/>
                  <a:pt x="11170811" y="6680288"/>
                </a:cubicBezTo>
                <a:cubicBezTo>
                  <a:pt x="11170811" y="6660894"/>
                  <a:pt x="11164357" y="6647965"/>
                  <a:pt x="11151449" y="6635036"/>
                </a:cubicBezTo>
                <a:cubicBezTo>
                  <a:pt x="11141769" y="6625339"/>
                  <a:pt x="11125634" y="6615642"/>
                  <a:pt x="11109500" y="6609178"/>
                </a:cubicBezTo>
                <a:cubicBezTo>
                  <a:pt x="11090139" y="6602713"/>
                  <a:pt x="11067550" y="6593016"/>
                  <a:pt x="11038508" y="6586552"/>
                </a:cubicBezTo>
                <a:cubicBezTo>
                  <a:pt x="10996559" y="6573623"/>
                  <a:pt x="10961063" y="6560693"/>
                  <a:pt x="10935248" y="6547764"/>
                </a:cubicBezTo>
                <a:cubicBezTo>
                  <a:pt x="10909433" y="6538067"/>
                  <a:pt x="10886845" y="6518674"/>
                  <a:pt x="10867484" y="6496048"/>
                </a:cubicBezTo>
                <a:cubicBezTo>
                  <a:pt x="10851349" y="6473422"/>
                  <a:pt x="10841669" y="6441099"/>
                  <a:pt x="10841669" y="6402312"/>
                </a:cubicBezTo>
                <a:cubicBezTo>
                  <a:pt x="10841669" y="6366756"/>
                  <a:pt x="10851349" y="6337666"/>
                  <a:pt x="10870711" y="6308575"/>
                </a:cubicBezTo>
                <a:cubicBezTo>
                  <a:pt x="10886845" y="6282717"/>
                  <a:pt x="10915887" y="6263323"/>
                  <a:pt x="10951383" y="6247162"/>
                </a:cubicBezTo>
                <a:cubicBezTo>
                  <a:pt x="10983651" y="6234233"/>
                  <a:pt x="11025601" y="6227768"/>
                  <a:pt x="11070777" y="6227768"/>
                </a:cubicBezTo>
                <a:close/>
                <a:moveTo>
                  <a:pt x="9400352" y="6227768"/>
                </a:moveTo>
                <a:cubicBezTo>
                  <a:pt x="9442330" y="6227768"/>
                  <a:pt x="9487538" y="6237464"/>
                  <a:pt x="9529517" y="6250392"/>
                </a:cubicBezTo>
                <a:cubicBezTo>
                  <a:pt x="9571495" y="6266552"/>
                  <a:pt x="9607016" y="6289176"/>
                  <a:pt x="9639307" y="6315032"/>
                </a:cubicBezTo>
                <a:cubicBezTo>
                  <a:pt x="9639307" y="6315032"/>
                  <a:pt x="9639307" y="6315032"/>
                  <a:pt x="9571495" y="6402296"/>
                </a:cubicBezTo>
                <a:cubicBezTo>
                  <a:pt x="9548891" y="6379672"/>
                  <a:pt x="9523059" y="6363512"/>
                  <a:pt x="9490767" y="6350584"/>
                </a:cubicBezTo>
                <a:cubicBezTo>
                  <a:pt x="9461705" y="6340888"/>
                  <a:pt x="9429414" y="6334424"/>
                  <a:pt x="9400352" y="6334424"/>
                </a:cubicBezTo>
                <a:cubicBezTo>
                  <a:pt x="9361602" y="6334424"/>
                  <a:pt x="9326082" y="6340888"/>
                  <a:pt x="9293791" y="6360280"/>
                </a:cubicBezTo>
                <a:cubicBezTo>
                  <a:pt x="9261499" y="6379672"/>
                  <a:pt x="9235666" y="6405528"/>
                  <a:pt x="9216292" y="6437848"/>
                </a:cubicBezTo>
                <a:cubicBezTo>
                  <a:pt x="9200146" y="6466935"/>
                  <a:pt x="9190459" y="6502487"/>
                  <a:pt x="9190459" y="6541271"/>
                </a:cubicBezTo>
                <a:cubicBezTo>
                  <a:pt x="9190459" y="6580055"/>
                  <a:pt x="9200146" y="6615607"/>
                  <a:pt x="9216292" y="6647927"/>
                </a:cubicBezTo>
                <a:cubicBezTo>
                  <a:pt x="9235666" y="6680247"/>
                  <a:pt x="9261499" y="6702871"/>
                  <a:pt x="9293791" y="6722263"/>
                </a:cubicBezTo>
                <a:cubicBezTo>
                  <a:pt x="9326082" y="6741655"/>
                  <a:pt x="9361602" y="6751351"/>
                  <a:pt x="9400352" y="6751351"/>
                </a:cubicBezTo>
                <a:cubicBezTo>
                  <a:pt x="9422956" y="6751351"/>
                  <a:pt x="9442330" y="6748119"/>
                  <a:pt x="9468163" y="6741655"/>
                </a:cubicBezTo>
                <a:cubicBezTo>
                  <a:pt x="9490767" y="6735191"/>
                  <a:pt x="9510142" y="6725495"/>
                  <a:pt x="9532746" y="6712567"/>
                </a:cubicBezTo>
                <a:cubicBezTo>
                  <a:pt x="9532746" y="6712567"/>
                  <a:pt x="9532746" y="6712567"/>
                  <a:pt x="9532746" y="6544503"/>
                </a:cubicBezTo>
                <a:cubicBezTo>
                  <a:pt x="9532746" y="6544503"/>
                  <a:pt x="9532746" y="6544503"/>
                  <a:pt x="9636078" y="6544503"/>
                </a:cubicBezTo>
                <a:cubicBezTo>
                  <a:pt x="9636078" y="6544503"/>
                  <a:pt x="9636078" y="6544503"/>
                  <a:pt x="9636078" y="6777206"/>
                </a:cubicBezTo>
                <a:cubicBezTo>
                  <a:pt x="9603787" y="6799830"/>
                  <a:pt x="9565037" y="6819222"/>
                  <a:pt x="9519829" y="6835382"/>
                </a:cubicBezTo>
                <a:cubicBezTo>
                  <a:pt x="9477851" y="6848310"/>
                  <a:pt x="9435872" y="6858006"/>
                  <a:pt x="9393893" y="6858006"/>
                </a:cubicBezTo>
                <a:cubicBezTo>
                  <a:pt x="9332540" y="6858006"/>
                  <a:pt x="9277645" y="6841846"/>
                  <a:pt x="9229208" y="6815990"/>
                </a:cubicBezTo>
                <a:cubicBezTo>
                  <a:pt x="9180771" y="6786902"/>
                  <a:pt x="9142022" y="6748119"/>
                  <a:pt x="9112960" y="6699639"/>
                </a:cubicBezTo>
                <a:cubicBezTo>
                  <a:pt x="9083897" y="6651159"/>
                  <a:pt x="9070981" y="6599447"/>
                  <a:pt x="9070981" y="6541271"/>
                </a:cubicBezTo>
                <a:cubicBezTo>
                  <a:pt x="9070981" y="6483095"/>
                  <a:pt x="9083897" y="6431384"/>
                  <a:pt x="9112960" y="6382904"/>
                </a:cubicBezTo>
                <a:cubicBezTo>
                  <a:pt x="9142022" y="6334424"/>
                  <a:pt x="9180771" y="6298872"/>
                  <a:pt x="9232437" y="6269784"/>
                </a:cubicBezTo>
                <a:cubicBezTo>
                  <a:pt x="9284103" y="6240696"/>
                  <a:pt x="9338998" y="6227768"/>
                  <a:pt x="9400352" y="6227768"/>
                </a:cubicBezTo>
                <a:close/>
                <a:moveTo>
                  <a:pt x="8605049" y="6227768"/>
                </a:moveTo>
                <a:cubicBezTo>
                  <a:pt x="8666420" y="6227768"/>
                  <a:pt x="8721330" y="6240696"/>
                  <a:pt x="8769780" y="6269784"/>
                </a:cubicBezTo>
                <a:cubicBezTo>
                  <a:pt x="8821461" y="6295640"/>
                  <a:pt x="8860221" y="6334424"/>
                  <a:pt x="8889291" y="6382904"/>
                </a:cubicBezTo>
                <a:cubicBezTo>
                  <a:pt x="8915131" y="6431384"/>
                  <a:pt x="8931281" y="6483095"/>
                  <a:pt x="8931281" y="6541271"/>
                </a:cubicBezTo>
                <a:cubicBezTo>
                  <a:pt x="8931281" y="6599447"/>
                  <a:pt x="8915131" y="6651159"/>
                  <a:pt x="8889291" y="6699639"/>
                </a:cubicBezTo>
                <a:cubicBezTo>
                  <a:pt x="8860221" y="6748119"/>
                  <a:pt x="8821461" y="6786902"/>
                  <a:pt x="8769780" y="6815990"/>
                </a:cubicBezTo>
                <a:cubicBezTo>
                  <a:pt x="8721330" y="6841846"/>
                  <a:pt x="8666420" y="6858006"/>
                  <a:pt x="8605049" y="6858006"/>
                </a:cubicBezTo>
                <a:cubicBezTo>
                  <a:pt x="8543679" y="6858006"/>
                  <a:pt x="8488769" y="6841846"/>
                  <a:pt x="8440319" y="6815990"/>
                </a:cubicBezTo>
                <a:cubicBezTo>
                  <a:pt x="8388639" y="6786902"/>
                  <a:pt x="8349878" y="6748119"/>
                  <a:pt x="8320808" y="6699639"/>
                </a:cubicBezTo>
                <a:cubicBezTo>
                  <a:pt x="8291738" y="6651159"/>
                  <a:pt x="8278818" y="6599447"/>
                  <a:pt x="8278818" y="6541271"/>
                </a:cubicBezTo>
                <a:cubicBezTo>
                  <a:pt x="8278818" y="6483095"/>
                  <a:pt x="8291738" y="6431384"/>
                  <a:pt x="8320808" y="6382904"/>
                </a:cubicBezTo>
                <a:cubicBezTo>
                  <a:pt x="8349878" y="6334424"/>
                  <a:pt x="8388639" y="6295640"/>
                  <a:pt x="8440319" y="6269784"/>
                </a:cubicBezTo>
                <a:cubicBezTo>
                  <a:pt x="8488769" y="6240696"/>
                  <a:pt x="8543679" y="6227768"/>
                  <a:pt x="8605049" y="6227768"/>
                </a:cubicBezTo>
                <a:close/>
                <a:moveTo>
                  <a:pt x="7289805" y="6227768"/>
                </a:moveTo>
                <a:cubicBezTo>
                  <a:pt x="7351324" y="6227768"/>
                  <a:pt x="7406368" y="6240696"/>
                  <a:pt x="7454936" y="6269784"/>
                </a:cubicBezTo>
                <a:cubicBezTo>
                  <a:pt x="7506742" y="6295640"/>
                  <a:pt x="7545597" y="6334424"/>
                  <a:pt x="7574738" y="6382904"/>
                </a:cubicBezTo>
                <a:cubicBezTo>
                  <a:pt x="7603879" y="6431384"/>
                  <a:pt x="7616830" y="6483095"/>
                  <a:pt x="7616830" y="6541271"/>
                </a:cubicBezTo>
                <a:cubicBezTo>
                  <a:pt x="7616830" y="6599447"/>
                  <a:pt x="7603879" y="6651159"/>
                  <a:pt x="7574738" y="6699639"/>
                </a:cubicBezTo>
                <a:cubicBezTo>
                  <a:pt x="7545597" y="6748119"/>
                  <a:pt x="7506742" y="6786902"/>
                  <a:pt x="7454936" y="6815990"/>
                </a:cubicBezTo>
                <a:cubicBezTo>
                  <a:pt x="7406368" y="6841846"/>
                  <a:pt x="7351324" y="6858006"/>
                  <a:pt x="7289805" y="6858006"/>
                </a:cubicBezTo>
                <a:cubicBezTo>
                  <a:pt x="7228285" y="6858006"/>
                  <a:pt x="7173241" y="6841846"/>
                  <a:pt x="7124673" y="6815990"/>
                </a:cubicBezTo>
                <a:cubicBezTo>
                  <a:pt x="7072867" y="6786902"/>
                  <a:pt x="7034013" y="6748119"/>
                  <a:pt x="7004872" y="6699639"/>
                </a:cubicBezTo>
                <a:cubicBezTo>
                  <a:pt x="6978969" y="6651159"/>
                  <a:pt x="6962779" y="6599447"/>
                  <a:pt x="6962779" y="6541271"/>
                </a:cubicBezTo>
                <a:cubicBezTo>
                  <a:pt x="6962779" y="6483095"/>
                  <a:pt x="6978969" y="6431384"/>
                  <a:pt x="7004872" y="6382904"/>
                </a:cubicBezTo>
                <a:cubicBezTo>
                  <a:pt x="7034013" y="6334424"/>
                  <a:pt x="7072867" y="6295640"/>
                  <a:pt x="7124673" y="6269784"/>
                </a:cubicBezTo>
                <a:cubicBezTo>
                  <a:pt x="7173241" y="6240696"/>
                  <a:pt x="7228285" y="6227768"/>
                  <a:pt x="7289805" y="6227768"/>
                </a:cubicBezTo>
                <a:close/>
                <a:moveTo>
                  <a:pt x="5031533" y="6227768"/>
                </a:moveTo>
                <a:cubicBezTo>
                  <a:pt x="5073523" y="6227768"/>
                  <a:pt x="5118744" y="6237464"/>
                  <a:pt x="5157505" y="6253624"/>
                </a:cubicBezTo>
                <a:cubicBezTo>
                  <a:pt x="5199496" y="6273016"/>
                  <a:pt x="5238257" y="6295640"/>
                  <a:pt x="5267327" y="6327960"/>
                </a:cubicBezTo>
                <a:cubicBezTo>
                  <a:pt x="5267327" y="6327960"/>
                  <a:pt x="5267327" y="6327960"/>
                  <a:pt x="5199496" y="6411992"/>
                </a:cubicBezTo>
                <a:cubicBezTo>
                  <a:pt x="5176885" y="6386136"/>
                  <a:pt x="5151046" y="6366744"/>
                  <a:pt x="5121974" y="6353816"/>
                </a:cubicBezTo>
                <a:cubicBezTo>
                  <a:pt x="5092904" y="6340888"/>
                  <a:pt x="5063833" y="6334424"/>
                  <a:pt x="5031533" y="6334424"/>
                </a:cubicBezTo>
                <a:cubicBezTo>
                  <a:pt x="4996002" y="6334424"/>
                  <a:pt x="4960471" y="6340888"/>
                  <a:pt x="4928171" y="6360280"/>
                </a:cubicBezTo>
                <a:cubicBezTo>
                  <a:pt x="4895870" y="6379672"/>
                  <a:pt x="4873260" y="6402296"/>
                  <a:pt x="4853880" y="6434616"/>
                </a:cubicBezTo>
                <a:cubicBezTo>
                  <a:pt x="4837729" y="6466935"/>
                  <a:pt x="4828039" y="6502487"/>
                  <a:pt x="4828039" y="6538039"/>
                </a:cubicBezTo>
                <a:cubicBezTo>
                  <a:pt x="4828039" y="6576823"/>
                  <a:pt x="4837729" y="6612375"/>
                  <a:pt x="4853880" y="6644695"/>
                </a:cubicBezTo>
                <a:cubicBezTo>
                  <a:pt x="4873260" y="6677015"/>
                  <a:pt x="4895870" y="6699639"/>
                  <a:pt x="4928171" y="6719031"/>
                </a:cubicBezTo>
                <a:cubicBezTo>
                  <a:pt x="4960471" y="6738423"/>
                  <a:pt x="4996002" y="6748119"/>
                  <a:pt x="5031533" y="6748119"/>
                </a:cubicBezTo>
                <a:cubicBezTo>
                  <a:pt x="5060603" y="6748119"/>
                  <a:pt x="5089674" y="6741655"/>
                  <a:pt x="5118744" y="6728727"/>
                </a:cubicBezTo>
                <a:cubicBezTo>
                  <a:pt x="5151046" y="6715799"/>
                  <a:pt x="5176885" y="6696407"/>
                  <a:pt x="5199496" y="6673783"/>
                </a:cubicBezTo>
                <a:cubicBezTo>
                  <a:pt x="5199496" y="6673783"/>
                  <a:pt x="5199496" y="6673783"/>
                  <a:pt x="5267327" y="6751351"/>
                </a:cubicBezTo>
                <a:cubicBezTo>
                  <a:pt x="5235027" y="6783670"/>
                  <a:pt x="5199496" y="6809526"/>
                  <a:pt x="5154275" y="6828918"/>
                </a:cubicBezTo>
                <a:cubicBezTo>
                  <a:pt x="5112284" y="6848310"/>
                  <a:pt x="5070293" y="6858006"/>
                  <a:pt x="5025073" y="6858006"/>
                </a:cubicBezTo>
                <a:cubicBezTo>
                  <a:pt x="4966933" y="6858006"/>
                  <a:pt x="4912020" y="6841846"/>
                  <a:pt x="4863569" y="6815990"/>
                </a:cubicBezTo>
                <a:cubicBezTo>
                  <a:pt x="4815118" y="6786902"/>
                  <a:pt x="4776358" y="6748119"/>
                  <a:pt x="4750518" y="6699639"/>
                </a:cubicBezTo>
                <a:cubicBezTo>
                  <a:pt x="4721447" y="6651159"/>
                  <a:pt x="4708526" y="6599447"/>
                  <a:pt x="4708526" y="6541271"/>
                </a:cubicBezTo>
                <a:cubicBezTo>
                  <a:pt x="4708526" y="6483095"/>
                  <a:pt x="4721447" y="6431384"/>
                  <a:pt x="4750518" y="6382904"/>
                </a:cubicBezTo>
                <a:cubicBezTo>
                  <a:pt x="4779588" y="6334424"/>
                  <a:pt x="4818348" y="6295640"/>
                  <a:pt x="4866799" y="6269784"/>
                </a:cubicBezTo>
                <a:cubicBezTo>
                  <a:pt x="4915251" y="6240696"/>
                  <a:pt x="4970161" y="6227768"/>
                  <a:pt x="5031533" y="6227768"/>
                </a:cubicBezTo>
                <a:close/>
                <a:moveTo>
                  <a:pt x="10417183" y="5448304"/>
                </a:moveTo>
                <a:lnTo>
                  <a:pt x="10307645" y="5707067"/>
                </a:lnTo>
                <a:lnTo>
                  <a:pt x="10525133" y="5707067"/>
                </a:lnTo>
                <a:close/>
                <a:moveTo>
                  <a:pt x="7848605" y="5448304"/>
                </a:moveTo>
                <a:lnTo>
                  <a:pt x="7742242" y="5707067"/>
                </a:lnTo>
                <a:lnTo>
                  <a:pt x="7954967" y="5707067"/>
                </a:lnTo>
                <a:close/>
                <a:moveTo>
                  <a:pt x="10906134" y="5326066"/>
                </a:moveTo>
                <a:lnTo>
                  <a:pt x="11022021" y="5326066"/>
                </a:lnTo>
                <a:lnTo>
                  <a:pt x="11022021" y="5829304"/>
                </a:lnTo>
                <a:lnTo>
                  <a:pt x="11287134" y="5829304"/>
                </a:lnTo>
                <a:lnTo>
                  <a:pt x="11287134" y="5937254"/>
                </a:lnTo>
                <a:lnTo>
                  <a:pt x="10906134" y="5937254"/>
                </a:lnTo>
                <a:close/>
                <a:moveTo>
                  <a:pt x="10360033" y="5326066"/>
                </a:moveTo>
                <a:lnTo>
                  <a:pt x="10479095" y="5326066"/>
                </a:lnTo>
                <a:lnTo>
                  <a:pt x="10744208" y="5937254"/>
                </a:lnTo>
                <a:lnTo>
                  <a:pt x="10618795" y="5937254"/>
                </a:lnTo>
                <a:lnTo>
                  <a:pt x="10566408" y="5807079"/>
                </a:lnTo>
                <a:lnTo>
                  <a:pt x="10266370" y="5807079"/>
                </a:lnTo>
                <a:lnTo>
                  <a:pt x="10210808" y="5937254"/>
                </a:lnTo>
                <a:lnTo>
                  <a:pt x="10091745" y="5937254"/>
                </a:lnTo>
                <a:close/>
                <a:moveTo>
                  <a:pt x="9839332" y="5326066"/>
                </a:moveTo>
                <a:lnTo>
                  <a:pt x="9955220" y="5326066"/>
                </a:lnTo>
                <a:lnTo>
                  <a:pt x="9955220" y="5937254"/>
                </a:lnTo>
                <a:lnTo>
                  <a:pt x="9839332" y="5937254"/>
                </a:lnTo>
                <a:close/>
                <a:moveTo>
                  <a:pt x="8340731" y="5326066"/>
                </a:moveTo>
                <a:lnTo>
                  <a:pt x="8450269" y="5326066"/>
                </a:lnTo>
                <a:lnTo>
                  <a:pt x="8766181" y="5745167"/>
                </a:lnTo>
                <a:lnTo>
                  <a:pt x="8766181" y="5326066"/>
                </a:lnTo>
                <a:lnTo>
                  <a:pt x="8878894" y="5326066"/>
                </a:lnTo>
                <a:lnTo>
                  <a:pt x="8878894" y="5937254"/>
                </a:lnTo>
                <a:lnTo>
                  <a:pt x="8769356" y="5937254"/>
                </a:lnTo>
                <a:lnTo>
                  <a:pt x="8453444" y="5516566"/>
                </a:lnTo>
                <a:lnTo>
                  <a:pt x="8453444" y="5937254"/>
                </a:lnTo>
                <a:lnTo>
                  <a:pt x="8340731" y="5937254"/>
                </a:lnTo>
                <a:close/>
                <a:moveTo>
                  <a:pt x="7789867" y="5326066"/>
                </a:moveTo>
                <a:lnTo>
                  <a:pt x="7913693" y="5326066"/>
                </a:lnTo>
                <a:lnTo>
                  <a:pt x="8178805" y="5937254"/>
                </a:lnTo>
                <a:lnTo>
                  <a:pt x="8051805" y="5937254"/>
                </a:lnTo>
                <a:lnTo>
                  <a:pt x="7997830" y="5807079"/>
                </a:lnTo>
                <a:lnTo>
                  <a:pt x="7699380" y="5807079"/>
                </a:lnTo>
                <a:lnTo>
                  <a:pt x="7645405" y="5937254"/>
                </a:lnTo>
                <a:lnTo>
                  <a:pt x="7523167" y="5937254"/>
                </a:lnTo>
                <a:close/>
                <a:moveTo>
                  <a:pt x="6821491" y="5326066"/>
                </a:moveTo>
                <a:lnTo>
                  <a:pt x="6934204" y="5326066"/>
                </a:lnTo>
                <a:lnTo>
                  <a:pt x="7248530" y="5745167"/>
                </a:lnTo>
                <a:lnTo>
                  <a:pt x="7248530" y="5326066"/>
                </a:lnTo>
                <a:lnTo>
                  <a:pt x="7364417" y="5326066"/>
                </a:lnTo>
                <a:lnTo>
                  <a:pt x="7364417" y="5937254"/>
                </a:lnTo>
                <a:lnTo>
                  <a:pt x="7251705" y="5937254"/>
                </a:lnTo>
                <a:lnTo>
                  <a:pt x="6937379" y="5516566"/>
                </a:lnTo>
                <a:lnTo>
                  <a:pt x="6937379" y="5937254"/>
                </a:lnTo>
                <a:lnTo>
                  <a:pt x="6821491" y="5937254"/>
                </a:lnTo>
                <a:close/>
                <a:moveTo>
                  <a:pt x="6469066" y="5326066"/>
                </a:moveTo>
                <a:lnTo>
                  <a:pt x="6584954" y="5326066"/>
                </a:lnTo>
                <a:lnTo>
                  <a:pt x="6584954" y="5937254"/>
                </a:lnTo>
                <a:lnTo>
                  <a:pt x="6469066" y="5937254"/>
                </a:lnTo>
                <a:close/>
                <a:moveTo>
                  <a:pt x="5870578" y="5326066"/>
                </a:moveTo>
                <a:lnTo>
                  <a:pt x="6294441" y="5326066"/>
                </a:lnTo>
                <a:lnTo>
                  <a:pt x="6294441" y="5426079"/>
                </a:lnTo>
                <a:lnTo>
                  <a:pt x="5991228" y="5426079"/>
                </a:lnTo>
                <a:lnTo>
                  <a:pt x="5991228" y="5594354"/>
                </a:lnTo>
                <a:lnTo>
                  <a:pt x="6265866" y="5594354"/>
                </a:lnTo>
                <a:lnTo>
                  <a:pt x="6265866" y="5694367"/>
                </a:lnTo>
                <a:lnTo>
                  <a:pt x="5991228" y="5694367"/>
                </a:lnTo>
                <a:lnTo>
                  <a:pt x="5991228" y="5937254"/>
                </a:lnTo>
                <a:lnTo>
                  <a:pt x="5870578" y="5937254"/>
                </a:lnTo>
                <a:close/>
                <a:moveTo>
                  <a:pt x="9393987" y="5314954"/>
                </a:moveTo>
                <a:cubicBezTo>
                  <a:pt x="9435978" y="5314954"/>
                  <a:pt x="9477969" y="5324675"/>
                  <a:pt x="9519960" y="5340875"/>
                </a:cubicBezTo>
                <a:cubicBezTo>
                  <a:pt x="9561951" y="5360316"/>
                  <a:pt x="9600711" y="5382997"/>
                  <a:pt x="9629782" y="5415398"/>
                </a:cubicBezTo>
                <a:cubicBezTo>
                  <a:pt x="9629782" y="5415398"/>
                  <a:pt x="9629782" y="5415398"/>
                  <a:pt x="9561951" y="5499642"/>
                </a:cubicBezTo>
                <a:cubicBezTo>
                  <a:pt x="9539340" y="5476961"/>
                  <a:pt x="9513500" y="5457520"/>
                  <a:pt x="9484429" y="5441319"/>
                </a:cubicBezTo>
                <a:cubicBezTo>
                  <a:pt x="9455359" y="5428359"/>
                  <a:pt x="9426288" y="5421879"/>
                  <a:pt x="9393987" y="5421879"/>
                </a:cubicBezTo>
                <a:cubicBezTo>
                  <a:pt x="9358457" y="5421879"/>
                  <a:pt x="9322926" y="5431599"/>
                  <a:pt x="9290625" y="5447800"/>
                </a:cubicBezTo>
                <a:cubicBezTo>
                  <a:pt x="9258325" y="5467241"/>
                  <a:pt x="9235714" y="5493162"/>
                  <a:pt x="9216334" y="5522323"/>
                </a:cubicBezTo>
                <a:cubicBezTo>
                  <a:pt x="9196953" y="5554724"/>
                  <a:pt x="9190493" y="5590366"/>
                  <a:pt x="9190493" y="5629247"/>
                </a:cubicBezTo>
                <a:cubicBezTo>
                  <a:pt x="9190493" y="5664889"/>
                  <a:pt x="9196953" y="5700530"/>
                  <a:pt x="9216334" y="5732931"/>
                </a:cubicBezTo>
                <a:cubicBezTo>
                  <a:pt x="9235714" y="5765333"/>
                  <a:pt x="9258325" y="5791254"/>
                  <a:pt x="9290625" y="5807455"/>
                </a:cubicBezTo>
                <a:cubicBezTo>
                  <a:pt x="9322926" y="5826895"/>
                  <a:pt x="9358457" y="5836616"/>
                  <a:pt x="9393987" y="5836616"/>
                </a:cubicBezTo>
                <a:cubicBezTo>
                  <a:pt x="9423058" y="5836616"/>
                  <a:pt x="9452129" y="5830135"/>
                  <a:pt x="9481199" y="5817175"/>
                </a:cubicBezTo>
                <a:cubicBezTo>
                  <a:pt x="9513500" y="5804214"/>
                  <a:pt x="9539340" y="5784774"/>
                  <a:pt x="9561951" y="5762093"/>
                </a:cubicBezTo>
                <a:cubicBezTo>
                  <a:pt x="9561951" y="5762093"/>
                  <a:pt x="9561951" y="5762093"/>
                  <a:pt x="9629782" y="5839856"/>
                </a:cubicBezTo>
                <a:cubicBezTo>
                  <a:pt x="9597481" y="5872257"/>
                  <a:pt x="9561951" y="5898178"/>
                  <a:pt x="9516730" y="5917619"/>
                </a:cubicBezTo>
                <a:cubicBezTo>
                  <a:pt x="9474739" y="5937060"/>
                  <a:pt x="9432748" y="5946780"/>
                  <a:pt x="9387527" y="5946780"/>
                </a:cubicBezTo>
                <a:cubicBezTo>
                  <a:pt x="9329386" y="5946780"/>
                  <a:pt x="9274475" y="5933820"/>
                  <a:pt x="9226024" y="5904658"/>
                </a:cubicBezTo>
                <a:cubicBezTo>
                  <a:pt x="9177573" y="5875497"/>
                  <a:pt x="9138812" y="5836616"/>
                  <a:pt x="9112972" y="5791254"/>
                </a:cubicBezTo>
                <a:cubicBezTo>
                  <a:pt x="9083901" y="5742652"/>
                  <a:pt x="9070981" y="5687570"/>
                  <a:pt x="9070981" y="5629247"/>
                </a:cubicBezTo>
                <a:cubicBezTo>
                  <a:pt x="9070981" y="5570925"/>
                  <a:pt x="9083901" y="5519083"/>
                  <a:pt x="9112972" y="5470481"/>
                </a:cubicBezTo>
                <a:cubicBezTo>
                  <a:pt x="9142042" y="5421879"/>
                  <a:pt x="9180803" y="5386237"/>
                  <a:pt x="9229254" y="5357076"/>
                </a:cubicBezTo>
                <a:cubicBezTo>
                  <a:pt x="9277705" y="5331155"/>
                  <a:pt x="9332616" y="5314954"/>
                  <a:pt x="9393987" y="5314954"/>
                </a:cubicBezTo>
                <a:close/>
                <a:moveTo>
                  <a:pt x="1854996" y="1338704"/>
                </a:moveTo>
                <a:cubicBezTo>
                  <a:pt x="1150485" y="1338704"/>
                  <a:pt x="581706" y="1911050"/>
                  <a:pt x="581706" y="2612738"/>
                </a:cubicBezTo>
                <a:cubicBezTo>
                  <a:pt x="581706" y="3314426"/>
                  <a:pt x="1150485" y="3883536"/>
                  <a:pt x="1854996" y="3883536"/>
                </a:cubicBezTo>
                <a:cubicBezTo>
                  <a:pt x="2556274" y="3883536"/>
                  <a:pt x="3125054" y="3314426"/>
                  <a:pt x="3125054" y="2612738"/>
                </a:cubicBezTo>
                <a:cubicBezTo>
                  <a:pt x="3125054" y="1911050"/>
                  <a:pt x="2556274" y="1338704"/>
                  <a:pt x="1854996" y="1338704"/>
                </a:cubicBezTo>
                <a:close/>
                <a:moveTo>
                  <a:pt x="9884600" y="757237"/>
                </a:moveTo>
                <a:cubicBezTo>
                  <a:pt x="10443675" y="757237"/>
                  <a:pt x="10947811" y="1006184"/>
                  <a:pt x="11287134" y="1400621"/>
                </a:cubicBezTo>
                <a:cubicBezTo>
                  <a:pt x="11287134" y="1400621"/>
                  <a:pt x="11287134" y="1400621"/>
                  <a:pt x="10873483" y="1817689"/>
                </a:cubicBezTo>
                <a:cubicBezTo>
                  <a:pt x="10640805" y="1526711"/>
                  <a:pt x="10285324" y="1339192"/>
                  <a:pt x="9884600" y="1339192"/>
                </a:cubicBezTo>
                <a:cubicBezTo>
                  <a:pt x="9180102" y="1339192"/>
                  <a:pt x="8611333" y="1911449"/>
                  <a:pt x="8611333" y="2613027"/>
                </a:cubicBezTo>
                <a:cubicBezTo>
                  <a:pt x="8611333" y="3314606"/>
                  <a:pt x="9180102" y="3883627"/>
                  <a:pt x="9884600" y="3883627"/>
                </a:cubicBezTo>
                <a:cubicBezTo>
                  <a:pt x="10285324" y="3883627"/>
                  <a:pt x="10640805" y="3699341"/>
                  <a:pt x="10873483" y="3408366"/>
                </a:cubicBezTo>
                <a:lnTo>
                  <a:pt x="11287134" y="3822198"/>
                </a:lnTo>
                <a:cubicBezTo>
                  <a:pt x="10947811" y="4216635"/>
                  <a:pt x="10443675" y="4468815"/>
                  <a:pt x="9884600" y="4468815"/>
                </a:cubicBezTo>
                <a:cubicBezTo>
                  <a:pt x="8856938" y="4468815"/>
                  <a:pt x="8026405" y="3637913"/>
                  <a:pt x="8026405" y="2613027"/>
                </a:cubicBezTo>
                <a:cubicBezTo>
                  <a:pt x="8026405" y="1588140"/>
                  <a:pt x="8856938" y="757237"/>
                  <a:pt x="9884600" y="757237"/>
                </a:cubicBezTo>
                <a:close/>
                <a:moveTo>
                  <a:pt x="5868197" y="757237"/>
                </a:moveTo>
                <a:cubicBezTo>
                  <a:pt x="6892646" y="757237"/>
                  <a:pt x="7723193" y="1588140"/>
                  <a:pt x="7723193" y="2613027"/>
                </a:cubicBezTo>
                <a:cubicBezTo>
                  <a:pt x="7723193" y="2710020"/>
                  <a:pt x="7716730" y="2810245"/>
                  <a:pt x="7700571" y="2904004"/>
                </a:cubicBezTo>
                <a:cubicBezTo>
                  <a:pt x="7700571" y="2904004"/>
                  <a:pt x="7700571" y="2904004"/>
                  <a:pt x="5868197" y="2904004"/>
                </a:cubicBezTo>
                <a:cubicBezTo>
                  <a:pt x="5868197" y="2904004"/>
                  <a:pt x="5868197" y="2904004"/>
                  <a:pt x="5868197" y="2318816"/>
                </a:cubicBezTo>
                <a:cubicBezTo>
                  <a:pt x="5868197" y="2318816"/>
                  <a:pt x="5868197" y="2318816"/>
                  <a:pt x="7105938" y="2318816"/>
                </a:cubicBezTo>
                <a:cubicBezTo>
                  <a:pt x="6973439" y="1759494"/>
                  <a:pt x="6469293" y="1339193"/>
                  <a:pt x="5868197" y="1339193"/>
                </a:cubicBezTo>
                <a:cubicBezTo>
                  <a:pt x="5166918" y="1339193"/>
                  <a:pt x="4598139" y="1911449"/>
                  <a:pt x="4598139" y="2613027"/>
                </a:cubicBezTo>
                <a:cubicBezTo>
                  <a:pt x="4598139" y="3314606"/>
                  <a:pt x="5166918" y="3883627"/>
                  <a:pt x="5868197" y="3883627"/>
                </a:cubicBezTo>
                <a:cubicBezTo>
                  <a:pt x="5868197" y="3883627"/>
                  <a:pt x="5868197" y="3883627"/>
                  <a:pt x="5868197" y="4468815"/>
                </a:cubicBezTo>
                <a:cubicBezTo>
                  <a:pt x="4843748" y="4468815"/>
                  <a:pt x="4013201" y="3637913"/>
                  <a:pt x="4013201" y="2613027"/>
                </a:cubicBezTo>
                <a:cubicBezTo>
                  <a:pt x="4013201" y="1588140"/>
                  <a:pt x="4843748" y="757237"/>
                  <a:pt x="5868197" y="757237"/>
                </a:cubicBezTo>
                <a:close/>
                <a:moveTo>
                  <a:pt x="0" y="0"/>
                </a:moveTo>
                <a:lnTo>
                  <a:pt x="581706" y="0"/>
                </a:lnTo>
                <a:lnTo>
                  <a:pt x="581706" y="2462"/>
                </a:lnTo>
                <a:cubicBezTo>
                  <a:pt x="581706" y="19704"/>
                  <a:pt x="581706" y="157637"/>
                  <a:pt x="581706" y="1261099"/>
                </a:cubicBezTo>
                <a:cubicBezTo>
                  <a:pt x="914571" y="947440"/>
                  <a:pt x="1360545" y="756659"/>
                  <a:pt x="1854996" y="756659"/>
                </a:cubicBezTo>
                <a:cubicBezTo>
                  <a:pt x="2879445" y="756659"/>
                  <a:pt x="3709992" y="1587691"/>
                  <a:pt x="3709992" y="2612738"/>
                </a:cubicBezTo>
                <a:cubicBezTo>
                  <a:pt x="3709992" y="3637783"/>
                  <a:pt x="2879445" y="4468815"/>
                  <a:pt x="1854996" y="4468815"/>
                </a:cubicBezTo>
                <a:cubicBezTo>
                  <a:pt x="830546" y="4468815"/>
                  <a:pt x="0" y="3637783"/>
                  <a:pt x="0" y="2612738"/>
                </a:cubicBezTo>
                <a:lnTo>
                  <a:pt x="0" y="2612100"/>
                </a:lnTo>
                <a:lnTo>
                  <a:pt x="0" y="2607635"/>
                </a:lnTo>
                <a:lnTo>
                  <a:pt x="0" y="2595516"/>
                </a:lnTo>
                <a:lnTo>
                  <a:pt x="0" y="2571914"/>
                </a:lnTo>
                <a:lnTo>
                  <a:pt x="0" y="2533004"/>
                </a:lnTo>
                <a:lnTo>
                  <a:pt x="0" y="2474957"/>
                </a:lnTo>
                <a:lnTo>
                  <a:pt x="0" y="2393947"/>
                </a:lnTo>
                <a:lnTo>
                  <a:pt x="0" y="2343634"/>
                </a:lnTo>
                <a:lnTo>
                  <a:pt x="0" y="2286146"/>
                </a:lnTo>
                <a:lnTo>
                  <a:pt x="0" y="2221003"/>
                </a:lnTo>
                <a:lnTo>
                  <a:pt x="0" y="2147727"/>
                </a:lnTo>
                <a:lnTo>
                  <a:pt x="0" y="2065839"/>
                </a:lnTo>
                <a:lnTo>
                  <a:pt x="0" y="1974862"/>
                </a:lnTo>
                <a:lnTo>
                  <a:pt x="0" y="1874317"/>
                </a:lnTo>
                <a:lnTo>
                  <a:pt x="0" y="1763726"/>
                </a:lnTo>
                <a:lnTo>
                  <a:pt x="0" y="1642609"/>
                </a:lnTo>
                <a:lnTo>
                  <a:pt x="0" y="1510489"/>
                </a:lnTo>
                <a:lnTo>
                  <a:pt x="0" y="1366887"/>
                </a:lnTo>
                <a:lnTo>
                  <a:pt x="0" y="1211325"/>
                </a:lnTo>
                <a:lnTo>
                  <a:pt x="0" y="1043325"/>
                </a:lnTo>
                <a:lnTo>
                  <a:pt x="0" y="862407"/>
                </a:lnTo>
                <a:lnTo>
                  <a:pt x="0" y="668094"/>
                </a:lnTo>
                <a:lnTo>
                  <a:pt x="0" y="459908"/>
                </a:lnTo>
                <a:lnTo>
                  <a:pt x="0" y="237369"/>
                </a:lnTo>
                <a:close/>
              </a:path>
            </a:pathLst>
          </a:custGeom>
          <a:solidFill>
            <a:schemeClr val="bg1"/>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 noProof="0">
                <a:noFill/>
              </a:rPr>
              <a:t>.</a:t>
            </a:r>
          </a:p>
        </p:txBody>
      </p:sp>
      <p:sp>
        <p:nvSpPr>
          <p:cNvPr id="6" name="Freeform 5">
            <a:extLst>
              <a:ext uri="{FF2B5EF4-FFF2-40B4-BE49-F238E27FC236}">
                <a16:creationId xmlns:a16="http://schemas.microsoft.com/office/drawing/2014/main" id="{091C7A74-4413-4782-813A-4EC12ECFBD1B}"/>
              </a:ext>
            </a:extLst>
          </p:cNvPr>
          <p:cNvSpPr>
            <a:spLocks/>
          </p:cNvSpPr>
          <p:nvPr userDrawn="1"/>
        </p:nvSpPr>
        <p:spPr bwMode="auto">
          <a:xfrm rot="5400000">
            <a:off x="10024268" y="1813339"/>
            <a:ext cx="2897188" cy="1449388"/>
          </a:xfrm>
          <a:custGeom>
            <a:avLst/>
            <a:gdLst>
              <a:gd name="T0" fmla="*/ 101 w 636"/>
              <a:gd name="T1" fmla="*/ 0 h 318"/>
              <a:gd name="T2" fmla="*/ 318 w 636"/>
              <a:gd name="T3" fmla="*/ 218 h 318"/>
              <a:gd name="T4" fmla="*/ 536 w 636"/>
              <a:gd name="T5" fmla="*/ 1 h 318"/>
              <a:gd name="T6" fmla="*/ 636 w 636"/>
              <a:gd name="T7" fmla="*/ 1 h 318"/>
              <a:gd name="T8" fmla="*/ 318 w 636"/>
              <a:gd name="T9" fmla="*/ 318 h 318"/>
              <a:gd name="T10" fmla="*/ 0 w 636"/>
              <a:gd name="T11" fmla="*/ 0 h 318"/>
            </a:gdLst>
            <a:ahLst/>
            <a:cxnLst>
              <a:cxn ang="0">
                <a:pos x="T0" y="T1"/>
              </a:cxn>
              <a:cxn ang="0">
                <a:pos x="T2" y="T3"/>
              </a:cxn>
              <a:cxn ang="0">
                <a:pos x="T4" y="T5"/>
              </a:cxn>
              <a:cxn ang="0">
                <a:pos x="T6" y="T7"/>
              </a:cxn>
              <a:cxn ang="0">
                <a:pos x="T8" y="T9"/>
              </a:cxn>
              <a:cxn ang="0">
                <a:pos x="T10" y="T11"/>
              </a:cxn>
            </a:cxnLst>
            <a:rect l="0" t="0" r="r" b="b"/>
            <a:pathLst>
              <a:path w="636" h="318">
                <a:moveTo>
                  <a:pt x="101" y="0"/>
                </a:moveTo>
                <a:cubicBezTo>
                  <a:pt x="101" y="120"/>
                  <a:pt x="198" y="218"/>
                  <a:pt x="318" y="218"/>
                </a:cubicBezTo>
                <a:cubicBezTo>
                  <a:pt x="438" y="218"/>
                  <a:pt x="535" y="121"/>
                  <a:pt x="536" y="1"/>
                </a:cubicBezTo>
                <a:cubicBezTo>
                  <a:pt x="636" y="1"/>
                  <a:pt x="636" y="1"/>
                  <a:pt x="636" y="1"/>
                </a:cubicBezTo>
                <a:cubicBezTo>
                  <a:pt x="636" y="176"/>
                  <a:pt x="493" y="318"/>
                  <a:pt x="318" y="318"/>
                </a:cubicBezTo>
                <a:cubicBezTo>
                  <a:pt x="143" y="318"/>
                  <a:pt x="0" y="175"/>
                  <a:pt x="0"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5" name="Freeform: Shape 14">
            <a:extLst>
              <a:ext uri="{FF2B5EF4-FFF2-40B4-BE49-F238E27FC236}">
                <a16:creationId xmlns:a16="http://schemas.microsoft.com/office/drawing/2014/main" id="{62F73651-5CCD-4857-B195-0EB5BF5EA735}"/>
              </a:ext>
            </a:extLst>
          </p:cNvPr>
          <p:cNvSpPr>
            <a:spLocks/>
          </p:cNvSpPr>
          <p:nvPr userDrawn="1"/>
        </p:nvSpPr>
        <p:spPr bwMode="auto">
          <a:xfrm rot="16200000">
            <a:off x="7598154" y="-26637"/>
            <a:ext cx="735951" cy="789222"/>
          </a:xfrm>
          <a:custGeom>
            <a:avLst/>
            <a:gdLst>
              <a:gd name="connsiteX0" fmla="*/ 735951 w 735951"/>
              <a:gd name="connsiteY0" fmla="*/ 0 h 789222"/>
              <a:gd name="connsiteX1" fmla="*/ 735950 w 735951"/>
              <a:gd name="connsiteY1" fmla="*/ 586234 h 789222"/>
              <a:gd name="connsiteX2" fmla="*/ 688843 w 735951"/>
              <a:gd name="connsiteY2" fmla="*/ 614796 h 789222"/>
              <a:gd name="connsiteX3" fmla="*/ 0 w 735951"/>
              <a:gd name="connsiteY3" fmla="*/ 789222 h 789222"/>
              <a:gd name="connsiteX4" fmla="*/ 0 w 735951"/>
              <a:gd name="connsiteY4" fmla="*/ 333505 h 789222"/>
              <a:gd name="connsiteX5" fmla="*/ 699429 w 735951"/>
              <a:gd name="connsiteY5" fmla="*/ 44124 h 78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951" h="789222">
                <a:moveTo>
                  <a:pt x="735951" y="0"/>
                </a:moveTo>
                <a:lnTo>
                  <a:pt x="735950" y="586234"/>
                </a:lnTo>
                <a:lnTo>
                  <a:pt x="688843" y="614796"/>
                </a:lnTo>
                <a:cubicBezTo>
                  <a:pt x="483738" y="726027"/>
                  <a:pt x="248983" y="789222"/>
                  <a:pt x="0" y="789222"/>
                </a:cubicBezTo>
                <a:lnTo>
                  <a:pt x="0" y="333505"/>
                </a:lnTo>
                <a:cubicBezTo>
                  <a:pt x="273170" y="333505"/>
                  <a:pt x="520161" y="222993"/>
                  <a:pt x="699429" y="44124"/>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noProof="0"/>
          </a:p>
        </p:txBody>
      </p:sp>
      <p:sp>
        <p:nvSpPr>
          <p:cNvPr id="17" name="Footer Placeholder 3">
            <a:extLst>
              <a:ext uri="{FF2B5EF4-FFF2-40B4-BE49-F238E27FC236}">
                <a16:creationId xmlns:a16="http://schemas.microsoft.com/office/drawing/2014/main" id="{2B77B318-1680-4C11-9715-2498234ADBCF}"/>
              </a:ext>
            </a:extLst>
          </p:cNvPr>
          <p:cNvSpPr>
            <a:spLocks noGrp="1"/>
          </p:cNvSpPr>
          <p:nvPr>
            <p:ph type="ftr" sz="quarter" idx="11"/>
          </p:nvPr>
        </p:nvSpPr>
        <p:spPr>
          <a:xfrm>
            <a:off x="0" y="6876000"/>
            <a:ext cx="0" cy="0"/>
          </a:xfrm>
        </p:spPr>
        <p:txBody>
          <a:bodyPr/>
          <a:lstStyle>
            <a:lvl1pPr>
              <a:defRPr sz="100">
                <a:noFill/>
              </a:defRPr>
            </a:lvl1pPr>
          </a:lstStyle>
          <a:p>
            <a:endParaRPr lang="en-US" noProof="0">
              <a:noFill/>
            </a:endParaRPr>
          </a:p>
        </p:txBody>
      </p:sp>
      <p:sp>
        <p:nvSpPr>
          <p:cNvPr id="18" name="Slide Number Placeholder 4">
            <a:extLst>
              <a:ext uri="{FF2B5EF4-FFF2-40B4-BE49-F238E27FC236}">
                <a16:creationId xmlns:a16="http://schemas.microsoft.com/office/drawing/2014/main" id="{2A435277-A870-47B0-B505-9A78763AE866}"/>
              </a:ext>
            </a:extLst>
          </p:cNvPr>
          <p:cNvSpPr>
            <a:spLocks noGrp="1"/>
          </p:cNvSpPr>
          <p:nvPr>
            <p:ph type="sldNum" sz="quarter" idx="12"/>
          </p:nvPr>
        </p:nvSpPr>
        <p:spPr>
          <a:xfrm>
            <a:off x="0" y="6876000"/>
            <a:ext cx="0" cy="0"/>
          </a:xfrm>
        </p:spPr>
        <p:txBody>
          <a:bodyPr/>
          <a:lstStyle>
            <a:lvl1pPr>
              <a:defRPr sz="100">
                <a:noFill/>
              </a:defRPr>
            </a:lvl1pPr>
          </a:lstStyle>
          <a:p>
            <a:fld id="{24C8C45C-947F-4981-8B3F-4F32E973C901}" type="slidenum">
              <a:rPr lang="en-US" noProof="0" smtClean="0"/>
              <a:pPr/>
              <a:t>‹#›</a:t>
            </a:fld>
            <a:endParaRPr lang="en-US" noProof="0"/>
          </a:p>
        </p:txBody>
      </p:sp>
      <p:sp>
        <p:nvSpPr>
          <p:cNvPr id="13" name="Pladsholder til tekst 10">
            <a:extLst>
              <a:ext uri="{FF2B5EF4-FFF2-40B4-BE49-F238E27FC236}">
                <a16:creationId xmlns:a16="http://schemas.microsoft.com/office/drawing/2014/main" id="{4DBECA88-35A3-45D7-8043-934422AEDEC2}"/>
              </a:ext>
            </a:extLst>
          </p:cNvPr>
          <p:cNvSpPr>
            <a:spLocks noGrp="1"/>
          </p:cNvSpPr>
          <p:nvPr>
            <p:ph type="body" sz="quarter" idx="15" hasCustomPrompt="1"/>
          </p:nvPr>
        </p:nvSpPr>
        <p:spPr>
          <a:xfrm>
            <a:off x="720000" y="540000"/>
            <a:ext cx="1611312" cy="540000"/>
          </a:xfrm>
        </p:spPr>
        <p:txBody>
          <a:bodyPr anchor="b"/>
          <a:lstStyle>
            <a:lvl1pPr marL="0" indent="0">
              <a:buNone/>
              <a:defRPr sz="1200">
                <a:solidFill>
                  <a:schemeClr val="bg1"/>
                </a:solidFill>
              </a:defRPr>
            </a:lvl1pPr>
          </a:lstStyle>
          <a:p>
            <a:pPr lvl="0"/>
            <a:r>
              <a:rPr lang="en-US" noProof="0"/>
              <a:t>Month XX, 20YY</a:t>
            </a:r>
          </a:p>
        </p:txBody>
      </p:sp>
    </p:spTree>
    <p:extLst>
      <p:ext uri="{BB962C8B-B14F-4D97-AF65-F5344CB8AC3E}">
        <p14:creationId xmlns:p14="http://schemas.microsoft.com/office/powerpoint/2010/main" val="2104827763"/>
      </p:ext>
    </p:extLst>
  </p:cSld>
  <p:clrMapOvr>
    <a:masterClrMapping/>
  </p:clrMapOvr>
  <p:hf hdr="0" ftr="0"/>
  <p:extLst>
    <p:ext uri="{DCECCB84-F9BA-43D5-87BE-67443E8EF086}">
      <p15:sldGuideLst xmlns:p15="http://schemas.microsoft.com/office/powerpoint/2012/main">
        <p15:guide id="1" pos="453">
          <p15:clr>
            <a:srgbClr val="F26B43"/>
          </p15:clr>
        </p15:guide>
        <p15:guide id="2" orient="horz" pos="1360">
          <p15:clr>
            <a:srgbClr val="F26B43"/>
          </p15:clr>
        </p15:guide>
        <p15:guide id="3" orient="horz" pos="1723">
          <p15:clr>
            <a:srgbClr val="F26B43"/>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COVER E, picture background">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DA94FB36-DD6F-410E-A156-0B3271DB200C}"/>
              </a:ext>
            </a:extLst>
          </p:cNvPr>
          <p:cNvSpPr>
            <a:spLocks noGrp="1"/>
          </p:cNvSpPr>
          <p:nvPr>
            <p:ph type="pic" sz="quarter" idx="16" hasCustomPrompt="1"/>
          </p:nvPr>
        </p:nvSpPr>
        <p:spPr>
          <a:xfrm>
            <a:off x="0" y="-1"/>
            <a:ext cx="12193200" cy="6861600"/>
          </a:xfrm>
        </p:spPr>
        <p:txBody>
          <a:bodyPr lIns="144000" tIns="108000"/>
          <a:lstStyle>
            <a:lvl1pPr marL="0" indent="0" algn="l">
              <a:buNone/>
              <a:defRPr sz="1600"/>
            </a:lvl1pPr>
          </a:lstStyle>
          <a:p>
            <a:r>
              <a:rPr lang="en-US" noProof="0"/>
              <a:t>Click here and insert light picture using the Insert tab, Pictures</a:t>
            </a:r>
          </a:p>
          <a:p>
            <a:endParaRPr lang="en-US" noProof="0"/>
          </a:p>
        </p:txBody>
      </p:sp>
      <p:sp>
        <p:nvSpPr>
          <p:cNvPr id="10" name="Text Placeholder 9">
            <a:extLst>
              <a:ext uri="{FF2B5EF4-FFF2-40B4-BE49-F238E27FC236}">
                <a16:creationId xmlns:a16="http://schemas.microsoft.com/office/drawing/2014/main" id="{3C826DCB-3E37-442F-8BB8-DEE4CC64F4EE}"/>
              </a:ext>
            </a:extLst>
          </p:cNvPr>
          <p:cNvSpPr>
            <a:spLocks noGrp="1"/>
          </p:cNvSpPr>
          <p:nvPr>
            <p:ph type="body" sz="quarter" idx="13" hasCustomPrompt="1"/>
          </p:nvPr>
        </p:nvSpPr>
        <p:spPr>
          <a:xfrm>
            <a:off x="719138" y="2160000"/>
            <a:ext cx="8153400" cy="360000"/>
          </a:xfrm>
        </p:spPr>
        <p:txBody>
          <a:bodyPr tIns="0" anchor="b" anchorCtr="0">
            <a:normAutofit/>
          </a:bodyPr>
          <a:lstStyle>
            <a:lvl1pPr marL="0" indent="0">
              <a:lnSpc>
                <a:spcPct val="83000"/>
              </a:lnSpc>
              <a:spcAft>
                <a:spcPts val="0"/>
              </a:spcAft>
              <a:buNone/>
              <a:defRPr sz="2800" cap="all" baseline="0">
                <a:solidFill>
                  <a:schemeClr val="accent1"/>
                </a:solidFill>
              </a:defRPr>
            </a:lvl1pPr>
            <a:lvl2pPr marL="0" indent="0">
              <a:buNone/>
              <a:defRPr cap="all" baseline="0"/>
            </a:lvl2pPr>
            <a:lvl3pPr marL="0" indent="0">
              <a:buNone/>
              <a:defRPr cap="all" baseline="0"/>
            </a:lvl3pPr>
            <a:lvl4pPr marL="0" indent="0">
              <a:buNone/>
              <a:defRPr cap="all" baseline="0"/>
            </a:lvl4pPr>
            <a:lvl5pPr marL="0" indent="0">
              <a:buNone/>
              <a:defRPr cap="all" baseline="0"/>
            </a:lvl5pPr>
          </a:lstStyle>
          <a:p>
            <a:pPr lvl="0"/>
            <a:r>
              <a:rPr lang="en-US" noProof="0"/>
              <a:t>add text line, e.g., who is presenting</a:t>
            </a:r>
          </a:p>
        </p:txBody>
      </p:sp>
      <p:sp>
        <p:nvSpPr>
          <p:cNvPr id="12" name="Text Placeholder 11">
            <a:extLst>
              <a:ext uri="{FF2B5EF4-FFF2-40B4-BE49-F238E27FC236}">
                <a16:creationId xmlns:a16="http://schemas.microsoft.com/office/drawing/2014/main" id="{0DC0178C-A562-46E9-92B1-D3CEA30B45E5}"/>
              </a:ext>
            </a:extLst>
          </p:cNvPr>
          <p:cNvSpPr>
            <a:spLocks noGrp="1"/>
          </p:cNvSpPr>
          <p:nvPr>
            <p:ph type="body" sz="quarter" idx="14" hasCustomPrompt="1"/>
          </p:nvPr>
        </p:nvSpPr>
        <p:spPr>
          <a:xfrm>
            <a:off x="2500313" y="539751"/>
            <a:ext cx="5066850" cy="539750"/>
          </a:xfrm>
        </p:spPr>
        <p:txBody>
          <a:bodyPr anchor="b" anchorCtr="0"/>
          <a:lstStyle>
            <a:lvl1pPr marL="0" indent="0" algn="l">
              <a:buNone/>
              <a:defRPr sz="1200" cap="none" baseline="0">
                <a:solidFill>
                  <a:schemeClr val="accent1"/>
                </a:solidFill>
                <a:latin typeface="+mn-lt"/>
              </a:defRPr>
            </a:lvl1pPr>
            <a:lvl2pPr marL="0" indent="0" algn="r">
              <a:buNone/>
              <a:defRPr cap="all" baseline="0">
                <a:latin typeface="+mn-lt"/>
              </a:defRPr>
            </a:lvl2pPr>
            <a:lvl3pPr marL="0" indent="0" algn="r">
              <a:buNone/>
              <a:defRPr cap="all" baseline="0">
                <a:latin typeface="+mn-lt"/>
              </a:defRPr>
            </a:lvl3pPr>
            <a:lvl4pPr marL="0" indent="0" algn="r">
              <a:buNone/>
              <a:defRPr cap="all" baseline="0">
                <a:latin typeface="+mn-lt"/>
              </a:defRPr>
            </a:lvl4pPr>
            <a:lvl5pPr marL="0" indent="0" algn="r">
              <a:buNone/>
              <a:defRPr cap="all" baseline="0">
                <a:latin typeface="+mn-lt"/>
              </a:defRPr>
            </a:lvl5pPr>
          </a:lstStyle>
          <a:p>
            <a:pPr lvl="0"/>
            <a:r>
              <a:rPr lang="en-US" noProof="0"/>
              <a:t>If necessary, add presentation context, e.g., </a:t>
            </a:r>
            <a:br>
              <a:rPr lang="en-US" noProof="0"/>
            </a:br>
            <a:r>
              <a:rPr lang="en-US" noProof="0"/>
              <a:t>”Steering committee meeting”</a:t>
            </a:r>
          </a:p>
        </p:txBody>
      </p:sp>
      <p:sp>
        <p:nvSpPr>
          <p:cNvPr id="2" name="Title 1"/>
          <p:cNvSpPr>
            <a:spLocks noGrp="1"/>
          </p:cNvSpPr>
          <p:nvPr>
            <p:ph type="ctrTitle" hasCustomPrompt="1"/>
          </p:nvPr>
        </p:nvSpPr>
        <p:spPr>
          <a:xfrm>
            <a:off x="687600" y="2735264"/>
            <a:ext cx="8184937" cy="2448000"/>
          </a:xfrm>
          <a:prstGeom prst="rect">
            <a:avLst/>
          </a:prstGeom>
        </p:spPr>
        <p:txBody>
          <a:bodyPr anchor="t" anchorCtr="0"/>
          <a:lstStyle>
            <a:lvl1pPr algn="l">
              <a:defRPr sz="6000">
                <a:solidFill>
                  <a:schemeClr val="accent1"/>
                </a:solidFill>
              </a:defRPr>
            </a:lvl1pPr>
          </a:lstStyle>
          <a:p>
            <a:r>
              <a:rPr lang="en-US" noProof="0"/>
              <a:t>add presentation title</a:t>
            </a:r>
          </a:p>
        </p:txBody>
      </p:sp>
      <p:sp>
        <p:nvSpPr>
          <p:cNvPr id="17" name="Footer Placeholder 3">
            <a:extLst>
              <a:ext uri="{FF2B5EF4-FFF2-40B4-BE49-F238E27FC236}">
                <a16:creationId xmlns:a16="http://schemas.microsoft.com/office/drawing/2014/main" id="{2B77B318-1680-4C11-9715-2498234ADBCF}"/>
              </a:ext>
            </a:extLst>
          </p:cNvPr>
          <p:cNvSpPr>
            <a:spLocks noGrp="1"/>
          </p:cNvSpPr>
          <p:nvPr>
            <p:ph type="ftr" sz="quarter" idx="11"/>
          </p:nvPr>
        </p:nvSpPr>
        <p:spPr>
          <a:xfrm>
            <a:off x="0" y="6876000"/>
            <a:ext cx="0" cy="0"/>
          </a:xfrm>
        </p:spPr>
        <p:txBody>
          <a:bodyPr/>
          <a:lstStyle>
            <a:lvl1pPr>
              <a:defRPr sz="100">
                <a:noFill/>
              </a:defRPr>
            </a:lvl1pPr>
          </a:lstStyle>
          <a:p>
            <a:endParaRPr lang="en-US" noProof="0">
              <a:noFill/>
            </a:endParaRPr>
          </a:p>
        </p:txBody>
      </p:sp>
      <p:sp>
        <p:nvSpPr>
          <p:cNvPr id="18" name="Slide Number Placeholder 4">
            <a:extLst>
              <a:ext uri="{FF2B5EF4-FFF2-40B4-BE49-F238E27FC236}">
                <a16:creationId xmlns:a16="http://schemas.microsoft.com/office/drawing/2014/main" id="{2A435277-A870-47B0-B505-9A78763AE866}"/>
              </a:ext>
            </a:extLst>
          </p:cNvPr>
          <p:cNvSpPr>
            <a:spLocks noGrp="1"/>
          </p:cNvSpPr>
          <p:nvPr>
            <p:ph type="sldNum" sz="quarter" idx="12"/>
          </p:nvPr>
        </p:nvSpPr>
        <p:spPr>
          <a:xfrm>
            <a:off x="0" y="6876000"/>
            <a:ext cx="0" cy="0"/>
          </a:xfrm>
        </p:spPr>
        <p:txBody>
          <a:bodyPr/>
          <a:lstStyle>
            <a:lvl1pPr>
              <a:defRPr sz="100">
                <a:noFill/>
              </a:defRPr>
            </a:lvl1pPr>
          </a:lstStyle>
          <a:p>
            <a:fld id="{24C8C45C-947F-4981-8B3F-4F32E973C901}" type="slidenum">
              <a:rPr lang="en-US" noProof="0" smtClean="0"/>
              <a:pPr/>
              <a:t>‹#›</a:t>
            </a:fld>
            <a:endParaRPr lang="en-US" noProof="0"/>
          </a:p>
        </p:txBody>
      </p:sp>
      <p:sp>
        <p:nvSpPr>
          <p:cNvPr id="22" name="Text Placeholder 21">
            <a:extLst>
              <a:ext uri="{FF2B5EF4-FFF2-40B4-BE49-F238E27FC236}">
                <a16:creationId xmlns:a16="http://schemas.microsoft.com/office/drawing/2014/main" id="{A2DC8DF0-6822-4A39-89C2-2CDD4187E9A7}"/>
              </a:ext>
            </a:extLst>
          </p:cNvPr>
          <p:cNvSpPr>
            <a:spLocks noGrp="1"/>
          </p:cNvSpPr>
          <p:nvPr>
            <p:ph type="body" sz="quarter" idx="17" hasCustomPrompt="1"/>
          </p:nvPr>
        </p:nvSpPr>
        <p:spPr>
          <a:xfrm>
            <a:off x="10748168" y="1089439"/>
            <a:ext cx="1449388" cy="2897188"/>
          </a:xfrm>
          <a:custGeom>
            <a:avLst/>
            <a:gdLst>
              <a:gd name="connsiteX0" fmla="*/ 1449388 w 1449388"/>
              <a:gd name="connsiteY0" fmla="*/ 0 h 2897188"/>
              <a:gd name="connsiteX1" fmla="*/ 1449388 w 1449388"/>
              <a:gd name="connsiteY1" fmla="*/ 460088 h 2897188"/>
              <a:gd name="connsiteX2" fmla="*/ 455782 w 1449388"/>
              <a:gd name="connsiteY2" fmla="*/ 1448594 h 2897188"/>
              <a:gd name="connsiteX3" fmla="*/ 1444830 w 1449388"/>
              <a:gd name="connsiteY3" fmla="*/ 2441655 h 2897188"/>
              <a:gd name="connsiteX4" fmla="*/ 1444830 w 1449388"/>
              <a:gd name="connsiteY4" fmla="*/ 2897188 h 2897188"/>
              <a:gd name="connsiteX5" fmla="*/ 0 w 1449388"/>
              <a:gd name="connsiteY5" fmla="*/ 1448594 h 2897188"/>
              <a:gd name="connsiteX6" fmla="*/ 1449388 w 1449388"/>
              <a:gd name="connsiteY6" fmla="*/ 0 h 28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9388" h="2897188">
                <a:moveTo>
                  <a:pt x="1449388" y="0"/>
                </a:moveTo>
                <a:lnTo>
                  <a:pt x="1449388" y="460088"/>
                </a:lnTo>
                <a:cubicBezTo>
                  <a:pt x="902449" y="460088"/>
                  <a:pt x="455782" y="901955"/>
                  <a:pt x="455782" y="1448594"/>
                </a:cubicBezTo>
                <a:cubicBezTo>
                  <a:pt x="455782" y="1995233"/>
                  <a:pt x="897891" y="2437100"/>
                  <a:pt x="1444830" y="2441655"/>
                </a:cubicBezTo>
                <a:cubicBezTo>
                  <a:pt x="1444830" y="2897188"/>
                  <a:pt x="1444830" y="2897188"/>
                  <a:pt x="1444830" y="2897188"/>
                </a:cubicBezTo>
                <a:cubicBezTo>
                  <a:pt x="647211" y="2897188"/>
                  <a:pt x="0" y="2245776"/>
                  <a:pt x="0" y="1448594"/>
                </a:cubicBezTo>
                <a:cubicBezTo>
                  <a:pt x="0" y="651412"/>
                  <a:pt x="651769" y="0"/>
                  <a:pt x="1449388" y="0"/>
                </a:cubicBezTo>
                <a:close/>
              </a:path>
            </a:pathLst>
          </a:custGeom>
          <a:solidFill>
            <a:schemeClr val="accent1"/>
          </a:solidFill>
        </p:spPr>
        <p:txBody>
          <a:bodyPr wrap="square">
            <a:noAutofit/>
          </a:bodyPr>
          <a:lstStyle>
            <a:lvl1pPr>
              <a:buFont typeface="Arial" panose="020B0604020202020204" pitchFamily="34" charset="0"/>
              <a:buNone/>
              <a:defRPr sz="100">
                <a:noFill/>
              </a:defRPr>
            </a:lvl1pPr>
            <a:lvl2pPr>
              <a:buFont typeface="Arial" panose="020B0604020202020204" pitchFamily="34" charset="0"/>
              <a:buNone/>
              <a:defRPr sz="100"/>
            </a:lvl2pPr>
            <a:lvl3pPr>
              <a:buFont typeface="Arial" panose="020B0604020202020204" pitchFamily="34" charset="0"/>
              <a:buNone/>
              <a:defRPr sz="100"/>
            </a:lvl3pPr>
            <a:lvl4pPr>
              <a:buFont typeface="Arial" panose="020B0604020202020204" pitchFamily="34" charset="0"/>
              <a:buNone/>
              <a:defRPr sz="100"/>
            </a:lvl4pPr>
            <a:lvl5pPr>
              <a:buFont typeface="Arial" panose="020B0604020202020204" pitchFamily="34" charset="0"/>
              <a:buNone/>
              <a:defRPr sz="100"/>
            </a:lvl5pPr>
          </a:lstStyle>
          <a:p>
            <a:pPr lvl="0"/>
            <a:r>
              <a:rPr lang="en-US" noProof="0"/>
              <a:t>.</a:t>
            </a:r>
          </a:p>
        </p:txBody>
      </p:sp>
      <p:sp>
        <p:nvSpPr>
          <p:cNvPr id="21" name="Text Placeholder 20">
            <a:extLst>
              <a:ext uri="{FF2B5EF4-FFF2-40B4-BE49-F238E27FC236}">
                <a16:creationId xmlns:a16="http://schemas.microsoft.com/office/drawing/2014/main" id="{6E3FBD3C-DC4F-4726-A9D0-1200FE0F3817}"/>
              </a:ext>
            </a:extLst>
          </p:cNvPr>
          <p:cNvSpPr>
            <a:spLocks noGrp="1"/>
          </p:cNvSpPr>
          <p:nvPr>
            <p:ph type="body" sz="quarter" idx="18" hasCustomPrompt="1"/>
          </p:nvPr>
        </p:nvSpPr>
        <p:spPr>
          <a:xfrm>
            <a:off x="7571519" y="0"/>
            <a:ext cx="789222" cy="735951"/>
          </a:xfrm>
          <a:custGeom>
            <a:avLst/>
            <a:gdLst>
              <a:gd name="connsiteX0" fmla="*/ 0 w 789222"/>
              <a:gd name="connsiteY0" fmla="*/ 0 h 735951"/>
              <a:gd name="connsiteX1" fmla="*/ 586234 w 789222"/>
              <a:gd name="connsiteY1" fmla="*/ 1 h 735951"/>
              <a:gd name="connsiteX2" fmla="*/ 614796 w 789222"/>
              <a:gd name="connsiteY2" fmla="*/ 47108 h 735951"/>
              <a:gd name="connsiteX3" fmla="*/ 789222 w 789222"/>
              <a:gd name="connsiteY3" fmla="*/ 735951 h 735951"/>
              <a:gd name="connsiteX4" fmla="*/ 333505 w 789222"/>
              <a:gd name="connsiteY4" fmla="*/ 735951 h 735951"/>
              <a:gd name="connsiteX5" fmla="*/ 44124 w 789222"/>
              <a:gd name="connsiteY5" fmla="*/ 36522 h 7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222" h="735951">
                <a:moveTo>
                  <a:pt x="0" y="0"/>
                </a:moveTo>
                <a:lnTo>
                  <a:pt x="586234" y="1"/>
                </a:lnTo>
                <a:lnTo>
                  <a:pt x="614796" y="47108"/>
                </a:lnTo>
                <a:cubicBezTo>
                  <a:pt x="726027" y="252213"/>
                  <a:pt x="789222" y="486968"/>
                  <a:pt x="789222" y="735951"/>
                </a:cubicBezTo>
                <a:lnTo>
                  <a:pt x="333505" y="735951"/>
                </a:lnTo>
                <a:cubicBezTo>
                  <a:pt x="333505" y="462781"/>
                  <a:pt x="222993" y="215790"/>
                  <a:pt x="44124" y="36522"/>
                </a:cubicBezTo>
                <a:close/>
              </a:path>
            </a:pathLst>
          </a:custGeom>
          <a:solidFill>
            <a:schemeClr val="accent2"/>
          </a:solidFill>
        </p:spPr>
        <p:txBody>
          <a:bodyPr wrap="square">
            <a:noAutofit/>
          </a:bodyPr>
          <a:lstStyle>
            <a:lvl1pPr>
              <a:buNone/>
              <a:defRPr sz="100">
                <a:noFill/>
              </a:defRPr>
            </a:lvl1pPr>
            <a:lvl2pPr>
              <a:defRPr sz="100"/>
            </a:lvl2pPr>
            <a:lvl3pPr>
              <a:defRPr sz="100"/>
            </a:lvl3pPr>
            <a:lvl4pPr>
              <a:defRPr sz="100"/>
            </a:lvl4pPr>
            <a:lvl5pPr>
              <a:defRPr sz="100"/>
            </a:lvl5pPr>
          </a:lstStyle>
          <a:p>
            <a:pPr lvl="0"/>
            <a:r>
              <a:rPr lang="en-US" noProof="0"/>
              <a:t>.</a:t>
            </a:r>
          </a:p>
        </p:txBody>
      </p:sp>
      <p:sp>
        <p:nvSpPr>
          <p:cNvPr id="23" name="Text Placeholder 22">
            <a:extLst>
              <a:ext uri="{FF2B5EF4-FFF2-40B4-BE49-F238E27FC236}">
                <a16:creationId xmlns:a16="http://schemas.microsoft.com/office/drawing/2014/main" id="{E83E5861-AAD7-47B0-A433-9A27604E7FA5}"/>
              </a:ext>
            </a:extLst>
          </p:cNvPr>
          <p:cNvSpPr>
            <a:spLocks noGrp="1"/>
          </p:cNvSpPr>
          <p:nvPr>
            <p:ph type="body" sz="quarter" idx="19" hasCustomPrompt="1"/>
          </p:nvPr>
        </p:nvSpPr>
        <p:spPr>
          <a:xfrm>
            <a:off x="10373072" y="5534803"/>
            <a:ext cx="1241880" cy="753923"/>
          </a:xfrm>
          <a:custGeom>
            <a:avLst/>
            <a:gdLst>
              <a:gd name="connsiteX0" fmla="*/ 8608279 w 11296659"/>
              <a:gd name="connsiteY0" fmla="*/ 6334425 h 6858000"/>
              <a:gd name="connsiteX1" fmla="*/ 8501689 w 11296659"/>
              <a:gd name="connsiteY1" fmla="*/ 6360281 h 6858000"/>
              <a:gd name="connsiteX2" fmla="*/ 8427399 w 11296659"/>
              <a:gd name="connsiteY2" fmla="*/ 6434617 h 6858000"/>
              <a:gd name="connsiteX3" fmla="*/ 8398329 w 11296659"/>
              <a:gd name="connsiteY3" fmla="*/ 6541272 h 6858000"/>
              <a:gd name="connsiteX4" fmla="*/ 8427399 w 11296659"/>
              <a:gd name="connsiteY4" fmla="*/ 6647928 h 6858000"/>
              <a:gd name="connsiteX5" fmla="*/ 8501689 w 11296659"/>
              <a:gd name="connsiteY5" fmla="*/ 6722264 h 6858000"/>
              <a:gd name="connsiteX6" fmla="*/ 8608279 w 11296659"/>
              <a:gd name="connsiteY6" fmla="*/ 6751352 h 6858000"/>
              <a:gd name="connsiteX7" fmla="*/ 8708410 w 11296659"/>
              <a:gd name="connsiteY7" fmla="*/ 6722264 h 6858000"/>
              <a:gd name="connsiteX8" fmla="*/ 8782700 w 11296659"/>
              <a:gd name="connsiteY8" fmla="*/ 6647928 h 6858000"/>
              <a:gd name="connsiteX9" fmla="*/ 8811770 w 11296659"/>
              <a:gd name="connsiteY9" fmla="*/ 6541272 h 6858000"/>
              <a:gd name="connsiteX10" fmla="*/ 8782700 w 11296659"/>
              <a:gd name="connsiteY10" fmla="*/ 6434617 h 6858000"/>
              <a:gd name="connsiteX11" fmla="*/ 8708410 w 11296659"/>
              <a:gd name="connsiteY11" fmla="*/ 6360281 h 6858000"/>
              <a:gd name="connsiteX12" fmla="*/ 8608279 w 11296659"/>
              <a:gd name="connsiteY12" fmla="*/ 6334425 h 6858000"/>
              <a:gd name="connsiteX13" fmla="*/ 7293043 w 11296659"/>
              <a:gd name="connsiteY13" fmla="*/ 6334425 h 6858000"/>
              <a:gd name="connsiteX14" fmla="*/ 7186193 w 11296659"/>
              <a:gd name="connsiteY14" fmla="*/ 6360281 h 6858000"/>
              <a:gd name="connsiteX15" fmla="*/ 7111722 w 11296659"/>
              <a:gd name="connsiteY15" fmla="*/ 6434617 h 6858000"/>
              <a:gd name="connsiteX16" fmla="*/ 7082581 w 11296659"/>
              <a:gd name="connsiteY16" fmla="*/ 6541272 h 6858000"/>
              <a:gd name="connsiteX17" fmla="*/ 7111722 w 11296659"/>
              <a:gd name="connsiteY17" fmla="*/ 6647928 h 6858000"/>
              <a:gd name="connsiteX18" fmla="*/ 7189431 w 11296659"/>
              <a:gd name="connsiteY18" fmla="*/ 6722264 h 6858000"/>
              <a:gd name="connsiteX19" fmla="*/ 7293043 w 11296659"/>
              <a:gd name="connsiteY19" fmla="*/ 6751352 h 6858000"/>
              <a:gd name="connsiteX20" fmla="*/ 7393417 w 11296659"/>
              <a:gd name="connsiteY20" fmla="*/ 6722264 h 6858000"/>
              <a:gd name="connsiteX21" fmla="*/ 7467888 w 11296659"/>
              <a:gd name="connsiteY21" fmla="*/ 6647928 h 6858000"/>
              <a:gd name="connsiteX22" fmla="*/ 7497029 w 11296659"/>
              <a:gd name="connsiteY22" fmla="*/ 6541272 h 6858000"/>
              <a:gd name="connsiteX23" fmla="*/ 7467888 w 11296659"/>
              <a:gd name="connsiteY23" fmla="*/ 6434617 h 6858000"/>
              <a:gd name="connsiteX24" fmla="*/ 7393417 w 11296659"/>
              <a:gd name="connsiteY24" fmla="*/ 6360281 h 6858000"/>
              <a:gd name="connsiteX25" fmla="*/ 7293043 w 11296659"/>
              <a:gd name="connsiteY25" fmla="*/ 6334425 h 6858000"/>
              <a:gd name="connsiteX26" fmla="*/ 10194933 w 11296659"/>
              <a:gd name="connsiteY26" fmla="*/ 6237294 h 6858000"/>
              <a:gd name="connsiteX27" fmla="*/ 10644196 w 11296659"/>
              <a:gd name="connsiteY27" fmla="*/ 6237294 h 6858000"/>
              <a:gd name="connsiteX28" fmla="*/ 10644196 w 11296659"/>
              <a:gd name="connsiteY28" fmla="*/ 6337307 h 6858000"/>
              <a:gd name="connsiteX29" fmla="*/ 10310821 w 11296659"/>
              <a:gd name="connsiteY29" fmla="*/ 6337307 h 6858000"/>
              <a:gd name="connsiteX30" fmla="*/ 10310821 w 11296659"/>
              <a:gd name="connsiteY30" fmla="*/ 6489707 h 6858000"/>
              <a:gd name="connsiteX31" fmla="*/ 10607683 w 11296659"/>
              <a:gd name="connsiteY31" fmla="*/ 6489707 h 6858000"/>
              <a:gd name="connsiteX32" fmla="*/ 10607683 w 11296659"/>
              <a:gd name="connsiteY32" fmla="*/ 6592895 h 6858000"/>
              <a:gd name="connsiteX33" fmla="*/ 10310821 w 11296659"/>
              <a:gd name="connsiteY33" fmla="*/ 6592895 h 6858000"/>
              <a:gd name="connsiteX34" fmla="*/ 10310821 w 11296659"/>
              <a:gd name="connsiteY34" fmla="*/ 6745295 h 6858000"/>
              <a:gd name="connsiteX35" fmla="*/ 10653721 w 11296659"/>
              <a:gd name="connsiteY35" fmla="*/ 6745295 h 6858000"/>
              <a:gd name="connsiteX36" fmla="*/ 10653721 w 11296659"/>
              <a:gd name="connsiteY36" fmla="*/ 6848482 h 6858000"/>
              <a:gd name="connsiteX37" fmla="*/ 10194933 w 11296659"/>
              <a:gd name="connsiteY37" fmla="*/ 6848482 h 6858000"/>
              <a:gd name="connsiteX38" fmla="*/ 9839332 w 11296659"/>
              <a:gd name="connsiteY38" fmla="*/ 6237294 h 6858000"/>
              <a:gd name="connsiteX39" fmla="*/ 9955220 w 11296659"/>
              <a:gd name="connsiteY39" fmla="*/ 6237294 h 6858000"/>
              <a:gd name="connsiteX40" fmla="*/ 9955220 w 11296659"/>
              <a:gd name="connsiteY40" fmla="*/ 6848482 h 6858000"/>
              <a:gd name="connsiteX41" fmla="*/ 9839332 w 11296659"/>
              <a:gd name="connsiteY41" fmla="*/ 6848482 h 6858000"/>
              <a:gd name="connsiteX42" fmla="*/ 7807330 w 11296659"/>
              <a:gd name="connsiteY42" fmla="*/ 6237294 h 6858000"/>
              <a:gd name="connsiteX43" fmla="*/ 7923218 w 11296659"/>
              <a:gd name="connsiteY43" fmla="*/ 6237294 h 6858000"/>
              <a:gd name="connsiteX44" fmla="*/ 7923218 w 11296659"/>
              <a:gd name="connsiteY44" fmla="*/ 6742120 h 6858000"/>
              <a:gd name="connsiteX45" fmla="*/ 8188330 w 11296659"/>
              <a:gd name="connsiteY45" fmla="*/ 6742120 h 6858000"/>
              <a:gd name="connsiteX46" fmla="*/ 8188330 w 11296659"/>
              <a:gd name="connsiteY46" fmla="*/ 6848482 h 6858000"/>
              <a:gd name="connsiteX47" fmla="*/ 7807330 w 11296659"/>
              <a:gd name="connsiteY47" fmla="*/ 6848482 h 6858000"/>
              <a:gd name="connsiteX48" fmla="*/ 6235703 w 11296659"/>
              <a:gd name="connsiteY48" fmla="*/ 6237294 h 6858000"/>
              <a:gd name="connsiteX49" fmla="*/ 6346828 w 11296659"/>
              <a:gd name="connsiteY49" fmla="*/ 6237294 h 6858000"/>
              <a:gd name="connsiteX50" fmla="*/ 6662742 w 11296659"/>
              <a:gd name="connsiteY50" fmla="*/ 6657982 h 6858000"/>
              <a:gd name="connsiteX51" fmla="*/ 6662742 w 11296659"/>
              <a:gd name="connsiteY51" fmla="*/ 6237294 h 6858000"/>
              <a:gd name="connsiteX52" fmla="*/ 6775454 w 11296659"/>
              <a:gd name="connsiteY52" fmla="*/ 6237294 h 6858000"/>
              <a:gd name="connsiteX53" fmla="*/ 6775454 w 11296659"/>
              <a:gd name="connsiteY53" fmla="*/ 6848482 h 6858000"/>
              <a:gd name="connsiteX54" fmla="*/ 6662742 w 11296659"/>
              <a:gd name="connsiteY54" fmla="*/ 6848482 h 6858000"/>
              <a:gd name="connsiteX55" fmla="*/ 6350003 w 11296659"/>
              <a:gd name="connsiteY55" fmla="*/ 6427794 h 6858000"/>
              <a:gd name="connsiteX56" fmla="*/ 6350003 w 11296659"/>
              <a:gd name="connsiteY56" fmla="*/ 6848482 h 6858000"/>
              <a:gd name="connsiteX57" fmla="*/ 6235703 w 11296659"/>
              <a:gd name="connsiteY57" fmla="*/ 6848482 h 6858000"/>
              <a:gd name="connsiteX58" fmla="*/ 5451477 w 11296659"/>
              <a:gd name="connsiteY58" fmla="*/ 6237294 h 6858000"/>
              <a:gd name="connsiteX59" fmla="*/ 5567365 w 11296659"/>
              <a:gd name="connsiteY59" fmla="*/ 6237294 h 6858000"/>
              <a:gd name="connsiteX60" fmla="*/ 5567365 w 11296659"/>
              <a:gd name="connsiteY60" fmla="*/ 6496057 h 6858000"/>
              <a:gd name="connsiteX61" fmla="*/ 5870578 w 11296659"/>
              <a:gd name="connsiteY61" fmla="*/ 6496057 h 6858000"/>
              <a:gd name="connsiteX62" fmla="*/ 5870578 w 11296659"/>
              <a:gd name="connsiteY62" fmla="*/ 6237294 h 6858000"/>
              <a:gd name="connsiteX63" fmla="*/ 5991228 w 11296659"/>
              <a:gd name="connsiteY63" fmla="*/ 6237294 h 6858000"/>
              <a:gd name="connsiteX64" fmla="*/ 5991228 w 11296659"/>
              <a:gd name="connsiteY64" fmla="*/ 6848482 h 6858000"/>
              <a:gd name="connsiteX65" fmla="*/ 5870578 w 11296659"/>
              <a:gd name="connsiteY65" fmla="*/ 6848482 h 6858000"/>
              <a:gd name="connsiteX66" fmla="*/ 5870578 w 11296659"/>
              <a:gd name="connsiteY66" fmla="*/ 6599245 h 6858000"/>
              <a:gd name="connsiteX67" fmla="*/ 5567365 w 11296659"/>
              <a:gd name="connsiteY67" fmla="*/ 6599245 h 6858000"/>
              <a:gd name="connsiteX68" fmla="*/ 5567365 w 11296659"/>
              <a:gd name="connsiteY68" fmla="*/ 6848482 h 6858000"/>
              <a:gd name="connsiteX69" fmla="*/ 5451477 w 11296659"/>
              <a:gd name="connsiteY69" fmla="*/ 6848482 h 6858000"/>
              <a:gd name="connsiteX70" fmla="*/ 4090988 w 11296659"/>
              <a:gd name="connsiteY70" fmla="*/ 6237294 h 6858000"/>
              <a:gd name="connsiteX71" fmla="*/ 4540251 w 11296659"/>
              <a:gd name="connsiteY71" fmla="*/ 6237294 h 6858000"/>
              <a:gd name="connsiteX72" fmla="*/ 4540251 w 11296659"/>
              <a:gd name="connsiteY72" fmla="*/ 6337307 h 6858000"/>
              <a:gd name="connsiteX73" fmla="*/ 4206877 w 11296659"/>
              <a:gd name="connsiteY73" fmla="*/ 6337307 h 6858000"/>
              <a:gd name="connsiteX74" fmla="*/ 4206877 w 11296659"/>
              <a:gd name="connsiteY74" fmla="*/ 6489707 h 6858000"/>
              <a:gd name="connsiteX75" fmla="*/ 4503739 w 11296659"/>
              <a:gd name="connsiteY75" fmla="*/ 6489707 h 6858000"/>
              <a:gd name="connsiteX76" fmla="*/ 4503739 w 11296659"/>
              <a:gd name="connsiteY76" fmla="*/ 6592895 h 6858000"/>
              <a:gd name="connsiteX77" fmla="*/ 4206877 w 11296659"/>
              <a:gd name="connsiteY77" fmla="*/ 6592895 h 6858000"/>
              <a:gd name="connsiteX78" fmla="*/ 4206877 w 11296659"/>
              <a:gd name="connsiteY78" fmla="*/ 6745295 h 6858000"/>
              <a:gd name="connsiteX79" fmla="*/ 4549776 w 11296659"/>
              <a:gd name="connsiteY79" fmla="*/ 6745295 h 6858000"/>
              <a:gd name="connsiteX80" fmla="*/ 4549776 w 11296659"/>
              <a:gd name="connsiteY80" fmla="*/ 6848482 h 6858000"/>
              <a:gd name="connsiteX81" fmla="*/ 4090988 w 11296659"/>
              <a:gd name="connsiteY81" fmla="*/ 6848482 h 6858000"/>
              <a:gd name="connsiteX82" fmla="*/ 3422654 w 11296659"/>
              <a:gd name="connsiteY82" fmla="*/ 6237294 h 6858000"/>
              <a:gd name="connsiteX83" fmla="*/ 3919538 w 11296659"/>
              <a:gd name="connsiteY83" fmla="*/ 6237294 h 6858000"/>
              <a:gd name="connsiteX84" fmla="*/ 3919538 w 11296659"/>
              <a:gd name="connsiteY84" fmla="*/ 6340482 h 6858000"/>
              <a:gd name="connsiteX85" fmla="*/ 3729041 w 11296659"/>
              <a:gd name="connsiteY85" fmla="*/ 6340482 h 6858000"/>
              <a:gd name="connsiteX86" fmla="*/ 3729041 w 11296659"/>
              <a:gd name="connsiteY86" fmla="*/ 6848482 h 6858000"/>
              <a:gd name="connsiteX87" fmla="*/ 3613153 w 11296659"/>
              <a:gd name="connsiteY87" fmla="*/ 6848482 h 6858000"/>
              <a:gd name="connsiteX88" fmla="*/ 3613153 w 11296659"/>
              <a:gd name="connsiteY88" fmla="*/ 6340482 h 6858000"/>
              <a:gd name="connsiteX89" fmla="*/ 3422654 w 11296659"/>
              <a:gd name="connsiteY89" fmla="*/ 6340482 h 6858000"/>
              <a:gd name="connsiteX90" fmla="*/ 11070777 w 11296659"/>
              <a:gd name="connsiteY90" fmla="*/ 6227769 h 6858000"/>
              <a:gd name="connsiteX91" fmla="*/ 11186945 w 11296659"/>
              <a:gd name="connsiteY91" fmla="*/ 6243931 h 6858000"/>
              <a:gd name="connsiteX92" fmla="*/ 11290205 w 11296659"/>
              <a:gd name="connsiteY92" fmla="*/ 6292415 h 6858000"/>
              <a:gd name="connsiteX93" fmla="*/ 11245029 w 11296659"/>
              <a:gd name="connsiteY93" fmla="*/ 6392616 h 6858000"/>
              <a:gd name="connsiteX94" fmla="*/ 11148222 w 11296659"/>
              <a:gd name="connsiteY94" fmla="*/ 6347364 h 6858000"/>
              <a:gd name="connsiteX95" fmla="*/ 11061097 w 11296659"/>
              <a:gd name="connsiteY95" fmla="*/ 6334435 h 6858000"/>
              <a:gd name="connsiteX96" fmla="*/ 10993332 w 11296659"/>
              <a:gd name="connsiteY96" fmla="*/ 6347364 h 6858000"/>
              <a:gd name="connsiteX97" fmla="*/ 10970744 w 11296659"/>
              <a:gd name="connsiteY97" fmla="*/ 6392616 h 6858000"/>
              <a:gd name="connsiteX98" fmla="*/ 10986878 w 11296659"/>
              <a:gd name="connsiteY98" fmla="*/ 6434635 h 6858000"/>
              <a:gd name="connsiteX99" fmla="*/ 11028828 w 11296659"/>
              <a:gd name="connsiteY99" fmla="*/ 6463726 h 6858000"/>
              <a:gd name="connsiteX100" fmla="*/ 11099819 w 11296659"/>
              <a:gd name="connsiteY100" fmla="*/ 6486352 h 6858000"/>
              <a:gd name="connsiteX101" fmla="*/ 11199853 w 11296659"/>
              <a:gd name="connsiteY101" fmla="*/ 6525139 h 6858000"/>
              <a:gd name="connsiteX102" fmla="*/ 11267617 w 11296659"/>
              <a:gd name="connsiteY102" fmla="*/ 6576856 h 6858000"/>
              <a:gd name="connsiteX103" fmla="*/ 11296659 w 11296659"/>
              <a:gd name="connsiteY103" fmla="*/ 6673824 h 6858000"/>
              <a:gd name="connsiteX104" fmla="*/ 11267617 w 11296659"/>
              <a:gd name="connsiteY104" fmla="*/ 6770793 h 6858000"/>
              <a:gd name="connsiteX105" fmla="*/ 11183718 w 11296659"/>
              <a:gd name="connsiteY105" fmla="*/ 6832206 h 6858000"/>
              <a:gd name="connsiteX106" fmla="*/ 11064323 w 11296659"/>
              <a:gd name="connsiteY106" fmla="*/ 6854832 h 6858000"/>
              <a:gd name="connsiteX107" fmla="*/ 10922341 w 11296659"/>
              <a:gd name="connsiteY107" fmla="*/ 6828974 h 6858000"/>
              <a:gd name="connsiteX108" fmla="*/ 10802946 w 11296659"/>
              <a:gd name="connsiteY108" fmla="*/ 6757864 h 6858000"/>
              <a:gd name="connsiteX109" fmla="*/ 10854576 w 11296659"/>
              <a:gd name="connsiteY109" fmla="*/ 6657663 h 6858000"/>
              <a:gd name="connsiteX110" fmla="*/ 10957836 w 11296659"/>
              <a:gd name="connsiteY110" fmla="*/ 6725541 h 6858000"/>
              <a:gd name="connsiteX111" fmla="*/ 11064323 w 11296659"/>
              <a:gd name="connsiteY111" fmla="*/ 6748167 h 6858000"/>
              <a:gd name="connsiteX112" fmla="*/ 11141769 w 11296659"/>
              <a:gd name="connsiteY112" fmla="*/ 6732005 h 6858000"/>
              <a:gd name="connsiteX113" fmla="*/ 11170811 w 11296659"/>
              <a:gd name="connsiteY113" fmla="*/ 6680289 h 6858000"/>
              <a:gd name="connsiteX114" fmla="*/ 11151449 w 11296659"/>
              <a:gd name="connsiteY114" fmla="*/ 6635037 h 6858000"/>
              <a:gd name="connsiteX115" fmla="*/ 11109500 w 11296659"/>
              <a:gd name="connsiteY115" fmla="*/ 6609179 h 6858000"/>
              <a:gd name="connsiteX116" fmla="*/ 11038508 w 11296659"/>
              <a:gd name="connsiteY116" fmla="*/ 6586553 h 6858000"/>
              <a:gd name="connsiteX117" fmla="*/ 10935248 w 11296659"/>
              <a:gd name="connsiteY117" fmla="*/ 6547765 h 6858000"/>
              <a:gd name="connsiteX118" fmla="*/ 10867484 w 11296659"/>
              <a:gd name="connsiteY118" fmla="*/ 6496049 h 6858000"/>
              <a:gd name="connsiteX119" fmla="*/ 10841669 w 11296659"/>
              <a:gd name="connsiteY119" fmla="*/ 6402313 h 6858000"/>
              <a:gd name="connsiteX120" fmla="*/ 10870711 w 11296659"/>
              <a:gd name="connsiteY120" fmla="*/ 6308576 h 6858000"/>
              <a:gd name="connsiteX121" fmla="*/ 10951383 w 11296659"/>
              <a:gd name="connsiteY121" fmla="*/ 6247163 h 6858000"/>
              <a:gd name="connsiteX122" fmla="*/ 11070777 w 11296659"/>
              <a:gd name="connsiteY122" fmla="*/ 6227769 h 6858000"/>
              <a:gd name="connsiteX123" fmla="*/ 9400352 w 11296659"/>
              <a:gd name="connsiteY123" fmla="*/ 6227769 h 6858000"/>
              <a:gd name="connsiteX124" fmla="*/ 9529517 w 11296659"/>
              <a:gd name="connsiteY124" fmla="*/ 6250393 h 6858000"/>
              <a:gd name="connsiteX125" fmla="*/ 9639307 w 11296659"/>
              <a:gd name="connsiteY125" fmla="*/ 6315033 h 6858000"/>
              <a:gd name="connsiteX126" fmla="*/ 9571495 w 11296659"/>
              <a:gd name="connsiteY126" fmla="*/ 6402297 h 6858000"/>
              <a:gd name="connsiteX127" fmla="*/ 9490767 w 11296659"/>
              <a:gd name="connsiteY127" fmla="*/ 6350585 h 6858000"/>
              <a:gd name="connsiteX128" fmla="*/ 9400352 w 11296659"/>
              <a:gd name="connsiteY128" fmla="*/ 6334425 h 6858000"/>
              <a:gd name="connsiteX129" fmla="*/ 9293791 w 11296659"/>
              <a:gd name="connsiteY129" fmla="*/ 6360281 h 6858000"/>
              <a:gd name="connsiteX130" fmla="*/ 9216292 w 11296659"/>
              <a:gd name="connsiteY130" fmla="*/ 6437849 h 6858000"/>
              <a:gd name="connsiteX131" fmla="*/ 9190459 w 11296659"/>
              <a:gd name="connsiteY131" fmla="*/ 6541272 h 6858000"/>
              <a:gd name="connsiteX132" fmla="*/ 9216292 w 11296659"/>
              <a:gd name="connsiteY132" fmla="*/ 6647928 h 6858000"/>
              <a:gd name="connsiteX133" fmla="*/ 9293791 w 11296659"/>
              <a:gd name="connsiteY133" fmla="*/ 6722264 h 6858000"/>
              <a:gd name="connsiteX134" fmla="*/ 9400352 w 11296659"/>
              <a:gd name="connsiteY134" fmla="*/ 6751352 h 6858000"/>
              <a:gd name="connsiteX135" fmla="*/ 9468163 w 11296659"/>
              <a:gd name="connsiteY135" fmla="*/ 6741656 h 6858000"/>
              <a:gd name="connsiteX136" fmla="*/ 9532746 w 11296659"/>
              <a:gd name="connsiteY136" fmla="*/ 6712568 h 6858000"/>
              <a:gd name="connsiteX137" fmla="*/ 9532746 w 11296659"/>
              <a:gd name="connsiteY137" fmla="*/ 6544504 h 6858000"/>
              <a:gd name="connsiteX138" fmla="*/ 9636078 w 11296659"/>
              <a:gd name="connsiteY138" fmla="*/ 6544504 h 6858000"/>
              <a:gd name="connsiteX139" fmla="*/ 9636078 w 11296659"/>
              <a:gd name="connsiteY139" fmla="*/ 6777207 h 6858000"/>
              <a:gd name="connsiteX140" fmla="*/ 9519829 w 11296659"/>
              <a:gd name="connsiteY140" fmla="*/ 6835383 h 6858000"/>
              <a:gd name="connsiteX141" fmla="*/ 9456861 w 11296659"/>
              <a:gd name="connsiteY141" fmla="*/ 6851543 h 6858000"/>
              <a:gd name="connsiteX142" fmla="*/ 9393962 w 11296659"/>
              <a:gd name="connsiteY142" fmla="*/ 6858000 h 6858000"/>
              <a:gd name="connsiteX143" fmla="*/ 9393839 w 11296659"/>
              <a:gd name="connsiteY143" fmla="*/ 6858000 h 6858000"/>
              <a:gd name="connsiteX144" fmla="*/ 9306707 w 11296659"/>
              <a:gd name="connsiteY144" fmla="*/ 6846695 h 6858000"/>
              <a:gd name="connsiteX145" fmla="*/ 9229208 w 11296659"/>
              <a:gd name="connsiteY145" fmla="*/ 6815991 h 6858000"/>
              <a:gd name="connsiteX146" fmla="*/ 9112960 w 11296659"/>
              <a:gd name="connsiteY146" fmla="*/ 6699640 h 6858000"/>
              <a:gd name="connsiteX147" fmla="*/ 9070981 w 11296659"/>
              <a:gd name="connsiteY147" fmla="*/ 6541272 h 6858000"/>
              <a:gd name="connsiteX148" fmla="*/ 9112960 w 11296659"/>
              <a:gd name="connsiteY148" fmla="*/ 6382905 h 6858000"/>
              <a:gd name="connsiteX149" fmla="*/ 9232437 w 11296659"/>
              <a:gd name="connsiteY149" fmla="*/ 6269785 h 6858000"/>
              <a:gd name="connsiteX150" fmla="*/ 9400352 w 11296659"/>
              <a:gd name="connsiteY150" fmla="*/ 6227769 h 6858000"/>
              <a:gd name="connsiteX151" fmla="*/ 8605049 w 11296659"/>
              <a:gd name="connsiteY151" fmla="*/ 6227769 h 6858000"/>
              <a:gd name="connsiteX152" fmla="*/ 8769780 w 11296659"/>
              <a:gd name="connsiteY152" fmla="*/ 6269785 h 6858000"/>
              <a:gd name="connsiteX153" fmla="*/ 8889291 w 11296659"/>
              <a:gd name="connsiteY153" fmla="*/ 6382905 h 6858000"/>
              <a:gd name="connsiteX154" fmla="*/ 8931281 w 11296659"/>
              <a:gd name="connsiteY154" fmla="*/ 6541272 h 6858000"/>
              <a:gd name="connsiteX155" fmla="*/ 8889291 w 11296659"/>
              <a:gd name="connsiteY155" fmla="*/ 6699640 h 6858000"/>
              <a:gd name="connsiteX156" fmla="*/ 8769780 w 11296659"/>
              <a:gd name="connsiteY156" fmla="*/ 6815991 h 6858000"/>
              <a:gd name="connsiteX157" fmla="*/ 8692260 w 11296659"/>
              <a:gd name="connsiteY157" fmla="*/ 6846695 h 6858000"/>
              <a:gd name="connsiteX158" fmla="*/ 8605103 w 11296659"/>
              <a:gd name="connsiteY158" fmla="*/ 6858000 h 6858000"/>
              <a:gd name="connsiteX159" fmla="*/ 8604995 w 11296659"/>
              <a:gd name="connsiteY159" fmla="*/ 6858000 h 6858000"/>
              <a:gd name="connsiteX160" fmla="*/ 8517839 w 11296659"/>
              <a:gd name="connsiteY160" fmla="*/ 6846695 h 6858000"/>
              <a:gd name="connsiteX161" fmla="*/ 8440319 w 11296659"/>
              <a:gd name="connsiteY161" fmla="*/ 6815991 h 6858000"/>
              <a:gd name="connsiteX162" fmla="*/ 8320808 w 11296659"/>
              <a:gd name="connsiteY162" fmla="*/ 6699640 h 6858000"/>
              <a:gd name="connsiteX163" fmla="*/ 8278818 w 11296659"/>
              <a:gd name="connsiteY163" fmla="*/ 6541272 h 6858000"/>
              <a:gd name="connsiteX164" fmla="*/ 8320808 w 11296659"/>
              <a:gd name="connsiteY164" fmla="*/ 6382905 h 6858000"/>
              <a:gd name="connsiteX165" fmla="*/ 8440319 w 11296659"/>
              <a:gd name="connsiteY165" fmla="*/ 6269785 h 6858000"/>
              <a:gd name="connsiteX166" fmla="*/ 8605049 w 11296659"/>
              <a:gd name="connsiteY166" fmla="*/ 6227769 h 6858000"/>
              <a:gd name="connsiteX167" fmla="*/ 7289805 w 11296659"/>
              <a:gd name="connsiteY167" fmla="*/ 6227769 h 6858000"/>
              <a:gd name="connsiteX168" fmla="*/ 7454936 w 11296659"/>
              <a:gd name="connsiteY168" fmla="*/ 6269785 h 6858000"/>
              <a:gd name="connsiteX169" fmla="*/ 7574738 w 11296659"/>
              <a:gd name="connsiteY169" fmla="*/ 6382905 h 6858000"/>
              <a:gd name="connsiteX170" fmla="*/ 7616830 w 11296659"/>
              <a:gd name="connsiteY170" fmla="*/ 6541272 h 6858000"/>
              <a:gd name="connsiteX171" fmla="*/ 7574738 w 11296659"/>
              <a:gd name="connsiteY171" fmla="*/ 6699640 h 6858000"/>
              <a:gd name="connsiteX172" fmla="*/ 7454936 w 11296659"/>
              <a:gd name="connsiteY172" fmla="*/ 6815991 h 6858000"/>
              <a:gd name="connsiteX173" fmla="*/ 7377227 w 11296659"/>
              <a:gd name="connsiteY173" fmla="*/ 6846695 h 6858000"/>
              <a:gd name="connsiteX174" fmla="*/ 7289860 w 11296659"/>
              <a:gd name="connsiteY174" fmla="*/ 6858000 h 6858000"/>
              <a:gd name="connsiteX175" fmla="*/ 7289751 w 11296659"/>
              <a:gd name="connsiteY175" fmla="*/ 6858000 h 6858000"/>
              <a:gd name="connsiteX176" fmla="*/ 7202382 w 11296659"/>
              <a:gd name="connsiteY176" fmla="*/ 6846695 h 6858000"/>
              <a:gd name="connsiteX177" fmla="*/ 7124673 w 11296659"/>
              <a:gd name="connsiteY177" fmla="*/ 6815991 h 6858000"/>
              <a:gd name="connsiteX178" fmla="*/ 7004872 w 11296659"/>
              <a:gd name="connsiteY178" fmla="*/ 6699640 h 6858000"/>
              <a:gd name="connsiteX179" fmla="*/ 6962779 w 11296659"/>
              <a:gd name="connsiteY179" fmla="*/ 6541272 h 6858000"/>
              <a:gd name="connsiteX180" fmla="*/ 7004872 w 11296659"/>
              <a:gd name="connsiteY180" fmla="*/ 6382905 h 6858000"/>
              <a:gd name="connsiteX181" fmla="*/ 7124673 w 11296659"/>
              <a:gd name="connsiteY181" fmla="*/ 6269785 h 6858000"/>
              <a:gd name="connsiteX182" fmla="*/ 7289805 w 11296659"/>
              <a:gd name="connsiteY182" fmla="*/ 6227769 h 6858000"/>
              <a:gd name="connsiteX183" fmla="*/ 5031533 w 11296659"/>
              <a:gd name="connsiteY183" fmla="*/ 6227769 h 6858000"/>
              <a:gd name="connsiteX184" fmla="*/ 5157505 w 11296659"/>
              <a:gd name="connsiteY184" fmla="*/ 6253625 h 6858000"/>
              <a:gd name="connsiteX185" fmla="*/ 5267327 w 11296659"/>
              <a:gd name="connsiteY185" fmla="*/ 6327961 h 6858000"/>
              <a:gd name="connsiteX186" fmla="*/ 5199496 w 11296659"/>
              <a:gd name="connsiteY186" fmla="*/ 6411993 h 6858000"/>
              <a:gd name="connsiteX187" fmla="*/ 5121974 w 11296659"/>
              <a:gd name="connsiteY187" fmla="*/ 6353817 h 6858000"/>
              <a:gd name="connsiteX188" fmla="*/ 5031533 w 11296659"/>
              <a:gd name="connsiteY188" fmla="*/ 6334425 h 6858000"/>
              <a:gd name="connsiteX189" fmla="*/ 4928171 w 11296659"/>
              <a:gd name="connsiteY189" fmla="*/ 6360281 h 6858000"/>
              <a:gd name="connsiteX190" fmla="*/ 4853880 w 11296659"/>
              <a:gd name="connsiteY190" fmla="*/ 6434617 h 6858000"/>
              <a:gd name="connsiteX191" fmla="*/ 4828039 w 11296659"/>
              <a:gd name="connsiteY191" fmla="*/ 6538040 h 6858000"/>
              <a:gd name="connsiteX192" fmla="*/ 4853880 w 11296659"/>
              <a:gd name="connsiteY192" fmla="*/ 6644696 h 6858000"/>
              <a:gd name="connsiteX193" fmla="*/ 4928171 w 11296659"/>
              <a:gd name="connsiteY193" fmla="*/ 6719032 h 6858000"/>
              <a:gd name="connsiteX194" fmla="*/ 5031533 w 11296659"/>
              <a:gd name="connsiteY194" fmla="*/ 6748120 h 6858000"/>
              <a:gd name="connsiteX195" fmla="*/ 5118744 w 11296659"/>
              <a:gd name="connsiteY195" fmla="*/ 6728728 h 6858000"/>
              <a:gd name="connsiteX196" fmla="*/ 5199496 w 11296659"/>
              <a:gd name="connsiteY196" fmla="*/ 6673784 h 6858000"/>
              <a:gd name="connsiteX197" fmla="*/ 5267327 w 11296659"/>
              <a:gd name="connsiteY197" fmla="*/ 6751352 h 6858000"/>
              <a:gd name="connsiteX198" fmla="*/ 5154275 w 11296659"/>
              <a:gd name="connsiteY198" fmla="*/ 6828919 h 6858000"/>
              <a:gd name="connsiteX199" fmla="*/ 5090885 w 11296659"/>
              <a:gd name="connsiteY199" fmla="*/ 6850735 h 6858000"/>
              <a:gd name="connsiteX200" fmla="*/ 5025137 w 11296659"/>
              <a:gd name="connsiteY200" fmla="*/ 6858000 h 6858000"/>
              <a:gd name="connsiteX201" fmla="*/ 5025021 w 11296659"/>
              <a:gd name="connsiteY201" fmla="*/ 6858000 h 6858000"/>
              <a:gd name="connsiteX202" fmla="*/ 4940688 w 11296659"/>
              <a:gd name="connsiteY202" fmla="*/ 6846695 h 6858000"/>
              <a:gd name="connsiteX203" fmla="*/ 4863569 w 11296659"/>
              <a:gd name="connsiteY203" fmla="*/ 6815991 h 6858000"/>
              <a:gd name="connsiteX204" fmla="*/ 4750518 w 11296659"/>
              <a:gd name="connsiteY204" fmla="*/ 6699640 h 6858000"/>
              <a:gd name="connsiteX205" fmla="*/ 4708526 w 11296659"/>
              <a:gd name="connsiteY205" fmla="*/ 6541272 h 6858000"/>
              <a:gd name="connsiteX206" fmla="*/ 4750518 w 11296659"/>
              <a:gd name="connsiteY206" fmla="*/ 6382905 h 6858000"/>
              <a:gd name="connsiteX207" fmla="*/ 4866799 w 11296659"/>
              <a:gd name="connsiteY207" fmla="*/ 6269785 h 6858000"/>
              <a:gd name="connsiteX208" fmla="*/ 5031533 w 11296659"/>
              <a:gd name="connsiteY208" fmla="*/ 6227769 h 6858000"/>
              <a:gd name="connsiteX209" fmla="*/ 10417183 w 11296659"/>
              <a:gd name="connsiteY209" fmla="*/ 5448305 h 6858000"/>
              <a:gd name="connsiteX210" fmla="*/ 10307645 w 11296659"/>
              <a:gd name="connsiteY210" fmla="*/ 5707068 h 6858000"/>
              <a:gd name="connsiteX211" fmla="*/ 10525133 w 11296659"/>
              <a:gd name="connsiteY211" fmla="*/ 5707068 h 6858000"/>
              <a:gd name="connsiteX212" fmla="*/ 7848605 w 11296659"/>
              <a:gd name="connsiteY212" fmla="*/ 5448305 h 6858000"/>
              <a:gd name="connsiteX213" fmla="*/ 7742242 w 11296659"/>
              <a:gd name="connsiteY213" fmla="*/ 5707068 h 6858000"/>
              <a:gd name="connsiteX214" fmla="*/ 7954967 w 11296659"/>
              <a:gd name="connsiteY214" fmla="*/ 5707068 h 6858000"/>
              <a:gd name="connsiteX215" fmla="*/ 10906134 w 11296659"/>
              <a:gd name="connsiteY215" fmla="*/ 5326067 h 6858000"/>
              <a:gd name="connsiteX216" fmla="*/ 11022021 w 11296659"/>
              <a:gd name="connsiteY216" fmla="*/ 5326067 h 6858000"/>
              <a:gd name="connsiteX217" fmla="*/ 11022021 w 11296659"/>
              <a:gd name="connsiteY217" fmla="*/ 5829305 h 6858000"/>
              <a:gd name="connsiteX218" fmla="*/ 11287134 w 11296659"/>
              <a:gd name="connsiteY218" fmla="*/ 5829305 h 6858000"/>
              <a:gd name="connsiteX219" fmla="*/ 11287134 w 11296659"/>
              <a:gd name="connsiteY219" fmla="*/ 5937255 h 6858000"/>
              <a:gd name="connsiteX220" fmla="*/ 10906134 w 11296659"/>
              <a:gd name="connsiteY220" fmla="*/ 5937255 h 6858000"/>
              <a:gd name="connsiteX221" fmla="*/ 10360033 w 11296659"/>
              <a:gd name="connsiteY221" fmla="*/ 5326067 h 6858000"/>
              <a:gd name="connsiteX222" fmla="*/ 10479095 w 11296659"/>
              <a:gd name="connsiteY222" fmla="*/ 5326067 h 6858000"/>
              <a:gd name="connsiteX223" fmla="*/ 10744208 w 11296659"/>
              <a:gd name="connsiteY223" fmla="*/ 5937255 h 6858000"/>
              <a:gd name="connsiteX224" fmla="*/ 10618795 w 11296659"/>
              <a:gd name="connsiteY224" fmla="*/ 5937255 h 6858000"/>
              <a:gd name="connsiteX225" fmla="*/ 10566408 w 11296659"/>
              <a:gd name="connsiteY225" fmla="*/ 5807080 h 6858000"/>
              <a:gd name="connsiteX226" fmla="*/ 10266370 w 11296659"/>
              <a:gd name="connsiteY226" fmla="*/ 5807080 h 6858000"/>
              <a:gd name="connsiteX227" fmla="*/ 10210808 w 11296659"/>
              <a:gd name="connsiteY227" fmla="*/ 5937255 h 6858000"/>
              <a:gd name="connsiteX228" fmla="*/ 10091745 w 11296659"/>
              <a:gd name="connsiteY228" fmla="*/ 5937255 h 6858000"/>
              <a:gd name="connsiteX229" fmla="*/ 9839332 w 11296659"/>
              <a:gd name="connsiteY229" fmla="*/ 5326067 h 6858000"/>
              <a:gd name="connsiteX230" fmla="*/ 9955220 w 11296659"/>
              <a:gd name="connsiteY230" fmla="*/ 5326067 h 6858000"/>
              <a:gd name="connsiteX231" fmla="*/ 9955220 w 11296659"/>
              <a:gd name="connsiteY231" fmla="*/ 5937255 h 6858000"/>
              <a:gd name="connsiteX232" fmla="*/ 9839332 w 11296659"/>
              <a:gd name="connsiteY232" fmla="*/ 5937255 h 6858000"/>
              <a:gd name="connsiteX233" fmla="*/ 8340731 w 11296659"/>
              <a:gd name="connsiteY233" fmla="*/ 5326067 h 6858000"/>
              <a:gd name="connsiteX234" fmla="*/ 8450269 w 11296659"/>
              <a:gd name="connsiteY234" fmla="*/ 5326067 h 6858000"/>
              <a:gd name="connsiteX235" fmla="*/ 8766181 w 11296659"/>
              <a:gd name="connsiteY235" fmla="*/ 5745168 h 6858000"/>
              <a:gd name="connsiteX236" fmla="*/ 8766181 w 11296659"/>
              <a:gd name="connsiteY236" fmla="*/ 5326067 h 6858000"/>
              <a:gd name="connsiteX237" fmla="*/ 8878894 w 11296659"/>
              <a:gd name="connsiteY237" fmla="*/ 5326067 h 6858000"/>
              <a:gd name="connsiteX238" fmla="*/ 8878894 w 11296659"/>
              <a:gd name="connsiteY238" fmla="*/ 5937255 h 6858000"/>
              <a:gd name="connsiteX239" fmla="*/ 8769356 w 11296659"/>
              <a:gd name="connsiteY239" fmla="*/ 5937255 h 6858000"/>
              <a:gd name="connsiteX240" fmla="*/ 8453444 w 11296659"/>
              <a:gd name="connsiteY240" fmla="*/ 5516567 h 6858000"/>
              <a:gd name="connsiteX241" fmla="*/ 8453444 w 11296659"/>
              <a:gd name="connsiteY241" fmla="*/ 5937255 h 6858000"/>
              <a:gd name="connsiteX242" fmla="*/ 8340731 w 11296659"/>
              <a:gd name="connsiteY242" fmla="*/ 5937255 h 6858000"/>
              <a:gd name="connsiteX243" fmla="*/ 7789867 w 11296659"/>
              <a:gd name="connsiteY243" fmla="*/ 5326067 h 6858000"/>
              <a:gd name="connsiteX244" fmla="*/ 7913693 w 11296659"/>
              <a:gd name="connsiteY244" fmla="*/ 5326067 h 6858000"/>
              <a:gd name="connsiteX245" fmla="*/ 8178805 w 11296659"/>
              <a:gd name="connsiteY245" fmla="*/ 5937255 h 6858000"/>
              <a:gd name="connsiteX246" fmla="*/ 8051805 w 11296659"/>
              <a:gd name="connsiteY246" fmla="*/ 5937255 h 6858000"/>
              <a:gd name="connsiteX247" fmla="*/ 7997830 w 11296659"/>
              <a:gd name="connsiteY247" fmla="*/ 5807080 h 6858000"/>
              <a:gd name="connsiteX248" fmla="*/ 7699380 w 11296659"/>
              <a:gd name="connsiteY248" fmla="*/ 5807080 h 6858000"/>
              <a:gd name="connsiteX249" fmla="*/ 7645405 w 11296659"/>
              <a:gd name="connsiteY249" fmla="*/ 5937255 h 6858000"/>
              <a:gd name="connsiteX250" fmla="*/ 7523167 w 11296659"/>
              <a:gd name="connsiteY250" fmla="*/ 5937255 h 6858000"/>
              <a:gd name="connsiteX251" fmla="*/ 6821491 w 11296659"/>
              <a:gd name="connsiteY251" fmla="*/ 5326067 h 6858000"/>
              <a:gd name="connsiteX252" fmla="*/ 6934204 w 11296659"/>
              <a:gd name="connsiteY252" fmla="*/ 5326067 h 6858000"/>
              <a:gd name="connsiteX253" fmla="*/ 7248530 w 11296659"/>
              <a:gd name="connsiteY253" fmla="*/ 5745168 h 6858000"/>
              <a:gd name="connsiteX254" fmla="*/ 7248530 w 11296659"/>
              <a:gd name="connsiteY254" fmla="*/ 5326067 h 6858000"/>
              <a:gd name="connsiteX255" fmla="*/ 7364417 w 11296659"/>
              <a:gd name="connsiteY255" fmla="*/ 5326067 h 6858000"/>
              <a:gd name="connsiteX256" fmla="*/ 7364417 w 11296659"/>
              <a:gd name="connsiteY256" fmla="*/ 5937255 h 6858000"/>
              <a:gd name="connsiteX257" fmla="*/ 7251705 w 11296659"/>
              <a:gd name="connsiteY257" fmla="*/ 5937255 h 6858000"/>
              <a:gd name="connsiteX258" fmla="*/ 6937379 w 11296659"/>
              <a:gd name="connsiteY258" fmla="*/ 5516567 h 6858000"/>
              <a:gd name="connsiteX259" fmla="*/ 6937379 w 11296659"/>
              <a:gd name="connsiteY259" fmla="*/ 5937255 h 6858000"/>
              <a:gd name="connsiteX260" fmla="*/ 6821491 w 11296659"/>
              <a:gd name="connsiteY260" fmla="*/ 5937255 h 6858000"/>
              <a:gd name="connsiteX261" fmla="*/ 6469066 w 11296659"/>
              <a:gd name="connsiteY261" fmla="*/ 5326067 h 6858000"/>
              <a:gd name="connsiteX262" fmla="*/ 6584954 w 11296659"/>
              <a:gd name="connsiteY262" fmla="*/ 5326067 h 6858000"/>
              <a:gd name="connsiteX263" fmla="*/ 6584954 w 11296659"/>
              <a:gd name="connsiteY263" fmla="*/ 5937255 h 6858000"/>
              <a:gd name="connsiteX264" fmla="*/ 6469066 w 11296659"/>
              <a:gd name="connsiteY264" fmla="*/ 5937255 h 6858000"/>
              <a:gd name="connsiteX265" fmla="*/ 5870578 w 11296659"/>
              <a:gd name="connsiteY265" fmla="*/ 5326067 h 6858000"/>
              <a:gd name="connsiteX266" fmla="*/ 6294441 w 11296659"/>
              <a:gd name="connsiteY266" fmla="*/ 5326067 h 6858000"/>
              <a:gd name="connsiteX267" fmla="*/ 6294441 w 11296659"/>
              <a:gd name="connsiteY267" fmla="*/ 5426080 h 6858000"/>
              <a:gd name="connsiteX268" fmla="*/ 5991228 w 11296659"/>
              <a:gd name="connsiteY268" fmla="*/ 5426080 h 6858000"/>
              <a:gd name="connsiteX269" fmla="*/ 5991228 w 11296659"/>
              <a:gd name="connsiteY269" fmla="*/ 5594355 h 6858000"/>
              <a:gd name="connsiteX270" fmla="*/ 6265866 w 11296659"/>
              <a:gd name="connsiteY270" fmla="*/ 5594355 h 6858000"/>
              <a:gd name="connsiteX271" fmla="*/ 6265866 w 11296659"/>
              <a:gd name="connsiteY271" fmla="*/ 5694368 h 6858000"/>
              <a:gd name="connsiteX272" fmla="*/ 5991228 w 11296659"/>
              <a:gd name="connsiteY272" fmla="*/ 5694368 h 6858000"/>
              <a:gd name="connsiteX273" fmla="*/ 5991228 w 11296659"/>
              <a:gd name="connsiteY273" fmla="*/ 5937255 h 6858000"/>
              <a:gd name="connsiteX274" fmla="*/ 5870578 w 11296659"/>
              <a:gd name="connsiteY274" fmla="*/ 5937255 h 6858000"/>
              <a:gd name="connsiteX275" fmla="*/ 9393987 w 11296659"/>
              <a:gd name="connsiteY275" fmla="*/ 5314955 h 6858000"/>
              <a:gd name="connsiteX276" fmla="*/ 9519960 w 11296659"/>
              <a:gd name="connsiteY276" fmla="*/ 5340876 h 6858000"/>
              <a:gd name="connsiteX277" fmla="*/ 9629782 w 11296659"/>
              <a:gd name="connsiteY277" fmla="*/ 5415399 h 6858000"/>
              <a:gd name="connsiteX278" fmla="*/ 9561951 w 11296659"/>
              <a:gd name="connsiteY278" fmla="*/ 5499643 h 6858000"/>
              <a:gd name="connsiteX279" fmla="*/ 9484429 w 11296659"/>
              <a:gd name="connsiteY279" fmla="*/ 5441320 h 6858000"/>
              <a:gd name="connsiteX280" fmla="*/ 9393987 w 11296659"/>
              <a:gd name="connsiteY280" fmla="*/ 5421880 h 6858000"/>
              <a:gd name="connsiteX281" fmla="*/ 9290625 w 11296659"/>
              <a:gd name="connsiteY281" fmla="*/ 5447801 h 6858000"/>
              <a:gd name="connsiteX282" fmla="*/ 9216334 w 11296659"/>
              <a:gd name="connsiteY282" fmla="*/ 5522324 h 6858000"/>
              <a:gd name="connsiteX283" fmla="*/ 9190493 w 11296659"/>
              <a:gd name="connsiteY283" fmla="*/ 5629248 h 6858000"/>
              <a:gd name="connsiteX284" fmla="*/ 9216334 w 11296659"/>
              <a:gd name="connsiteY284" fmla="*/ 5732932 h 6858000"/>
              <a:gd name="connsiteX285" fmla="*/ 9290625 w 11296659"/>
              <a:gd name="connsiteY285" fmla="*/ 5807456 h 6858000"/>
              <a:gd name="connsiteX286" fmla="*/ 9393987 w 11296659"/>
              <a:gd name="connsiteY286" fmla="*/ 5836617 h 6858000"/>
              <a:gd name="connsiteX287" fmla="*/ 9481199 w 11296659"/>
              <a:gd name="connsiteY287" fmla="*/ 5817176 h 6858000"/>
              <a:gd name="connsiteX288" fmla="*/ 9561951 w 11296659"/>
              <a:gd name="connsiteY288" fmla="*/ 5762094 h 6858000"/>
              <a:gd name="connsiteX289" fmla="*/ 9629782 w 11296659"/>
              <a:gd name="connsiteY289" fmla="*/ 5839857 h 6858000"/>
              <a:gd name="connsiteX290" fmla="*/ 9516730 w 11296659"/>
              <a:gd name="connsiteY290" fmla="*/ 5917620 h 6858000"/>
              <a:gd name="connsiteX291" fmla="*/ 9387527 w 11296659"/>
              <a:gd name="connsiteY291" fmla="*/ 5946781 h 6858000"/>
              <a:gd name="connsiteX292" fmla="*/ 9226024 w 11296659"/>
              <a:gd name="connsiteY292" fmla="*/ 5904659 h 6858000"/>
              <a:gd name="connsiteX293" fmla="*/ 9112972 w 11296659"/>
              <a:gd name="connsiteY293" fmla="*/ 5791255 h 6858000"/>
              <a:gd name="connsiteX294" fmla="*/ 9070981 w 11296659"/>
              <a:gd name="connsiteY294" fmla="*/ 5629248 h 6858000"/>
              <a:gd name="connsiteX295" fmla="*/ 9112972 w 11296659"/>
              <a:gd name="connsiteY295" fmla="*/ 5470482 h 6858000"/>
              <a:gd name="connsiteX296" fmla="*/ 9229254 w 11296659"/>
              <a:gd name="connsiteY296" fmla="*/ 5357077 h 6858000"/>
              <a:gd name="connsiteX297" fmla="*/ 9393987 w 11296659"/>
              <a:gd name="connsiteY297" fmla="*/ 5314955 h 6858000"/>
              <a:gd name="connsiteX298" fmla="*/ 1854996 w 11296659"/>
              <a:gd name="connsiteY298" fmla="*/ 1338705 h 6858000"/>
              <a:gd name="connsiteX299" fmla="*/ 581706 w 11296659"/>
              <a:gd name="connsiteY299" fmla="*/ 2612739 h 6858000"/>
              <a:gd name="connsiteX300" fmla="*/ 1854996 w 11296659"/>
              <a:gd name="connsiteY300" fmla="*/ 3883537 h 6858000"/>
              <a:gd name="connsiteX301" fmla="*/ 3125054 w 11296659"/>
              <a:gd name="connsiteY301" fmla="*/ 2612739 h 6858000"/>
              <a:gd name="connsiteX302" fmla="*/ 1854996 w 11296659"/>
              <a:gd name="connsiteY302" fmla="*/ 1338705 h 6858000"/>
              <a:gd name="connsiteX303" fmla="*/ 9884600 w 11296659"/>
              <a:gd name="connsiteY303" fmla="*/ 757238 h 6858000"/>
              <a:gd name="connsiteX304" fmla="*/ 11287134 w 11296659"/>
              <a:gd name="connsiteY304" fmla="*/ 1400622 h 6858000"/>
              <a:gd name="connsiteX305" fmla="*/ 10873483 w 11296659"/>
              <a:gd name="connsiteY305" fmla="*/ 1817690 h 6858000"/>
              <a:gd name="connsiteX306" fmla="*/ 9884600 w 11296659"/>
              <a:gd name="connsiteY306" fmla="*/ 1339193 h 6858000"/>
              <a:gd name="connsiteX307" fmla="*/ 8611333 w 11296659"/>
              <a:gd name="connsiteY307" fmla="*/ 2613028 h 6858000"/>
              <a:gd name="connsiteX308" fmla="*/ 9884600 w 11296659"/>
              <a:gd name="connsiteY308" fmla="*/ 3883628 h 6858000"/>
              <a:gd name="connsiteX309" fmla="*/ 10873483 w 11296659"/>
              <a:gd name="connsiteY309" fmla="*/ 3408367 h 6858000"/>
              <a:gd name="connsiteX310" fmla="*/ 11287134 w 11296659"/>
              <a:gd name="connsiteY310" fmla="*/ 3822199 h 6858000"/>
              <a:gd name="connsiteX311" fmla="*/ 9884600 w 11296659"/>
              <a:gd name="connsiteY311" fmla="*/ 4468816 h 6858000"/>
              <a:gd name="connsiteX312" fmla="*/ 8026405 w 11296659"/>
              <a:gd name="connsiteY312" fmla="*/ 2613028 h 6858000"/>
              <a:gd name="connsiteX313" fmla="*/ 9884600 w 11296659"/>
              <a:gd name="connsiteY313" fmla="*/ 757238 h 6858000"/>
              <a:gd name="connsiteX314" fmla="*/ 5868197 w 11296659"/>
              <a:gd name="connsiteY314" fmla="*/ 757238 h 6858000"/>
              <a:gd name="connsiteX315" fmla="*/ 7723193 w 11296659"/>
              <a:gd name="connsiteY315" fmla="*/ 2613028 h 6858000"/>
              <a:gd name="connsiteX316" fmla="*/ 7700571 w 11296659"/>
              <a:gd name="connsiteY316" fmla="*/ 2904005 h 6858000"/>
              <a:gd name="connsiteX317" fmla="*/ 5868197 w 11296659"/>
              <a:gd name="connsiteY317" fmla="*/ 2904005 h 6858000"/>
              <a:gd name="connsiteX318" fmla="*/ 5868197 w 11296659"/>
              <a:gd name="connsiteY318" fmla="*/ 2318817 h 6858000"/>
              <a:gd name="connsiteX319" fmla="*/ 7105938 w 11296659"/>
              <a:gd name="connsiteY319" fmla="*/ 2318817 h 6858000"/>
              <a:gd name="connsiteX320" fmla="*/ 5868197 w 11296659"/>
              <a:gd name="connsiteY320" fmla="*/ 1339194 h 6858000"/>
              <a:gd name="connsiteX321" fmla="*/ 4598139 w 11296659"/>
              <a:gd name="connsiteY321" fmla="*/ 2613028 h 6858000"/>
              <a:gd name="connsiteX322" fmla="*/ 5868197 w 11296659"/>
              <a:gd name="connsiteY322" fmla="*/ 3883628 h 6858000"/>
              <a:gd name="connsiteX323" fmla="*/ 5868197 w 11296659"/>
              <a:gd name="connsiteY323" fmla="*/ 4468816 h 6858000"/>
              <a:gd name="connsiteX324" fmla="*/ 4013201 w 11296659"/>
              <a:gd name="connsiteY324" fmla="*/ 2613028 h 6858000"/>
              <a:gd name="connsiteX325" fmla="*/ 5868197 w 11296659"/>
              <a:gd name="connsiteY325" fmla="*/ 757238 h 6858000"/>
              <a:gd name="connsiteX326" fmla="*/ 0 w 11296659"/>
              <a:gd name="connsiteY326" fmla="*/ 0 h 6858000"/>
              <a:gd name="connsiteX327" fmla="*/ 1136 w 11296659"/>
              <a:gd name="connsiteY327" fmla="*/ 0 h 6858000"/>
              <a:gd name="connsiteX328" fmla="*/ 9089 w 11296659"/>
              <a:gd name="connsiteY328" fmla="*/ 0 h 6858000"/>
              <a:gd name="connsiteX329" fmla="*/ 30676 w 11296659"/>
              <a:gd name="connsiteY329" fmla="*/ 0 h 6858000"/>
              <a:gd name="connsiteX330" fmla="*/ 72713 w 11296659"/>
              <a:gd name="connsiteY330" fmla="*/ 0 h 6858000"/>
              <a:gd name="connsiteX331" fmla="*/ 142018 w 11296659"/>
              <a:gd name="connsiteY331" fmla="*/ 0 h 6858000"/>
              <a:gd name="connsiteX332" fmla="*/ 245407 w 11296659"/>
              <a:gd name="connsiteY332" fmla="*/ 0 h 6858000"/>
              <a:gd name="connsiteX333" fmla="*/ 389698 w 11296659"/>
              <a:gd name="connsiteY333" fmla="*/ 0 h 6858000"/>
              <a:gd name="connsiteX334" fmla="*/ 479311 w 11296659"/>
              <a:gd name="connsiteY334" fmla="*/ 0 h 6858000"/>
              <a:gd name="connsiteX335" fmla="*/ 581706 w 11296659"/>
              <a:gd name="connsiteY335" fmla="*/ 0 h 6858000"/>
              <a:gd name="connsiteX336" fmla="*/ 581706 w 11296659"/>
              <a:gd name="connsiteY336" fmla="*/ 1261100 h 6858000"/>
              <a:gd name="connsiteX337" fmla="*/ 1854996 w 11296659"/>
              <a:gd name="connsiteY337" fmla="*/ 756660 h 6858000"/>
              <a:gd name="connsiteX338" fmla="*/ 3709992 w 11296659"/>
              <a:gd name="connsiteY338" fmla="*/ 2612739 h 6858000"/>
              <a:gd name="connsiteX339" fmla="*/ 1854996 w 11296659"/>
              <a:gd name="connsiteY339" fmla="*/ 4468816 h 6858000"/>
              <a:gd name="connsiteX340" fmla="*/ 0 w 11296659"/>
              <a:gd name="connsiteY340" fmla="*/ 2612739 h 6858000"/>
              <a:gd name="connsiteX341" fmla="*/ 0 w 11296659"/>
              <a:gd name="connsiteY341" fmla="*/ 2612101 h 6858000"/>
              <a:gd name="connsiteX342" fmla="*/ 0 w 11296659"/>
              <a:gd name="connsiteY342" fmla="*/ 2607636 h 6858000"/>
              <a:gd name="connsiteX343" fmla="*/ 0 w 11296659"/>
              <a:gd name="connsiteY343" fmla="*/ 2595517 h 6858000"/>
              <a:gd name="connsiteX344" fmla="*/ 0 w 11296659"/>
              <a:gd name="connsiteY344" fmla="*/ 2571915 h 6858000"/>
              <a:gd name="connsiteX345" fmla="*/ 0 w 11296659"/>
              <a:gd name="connsiteY345" fmla="*/ 2533005 h 6858000"/>
              <a:gd name="connsiteX346" fmla="*/ 0 w 11296659"/>
              <a:gd name="connsiteY346" fmla="*/ 2474958 h 6858000"/>
              <a:gd name="connsiteX347" fmla="*/ 0 w 11296659"/>
              <a:gd name="connsiteY347" fmla="*/ 2393948 h 6858000"/>
              <a:gd name="connsiteX348" fmla="*/ 0 w 11296659"/>
              <a:gd name="connsiteY348" fmla="*/ 2343635 h 6858000"/>
              <a:gd name="connsiteX349" fmla="*/ 0 w 11296659"/>
              <a:gd name="connsiteY349" fmla="*/ 2286147 h 6858000"/>
              <a:gd name="connsiteX350" fmla="*/ 0 w 11296659"/>
              <a:gd name="connsiteY350" fmla="*/ 2221004 h 6858000"/>
              <a:gd name="connsiteX351" fmla="*/ 0 w 11296659"/>
              <a:gd name="connsiteY351" fmla="*/ 2147728 h 6858000"/>
              <a:gd name="connsiteX352" fmla="*/ 0 w 11296659"/>
              <a:gd name="connsiteY352" fmla="*/ 2065840 h 6858000"/>
              <a:gd name="connsiteX353" fmla="*/ 0 w 11296659"/>
              <a:gd name="connsiteY353" fmla="*/ 1974863 h 6858000"/>
              <a:gd name="connsiteX354" fmla="*/ 0 w 11296659"/>
              <a:gd name="connsiteY354" fmla="*/ 1874318 h 6858000"/>
              <a:gd name="connsiteX355" fmla="*/ 0 w 11296659"/>
              <a:gd name="connsiteY355" fmla="*/ 1763727 h 6858000"/>
              <a:gd name="connsiteX356" fmla="*/ 0 w 11296659"/>
              <a:gd name="connsiteY356" fmla="*/ 1642610 h 6858000"/>
              <a:gd name="connsiteX357" fmla="*/ 0 w 11296659"/>
              <a:gd name="connsiteY357" fmla="*/ 1510490 h 6858000"/>
              <a:gd name="connsiteX358" fmla="*/ 0 w 11296659"/>
              <a:gd name="connsiteY358" fmla="*/ 1366888 h 6858000"/>
              <a:gd name="connsiteX359" fmla="*/ 0 w 11296659"/>
              <a:gd name="connsiteY359" fmla="*/ 1211326 h 6858000"/>
              <a:gd name="connsiteX360" fmla="*/ 0 w 11296659"/>
              <a:gd name="connsiteY360" fmla="*/ 1043326 h 6858000"/>
              <a:gd name="connsiteX361" fmla="*/ 0 w 11296659"/>
              <a:gd name="connsiteY361" fmla="*/ 862408 h 6858000"/>
              <a:gd name="connsiteX362" fmla="*/ 0 w 11296659"/>
              <a:gd name="connsiteY362" fmla="*/ 668095 h 6858000"/>
              <a:gd name="connsiteX363" fmla="*/ 0 w 11296659"/>
              <a:gd name="connsiteY363" fmla="*/ 459909 h 6858000"/>
              <a:gd name="connsiteX364" fmla="*/ 0 w 11296659"/>
              <a:gd name="connsiteY364" fmla="*/ 237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Lst>
            <a:rect l="l" t="t" r="r" b="b"/>
            <a:pathLst>
              <a:path w="11296659" h="6858000">
                <a:moveTo>
                  <a:pt x="8608279" y="6334425"/>
                </a:moveTo>
                <a:cubicBezTo>
                  <a:pt x="8569519" y="6334425"/>
                  <a:pt x="8533989" y="6340889"/>
                  <a:pt x="8501689" y="6360281"/>
                </a:cubicBezTo>
                <a:cubicBezTo>
                  <a:pt x="8469389" y="6379673"/>
                  <a:pt x="8446779" y="6405529"/>
                  <a:pt x="8427399" y="6434617"/>
                </a:cubicBezTo>
                <a:cubicBezTo>
                  <a:pt x="8408019" y="6466936"/>
                  <a:pt x="8398329" y="6502488"/>
                  <a:pt x="8398329" y="6541272"/>
                </a:cubicBezTo>
                <a:cubicBezTo>
                  <a:pt x="8398329" y="6580056"/>
                  <a:pt x="8408019" y="6615608"/>
                  <a:pt x="8427399" y="6647928"/>
                </a:cubicBezTo>
                <a:cubicBezTo>
                  <a:pt x="8446779" y="6680248"/>
                  <a:pt x="8472619" y="6702872"/>
                  <a:pt x="8501689" y="6722264"/>
                </a:cubicBezTo>
                <a:cubicBezTo>
                  <a:pt x="8533989" y="6741656"/>
                  <a:pt x="8569519" y="6751352"/>
                  <a:pt x="8608279" y="6751352"/>
                </a:cubicBezTo>
                <a:cubicBezTo>
                  <a:pt x="8643810" y="6751352"/>
                  <a:pt x="8676110" y="6741656"/>
                  <a:pt x="8708410" y="6722264"/>
                </a:cubicBezTo>
                <a:cubicBezTo>
                  <a:pt x="8740710" y="6702872"/>
                  <a:pt x="8766550" y="6680248"/>
                  <a:pt x="8782700" y="6647928"/>
                </a:cubicBezTo>
                <a:cubicBezTo>
                  <a:pt x="8802080" y="6615608"/>
                  <a:pt x="8811770" y="6580056"/>
                  <a:pt x="8811770" y="6541272"/>
                </a:cubicBezTo>
                <a:cubicBezTo>
                  <a:pt x="8811770" y="6502488"/>
                  <a:pt x="8802080" y="6466936"/>
                  <a:pt x="8782700" y="6434617"/>
                </a:cubicBezTo>
                <a:cubicBezTo>
                  <a:pt x="8766550" y="6405529"/>
                  <a:pt x="8740710" y="6379673"/>
                  <a:pt x="8708410" y="6360281"/>
                </a:cubicBezTo>
                <a:cubicBezTo>
                  <a:pt x="8676110" y="6340889"/>
                  <a:pt x="8643810" y="6334425"/>
                  <a:pt x="8608279" y="6334425"/>
                </a:cubicBezTo>
                <a:close/>
                <a:moveTo>
                  <a:pt x="7293043" y="6334425"/>
                </a:moveTo>
                <a:cubicBezTo>
                  <a:pt x="7254188" y="6334425"/>
                  <a:pt x="7218571" y="6340889"/>
                  <a:pt x="7186193" y="6360281"/>
                </a:cubicBezTo>
                <a:cubicBezTo>
                  <a:pt x="7153814" y="6379673"/>
                  <a:pt x="7131149" y="6405529"/>
                  <a:pt x="7111722" y="6434617"/>
                </a:cubicBezTo>
                <a:cubicBezTo>
                  <a:pt x="7092294" y="6466936"/>
                  <a:pt x="7082581" y="6502488"/>
                  <a:pt x="7082581" y="6541272"/>
                </a:cubicBezTo>
                <a:cubicBezTo>
                  <a:pt x="7082581" y="6580056"/>
                  <a:pt x="7092294" y="6615608"/>
                  <a:pt x="7111722" y="6647928"/>
                </a:cubicBezTo>
                <a:cubicBezTo>
                  <a:pt x="7131149" y="6680248"/>
                  <a:pt x="7157052" y="6702872"/>
                  <a:pt x="7189431" y="6722264"/>
                </a:cubicBezTo>
                <a:cubicBezTo>
                  <a:pt x="7218571" y="6741656"/>
                  <a:pt x="7254188" y="6751352"/>
                  <a:pt x="7293043" y="6751352"/>
                </a:cubicBezTo>
                <a:cubicBezTo>
                  <a:pt x="7328659" y="6751352"/>
                  <a:pt x="7364276" y="6741656"/>
                  <a:pt x="7393417" y="6722264"/>
                </a:cubicBezTo>
                <a:cubicBezTo>
                  <a:pt x="7425796" y="6702872"/>
                  <a:pt x="7451699" y="6680248"/>
                  <a:pt x="7467888" y="6647928"/>
                </a:cubicBezTo>
                <a:cubicBezTo>
                  <a:pt x="7487315" y="6615608"/>
                  <a:pt x="7497029" y="6580056"/>
                  <a:pt x="7497029" y="6541272"/>
                </a:cubicBezTo>
                <a:cubicBezTo>
                  <a:pt x="7497029" y="6502488"/>
                  <a:pt x="7487315" y="6466936"/>
                  <a:pt x="7467888" y="6434617"/>
                </a:cubicBezTo>
                <a:cubicBezTo>
                  <a:pt x="7451699" y="6405529"/>
                  <a:pt x="7425796" y="6379673"/>
                  <a:pt x="7393417" y="6360281"/>
                </a:cubicBezTo>
                <a:cubicBezTo>
                  <a:pt x="7364276" y="6340889"/>
                  <a:pt x="7328659" y="6334425"/>
                  <a:pt x="7293043" y="6334425"/>
                </a:cubicBezTo>
                <a:close/>
                <a:moveTo>
                  <a:pt x="10194933" y="6237294"/>
                </a:moveTo>
                <a:lnTo>
                  <a:pt x="10644196" y="6237294"/>
                </a:lnTo>
                <a:lnTo>
                  <a:pt x="10644196" y="6337307"/>
                </a:lnTo>
                <a:lnTo>
                  <a:pt x="10310821" y="6337307"/>
                </a:lnTo>
                <a:lnTo>
                  <a:pt x="10310821" y="6489707"/>
                </a:lnTo>
                <a:lnTo>
                  <a:pt x="10607683" y="6489707"/>
                </a:lnTo>
                <a:lnTo>
                  <a:pt x="10607683" y="6592895"/>
                </a:lnTo>
                <a:lnTo>
                  <a:pt x="10310821" y="6592895"/>
                </a:lnTo>
                <a:lnTo>
                  <a:pt x="10310821" y="6745295"/>
                </a:lnTo>
                <a:lnTo>
                  <a:pt x="10653721" y="6745295"/>
                </a:lnTo>
                <a:lnTo>
                  <a:pt x="10653721" y="6848482"/>
                </a:lnTo>
                <a:lnTo>
                  <a:pt x="10194933" y="6848482"/>
                </a:lnTo>
                <a:close/>
                <a:moveTo>
                  <a:pt x="9839332" y="6237294"/>
                </a:moveTo>
                <a:lnTo>
                  <a:pt x="9955220" y="6237294"/>
                </a:lnTo>
                <a:lnTo>
                  <a:pt x="9955220" y="6848482"/>
                </a:lnTo>
                <a:lnTo>
                  <a:pt x="9839332" y="6848482"/>
                </a:lnTo>
                <a:close/>
                <a:moveTo>
                  <a:pt x="7807330" y="6237294"/>
                </a:moveTo>
                <a:lnTo>
                  <a:pt x="7923218" y="6237294"/>
                </a:lnTo>
                <a:lnTo>
                  <a:pt x="7923218" y="6742120"/>
                </a:lnTo>
                <a:lnTo>
                  <a:pt x="8188330" y="6742120"/>
                </a:lnTo>
                <a:lnTo>
                  <a:pt x="8188330" y="6848482"/>
                </a:lnTo>
                <a:lnTo>
                  <a:pt x="7807330" y="6848482"/>
                </a:lnTo>
                <a:close/>
                <a:moveTo>
                  <a:pt x="6235703" y="6237294"/>
                </a:moveTo>
                <a:lnTo>
                  <a:pt x="6346828" y="6237294"/>
                </a:lnTo>
                <a:lnTo>
                  <a:pt x="6662742" y="6657982"/>
                </a:lnTo>
                <a:lnTo>
                  <a:pt x="6662742" y="6237294"/>
                </a:lnTo>
                <a:lnTo>
                  <a:pt x="6775454" y="6237294"/>
                </a:lnTo>
                <a:lnTo>
                  <a:pt x="6775454" y="6848482"/>
                </a:lnTo>
                <a:lnTo>
                  <a:pt x="6662742" y="6848482"/>
                </a:lnTo>
                <a:lnTo>
                  <a:pt x="6350003" y="6427794"/>
                </a:lnTo>
                <a:lnTo>
                  <a:pt x="6350003" y="6848482"/>
                </a:lnTo>
                <a:lnTo>
                  <a:pt x="6235703" y="6848482"/>
                </a:lnTo>
                <a:close/>
                <a:moveTo>
                  <a:pt x="5451477" y="6237294"/>
                </a:moveTo>
                <a:lnTo>
                  <a:pt x="5567365" y="6237294"/>
                </a:lnTo>
                <a:lnTo>
                  <a:pt x="5567365" y="6496057"/>
                </a:lnTo>
                <a:lnTo>
                  <a:pt x="5870578" y="6496057"/>
                </a:lnTo>
                <a:lnTo>
                  <a:pt x="5870578" y="6237294"/>
                </a:lnTo>
                <a:lnTo>
                  <a:pt x="5991228" y="6237294"/>
                </a:lnTo>
                <a:lnTo>
                  <a:pt x="5991228" y="6848482"/>
                </a:lnTo>
                <a:lnTo>
                  <a:pt x="5870578" y="6848482"/>
                </a:lnTo>
                <a:lnTo>
                  <a:pt x="5870578" y="6599245"/>
                </a:lnTo>
                <a:lnTo>
                  <a:pt x="5567365" y="6599245"/>
                </a:lnTo>
                <a:lnTo>
                  <a:pt x="5567365" y="6848482"/>
                </a:lnTo>
                <a:lnTo>
                  <a:pt x="5451477" y="6848482"/>
                </a:lnTo>
                <a:close/>
                <a:moveTo>
                  <a:pt x="4090988" y="6237294"/>
                </a:moveTo>
                <a:lnTo>
                  <a:pt x="4540251" y="6237294"/>
                </a:lnTo>
                <a:lnTo>
                  <a:pt x="4540251" y="6337307"/>
                </a:lnTo>
                <a:lnTo>
                  <a:pt x="4206877" y="6337307"/>
                </a:lnTo>
                <a:lnTo>
                  <a:pt x="4206877" y="6489707"/>
                </a:lnTo>
                <a:lnTo>
                  <a:pt x="4503739" y="6489707"/>
                </a:lnTo>
                <a:lnTo>
                  <a:pt x="4503739" y="6592895"/>
                </a:lnTo>
                <a:lnTo>
                  <a:pt x="4206877" y="6592895"/>
                </a:lnTo>
                <a:lnTo>
                  <a:pt x="4206877" y="6745295"/>
                </a:lnTo>
                <a:lnTo>
                  <a:pt x="4549776" y="6745295"/>
                </a:lnTo>
                <a:lnTo>
                  <a:pt x="4549776" y="6848482"/>
                </a:lnTo>
                <a:lnTo>
                  <a:pt x="4090988" y="6848482"/>
                </a:lnTo>
                <a:close/>
                <a:moveTo>
                  <a:pt x="3422654" y="6237294"/>
                </a:moveTo>
                <a:lnTo>
                  <a:pt x="3919538" y="6237294"/>
                </a:lnTo>
                <a:lnTo>
                  <a:pt x="3919538" y="6340482"/>
                </a:lnTo>
                <a:lnTo>
                  <a:pt x="3729041" y="6340482"/>
                </a:lnTo>
                <a:lnTo>
                  <a:pt x="3729041" y="6848482"/>
                </a:lnTo>
                <a:lnTo>
                  <a:pt x="3613153" y="6848482"/>
                </a:lnTo>
                <a:lnTo>
                  <a:pt x="3613153" y="6340482"/>
                </a:lnTo>
                <a:lnTo>
                  <a:pt x="3422654" y="6340482"/>
                </a:lnTo>
                <a:close/>
                <a:moveTo>
                  <a:pt x="11070777" y="6227769"/>
                </a:moveTo>
                <a:cubicBezTo>
                  <a:pt x="11109500" y="6227769"/>
                  <a:pt x="11148222" y="6231002"/>
                  <a:pt x="11186945" y="6243931"/>
                </a:cubicBezTo>
                <a:cubicBezTo>
                  <a:pt x="11225668" y="6256860"/>
                  <a:pt x="11261163" y="6273021"/>
                  <a:pt x="11290205" y="6292415"/>
                </a:cubicBezTo>
                <a:cubicBezTo>
                  <a:pt x="11290205" y="6292415"/>
                  <a:pt x="11290205" y="6292415"/>
                  <a:pt x="11245029" y="6392616"/>
                </a:cubicBezTo>
                <a:cubicBezTo>
                  <a:pt x="11212760" y="6373222"/>
                  <a:pt x="11180491" y="6360293"/>
                  <a:pt x="11148222" y="6347364"/>
                </a:cubicBezTo>
                <a:cubicBezTo>
                  <a:pt x="11112727" y="6337667"/>
                  <a:pt x="11083685" y="6334435"/>
                  <a:pt x="11061097" y="6334435"/>
                </a:cubicBezTo>
                <a:cubicBezTo>
                  <a:pt x="11032055" y="6334435"/>
                  <a:pt x="11009466" y="6337667"/>
                  <a:pt x="10993332" y="6347364"/>
                </a:cubicBezTo>
                <a:cubicBezTo>
                  <a:pt x="10977198" y="6360293"/>
                  <a:pt x="10970744" y="6373222"/>
                  <a:pt x="10970744" y="6392616"/>
                </a:cubicBezTo>
                <a:cubicBezTo>
                  <a:pt x="10970744" y="6408777"/>
                  <a:pt x="10973971" y="6424939"/>
                  <a:pt x="10986878" y="6434635"/>
                </a:cubicBezTo>
                <a:cubicBezTo>
                  <a:pt x="10996559" y="6447565"/>
                  <a:pt x="11012693" y="6457261"/>
                  <a:pt x="11028828" y="6463726"/>
                </a:cubicBezTo>
                <a:cubicBezTo>
                  <a:pt x="11044962" y="6470191"/>
                  <a:pt x="11070777" y="6479887"/>
                  <a:pt x="11099819" y="6486352"/>
                </a:cubicBezTo>
                <a:cubicBezTo>
                  <a:pt x="11141769" y="6499281"/>
                  <a:pt x="11174037" y="6512210"/>
                  <a:pt x="11199853" y="6525139"/>
                </a:cubicBezTo>
                <a:cubicBezTo>
                  <a:pt x="11228894" y="6534836"/>
                  <a:pt x="11251483" y="6554230"/>
                  <a:pt x="11267617" y="6576856"/>
                </a:cubicBezTo>
                <a:cubicBezTo>
                  <a:pt x="11286978" y="6602714"/>
                  <a:pt x="11296659" y="6631805"/>
                  <a:pt x="11296659" y="6673824"/>
                </a:cubicBezTo>
                <a:cubicBezTo>
                  <a:pt x="11296659" y="6709379"/>
                  <a:pt x="11286978" y="6741702"/>
                  <a:pt x="11267617" y="6770793"/>
                </a:cubicBezTo>
                <a:cubicBezTo>
                  <a:pt x="11245029" y="6796651"/>
                  <a:pt x="11219214" y="6819277"/>
                  <a:pt x="11183718" y="6832206"/>
                </a:cubicBezTo>
                <a:cubicBezTo>
                  <a:pt x="11148222" y="6848368"/>
                  <a:pt x="11109500" y="6854832"/>
                  <a:pt x="11064323" y="6854832"/>
                </a:cubicBezTo>
                <a:cubicBezTo>
                  <a:pt x="11015920" y="6854832"/>
                  <a:pt x="10967517" y="6845135"/>
                  <a:pt x="10922341" y="6828974"/>
                </a:cubicBezTo>
                <a:cubicBezTo>
                  <a:pt x="10877164" y="6809580"/>
                  <a:pt x="10838442" y="6786954"/>
                  <a:pt x="10802946" y="6757864"/>
                </a:cubicBezTo>
                <a:cubicBezTo>
                  <a:pt x="10802946" y="6757864"/>
                  <a:pt x="10802946" y="6757864"/>
                  <a:pt x="10854576" y="6657663"/>
                </a:cubicBezTo>
                <a:cubicBezTo>
                  <a:pt x="10883618" y="6686753"/>
                  <a:pt x="10919114" y="6709379"/>
                  <a:pt x="10957836" y="6725541"/>
                </a:cubicBezTo>
                <a:cubicBezTo>
                  <a:pt x="10996559" y="6741702"/>
                  <a:pt x="11032055" y="6748167"/>
                  <a:pt x="11064323" y="6748167"/>
                </a:cubicBezTo>
                <a:cubicBezTo>
                  <a:pt x="11096592" y="6748167"/>
                  <a:pt x="11122407" y="6741702"/>
                  <a:pt x="11141769" y="6732005"/>
                </a:cubicBezTo>
                <a:cubicBezTo>
                  <a:pt x="11161130" y="6719076"/>
                  <a:pt x="11170811" y="6699683"/>
                  <a:pt x="11170811" y="6680289"/>
                </a:cubicBezTo>
                <a:cubicBezTo>
                  <a:pt x="11170811" y="6660895"/>
                  <a:pt x="11164357" y="6647966"/>
                  <a:pt x="11151449" y="6635037"/>
                </a:cubicBezTo>
                <a:cubicBezTo>
                  <a:pt x="11141769" y="6625340"/>
                  <a:pt x="11125634" y="6615643"/>
                  <a:pt x="11109500" y="6609179"/>
                </a:cubicBezTo>
                <a:cubicBezTo>
                  <a:pt x="11090139" y="6602714"/>
                  <a:pt x="11067550" y="6593017"/>
                  <a:pt x="11038508" y="6586553"/>
                </a:cubicBezTo>
                <a:cubicBezTo>
                  <a:pt x="10996559" y="6573624"/>
                  <a:pt x="10961063" y="6560694"/>
                  <a:pt x="10935248" y="6547765"/>
                </a:cubicBezTo>
                <a:cubicBezTo>
                  <a:pt x="10909433" y="6538068"/>
                  <a:pt x="10886845" y="6518675"/>
                  <a:pt x="10867484" y="6496049"/>
                </a:cubicBezTo>
                <a:cubicBezTo>
                  <a:pt x="10851349" y="6473423"/>
                  <a:pt x="10841669" y="6441100"/>
                  <a:pt x="10841669" y="6402313"/>
                </a:cubicBezTo>
                <a:cubicBezTo>
                  <a:pt x="10841669" y="6366757"/>
                  <a:pt x="10851349" y="6337667"/>
                  <a:pt x="10870711" y="6308576"/>
                </a:cubicBezTo>
                <a:cubicBezTo>
                  <a:pt x="10886845" y="6282718"/>
                  <a:pt x="10915887" y="6263324"/>
                  <a:pt x="10951383" y="6247163"/>
                </a:cubicBezTo>
                <a:cubicBezTo>
                  <a:pt x="10983651" y="6234234"/>
                  <a:pt x="11025601" y="6227769"/>
                  <a:pt x="11070777" y="6227769"/>
                </a:cubicBezTo>
                <a:close/>
                <a:moveTo>
                  <a:pt x="9400352" y="6227769"/>
                </a:moveTo>
                <a:cubicBezTo>
                  <a:pt x="9442330" y="6227769"/>
                  <a:pt x="9487538" y="6237465"/>
                  <a:pt x="9529517" y="6250393"/>
                </a:cubicBezTo>
                <a:cubicBezTo>
                  <a:pt x="9571495" y="6266553"/>
                  <a:pt x="9607016" y="6289177"/>
                  <a:pt x="9639307" y="6315033"/>
                </a:cubicBezTo>
                <a:cubicBezTo>
                  <a:pt x="9639307" y="6315033"/>
                  <a:pt x="9639307" y="6315033"/>
                  <a:pt x="9571495" y="6402297"/>
                </a:cubicBezTo>
                <a:cubicBezTo>
                  <a:pt x="9548891" y="6379673"/>
                  <a:pt x="9523059" y="6363513"/>
                  <a:pt x="9490767" y="6350585"/>
                </a:cubicBezTo>
                <a:cubicBezTo>
                  <a:pt x="9461705" y="6340889"/>
                  <a:pt x="9429414" y="6334425"/>
                  <a:pt x="9400352" y="6334425"/>
                </a:cubicBezTo>
                <a:cubicBezTo>
                  <a:pt x="9361602" y="6334425"/>
                  <a:pt x="9326082" y="6340889"/>
                  <a:pt x="9293791" y="6360281"/>
                </a:cubicBezTo>
                <a:cubicBezTo>
                  <a:pt x="9261499" y="6379673"/>
                  <a:pt x="9235666" y="6405529"/>
                  <a:pt x="9216292" y="6437849"/>
                </a:cubicBezTo>
                <a:cubicBezTo>
                  <a:pt x="9200146" y="6466936"/>
                  <a:pt x="9190459" y="6502488"/>
                  <a:pt x="9190459" y="6541272"/>
                </a:cubicBezTo>
                <a:cubicBezTo>
                  <a:pt x="9190459" y="6580056"/>
                  <a:pt x="9200146" y="6615608"/>
                  <a:pt x="9216292" y="6647928"/>
                </a:cubicBezTo>
                <a:cubicBezTo>
                  <a:pt x="9235666" y="6680248"/>
                  <a:pt x="9261499" y="6702872"/>
                  <a:pt x="9293791" y="6722264"/>
                </a:cubicBezTo>
                <a:cubicBezTo>
                  <a:pt x="9326082" y="6741656"/>
                  <a:pt x="9361602" y="6751352"/>
                  <a:pt x="9400352" y="6751352"/>
                </a:cubicBezTo>
                <a:cubicBezTo>
                  <a:pt x="9422956" y="6751352"/>
                  <a:pt x="9442330" y="6748120"/>
                  <a:pt x="9468163" y="6741656"/>
                </a:cubicBezTo>
                <a:cubicBezTo>
                  <a:pt x="9490767" y="6735192"/>
                  <a:pt x="9510142" y="6725496"/>
                  <a:pt x="9532746" y="6712568"/>
                </a:cubicBezTo>
                <a:cubicBezTo>
                  <a:pt x="9532746" y="6712568"/>
                  <a:pt x="9532746" y="6712568"/>
                  <a:pt x="9532746" y="6544504"/>
                </a:cubicBezTo>
                <a:cubicBezTo>
                  <a:pt x="9532746" y="6544504"/>
                  <a:pt x="9532746" y="6544504"/>
                  <a:pt x="9636078" y="6544504"/>
                </a:cubicBezTo>
                <a:cubicBezTo>
                  <a:pt x="9636078" y="6544504"/>
                  <a:pt x="9636078" y="6544504"/>
                  <a:pt x="9636078" y="6777207"/>
                </a:cubicBezTo>
                <a:cubicBezTo>
                  <a:pt x="9603787" y="6799831"/>
                  <a:pt x="9565037" y="6819223"/>
                  <a:pt x="9519829" y="6835383"/>
                </a:cubicBezTo>
                <a:cubicBezTo>
                  <a:pt x="9498840" y="6841847"/>
                  <a:pt x="9477851" y="6847503"/>
                  <a:pt x="9456861" y="6851543"/>
                </a:cubicBezTo>
                <a:lnTo>
                  <a:pt x="9393962" y="6858000"/>
                </a:lnTo>
                <a:lnTo>
                  <a:pt x="9393839" y="6858000"/>
                </a:lnTo>
                <a:lnTo>
                  <a:pt x="9306707" y="6846695"/>
                </a:lnTo>
                <a:cubicBezTo>
                  <a:pt x="9279260" y="6839423"/>
                  <a:pt x="9253427" y="6828919"/>
                  <a:pt x="9229208" y="6815991"/>
                </a:cubicBezTo>
                <a:cubicBezTo>
                  <a:pt x="9180771" y="6786903"/>
                  <a:pt x="9142022" y="6748120"/>
                  <a:pt x="9112960" y="6699640"/>
                </a:cubicBezTo>
                <a:cubicBezTo>
                  <a:pt x="9083897" y="6651160"/>
                  <a:pt x="9070981" y="6599448"/>
                  <a:pt x="9070981" y="6541272"/>
                </a:cubicBezTo>
                <a:cubicBezTo>
                  <a:pt x="9070981" y="6483096"/>
                  <a:pt x="9083897" y="6431385"/>
                  <a:pt x="9112960" y="6382905"/>
                </a:cubicBezTo>
                <a:cubicBezTo>
                  <a:pt x="9142022" y="6334425"/>
                  <a:pt x="9180771" y="6298873"/>
                  <a:pt x="9232437" y="6269785"/>
                </a:cubicBezTo>
                <a:cubicBezTo>
                  <a:pt x="9284103" y="6240697"/>
                  <a:pt x="9338998" y="6227769"/>
                  <a:pt x="9400352" y="6227769"/>
                </a:cubicBezTo>
                <a:close/>
                <a:moveTo>
                  <a:pt x="8605049" y="6227769"/>
                </a:moveTo>
                <a:cubicBezTo>
                  <a:pt x="8666420" y="6227769"/>
                  <a:pt x="8721330" y="6240697"/>
                  <a:pt x="8769780" y="6269785"/>
                </a:cubicBezTo>
                <a:cubicBezTo>
                  <a:pt x="8821461" y="6295641"/>
                  <a:pt x="8860221" y="6334425"/>
                  <a:pt x="8889291" y="6382905"/>
                </a:cubicBezTo>
                <a:cubicBezTo>
                  <a:pt x="8915131" y="6431385"/>
                  <a:pt x="8931281" y="6483096"/>
                  <a:pt x="8931281" y="6541272"/>
                </a:cubicBezTo>
                <a:cubicBezTo>
                  <a:pt x="8931281" y="6599448"/>
                  <a:pt x="8915131" y="6651160"/>
                  <a:pt x="8889291" y="6699640"/>
                </a:cubicBezTo>
                <a:cubicBezTo>
                  <a:pt x="8860221" y="6748120"/>
                  <a:pt x="8821461" y="6786903"/>
                  <a:pt x="8769780" y="6815991"/>
                </a:cubicBezTo>
                <a:cubicBezTo>
                  <a:pt x="8745555" y="6828919"/>
                  <a:pt x="8719715" y="6839423"/>
                  <a:pt x="8692260" y="6846695"/>
                </a:cubicBezTo>
                <a:lnTo>
                  <a:pt x="8605103" y="6858000"/>
                </a:lnTo>
                <a:lnTo>
                  <a:pt x="8604995" y="6858000"/>
                </a:lnTo>
                <a:lnTo>
                  <a:pt x="8517839" y="6846695"/>
                </a:lnTo>
                <a:cubicBezTo>
                  <a:pt x="8490384" y="6839423"/>
                  <a:pt x="8464544" y="6828919"/>
                  <a:pt x="8440319" y="6815991"/>
                </a:cubicBezTo>
                <a:cubicBezTo>
                  <a:pt x="8388639" y="6786903"/>
                  <a:pt x="8349878" y="6748120"/>
                  <a:pt x="8320808" y="6699640"/>
                </a:cubicBezTo>
                <a:cubicBezTo>
                  <a:pt x="8291738" y="6651160"/>
                  <a:pt x="8278818" y="6599448"/>
                  <a:pt x="8278818" y="6541272"/>
                </a:cubicBezTo>
                <a:cubicBezTo>
                  <a:pt x="8278818" y="6483096"/>
                  <a:pt x="8291738" y="6431385"/>
                  <a:pt x="8320808" y="6382905"/>
                </a:cubicBezTo>
                <a:cubicBezTo>
                  <a:pt x="8349878" y="6334425"/>
                  <a:pt x="8388639" y="6295641"/>
                  <a:pt x="8440319" y="6269785"/>
                </a:cubicBezTo>
                <a:cubicBezTo>
                  <a:pt x="8488769" y="6240697"/>
                  <a:pt x="8543679" y="6227769"/>
                  <a:pt x="8605049" y="6227769"/>
                </a:cubicBezTo>
                <a:close/>
                <a:moveTo>
                  <a:pt x="7289805" y="6227769"/>
                </a:moveTo>
                <a:cubicBezTo>
                  <a:pt x="7351324" y="6227769"/>
                  <a:pt x="7406368" y="6240697"/>
                  <a:pt x="7454936" y="6269785"/>
                </a:cubicBezTo>
                <a:cubicBezTo>
                  <a:pt x="7506742" y="6295641"/>
                  <a:pt x="7545597" y="6334425"/>
                  <a:pt x="7574738" y="6382905"/>
                </a:cubicBezTo>
                <a:cubicBezTo>
                  <a:pt x="7603879" y="6431385"/>
                  <a:pt x="7616830" y="6483096"/>
                  <a:pt x="7616830" y="6541272"/>
                </a:cubicBezTo>
                <a:cubicBezTo>
                  <a:pt x="7616830" y="6599448"/>
                  <a:pt x="7603879" y="6651160"/>
                  <a:pt x="7574738" y="6699640"/>
                </a:cubicBezTo>
                <a:cubicBezTo>
                  <a:pt x="7545597" y="6748120"/>
                  <a:pt x="7506742" y="6786903"/>
                  <a:pt x="7454936" y="6815991"/>
                </a:cubicBezTo>
                <a:cubicBezTo>
                  <a:pt x="7430652" y="6828919"/>
                  <a:pt x="7404749" y="6839423"/>
                  <a:pt x="7377227" y="6846695"/>
                </a:cubicBezTo>
                <a:lnTo>
                  <a:pt x="7289860" y="6858000"/>
                </a:lnTo>
                <a:lnTo>
                  <a:pt x="7289751" y="6858000"/>
                </a:lnTo>
                <a:lnTo>
                  <a:pt x="7202382" y="6846695"/>
                </a:lnTo>
                <a:cubicBezTo>
                  <a:pt x="7174860" y="6839423"/>
                  <a:pt x="7148957" y="6828919"/>
                  <a:pt x="7124673" y="6815991"/>
                </a:cubicBezTo>
                <a:cubicBezTo>
                  <a:pt x="7072867" y="6786903"/>
                  <a:pt x="7034013" y="6748120"/>
                  <a:pt x="7004872" y="6699640"/>
                </a:cubicBezTo>
                <a:cubicBezTo>
                  <a:pt x="6978969" y="6651160"/>
                  <a:pt x="6962779" y="6599448"/>
                  <a:pt x="6962779" y="6541272"/>
                </a:cubicBezTo>
                <a:cubicBezTo>
                  <a:pt x="6962779" y="6483096"/>
                  <a:pt x="6978969" y="6431385"/>
                  <a:pt x="7004872" y="6382905"/>
                </a:cubicBezTo>
                <a:cubicBezTo>
                  <a:pt x="7034013" y="6334425"/>
                  <a:pt x="7072867" y="6295641"/>
                  <a:pt x="7124673" y="6269785"/>
                </a:cubicBezTo>
                <a:cubicBezTo>
                  <a:pt x="7173241" y="6240697"/>
                  <a:pt x="7228285" y="6227769"/>
                  <a:pt x="7289805" y="6227769"/>
                </a:cubicBezTo>
                <a:close/>
                <a:moveTo>
                  <a:pt x="5031533" y="6227769"/>
                </a:moveTo>
                <a:cubicBezTo>
                  <a:pt x="5073523" y="6227769"/>
                  <a:pt x="5118744" y="6237465"/>
                  <a:pt x="5157505" y="6253625"/>
                </a:cubicBezTo>
                <a:cubicBezTo>
                  <a:pt x="5199496" y="6273017"/>
                  <a:pt x="5238257" y="6295641"/>
                  <a:pt x="5267327" y="6327961"/>
                </a:cubicBezTo>
                <a:cubicBezTo>
                  <a:pt x="5267327" y="6327961"/>
                  <a:pt x="5267327" y="6327961"/>
                  <a:pt x="5199496" y="6411993"/>
                </a:cubicBezTo>
                <a:cubicBezTo>
                  <a:pt x="5176885" y="6386137"/>
                  <a:pt x="5151046" y="6366745"/>
                  <a:pt x="5121974" y="6353817"/>
                </a:cubicBezTo>
                <a:cubicBezTo>
                  <a:pt x="5092904" y="6340889"/>
                  <a:pt x="5063833" y="6334425"/>
                  <a:pt x="5031533" y="6334425"/>
                </a:cubicBezTo>
                <a:cubicBezTo>
                  <a:pt x="4996002" y="6334425"/>
                  <a:pt x="4960471" y="6340889"/>
                  <a:pt x="4928171" y="6360281"/>
                </a:cubicBezTo>
                <a:cubicBezTo>
                  <a:pt x="4895870" y="6379673"/>
                  <a:pt x="4873260" y="6402297"/>
                  <a:pt x="4853880" y="6434617"/>
                </a:cubicBezTo>
                <a:cubicBezTo>
                  <a:pt x="4837729" y="6466936"/>
                  <a:pt x="4828039" y="6502488"/>
                  <a:pt x="4828039" y="6538040"/>
                </a:cubicBezTo>
                <a:cubicBezTo>
                  <a:pt x="4828039" y="6576824"/>
                  <a:pt x="4837729" y="6612376"/>
                  <a:pt x="4853880" y="6644696"/>
                </a:cubicBezTo>
                <a:cubicBezTo>
                  <a:pt x="4873260" y="6677016"/>
                  <a:pt x="4895870" y="6699640"/>
                  <a:pt x="4928171" y="6719032"/>
                </a:cubicBezTo>
                <a:cubicBezTo>
                  <a:pt x="4960471" y="6738424"/>
                  <a:pt x="4996002" y="6748120"/>
                  <a:pt x="5031533" y="6748120"/>
                </a:cubicBezTo>
                <a:cubicBezTo>
                  <a:pt x="5060603" y="6748120"/>
                  <a:pt x="5089674" y="6741656"/>
                  <a:pt x="5118744" y="6728728"/>
                </a:cubicBezTo>
                <a:cubicBezTo>
                  <a:pt x="5151046" y="6715800"/>
                  <a:pt x="5176885" y="6696408"/>
                  <a:pt x="5199496" y="6673784"/>
                </a:cubicBezTo>
                <a:cubicBezTo>
                  <a:pt x="5199496" y="6673784"/>
                  <a:pt x="5199496" y="6673784"/>
                  <a:pt x="5267327" y="6751352"/>
                </a:cubicBezTo>
                <a:cubicBezTo>
                  <a:pt x="5235027" y="6783671"/>
                  <a:pt x="5199496" y="6809527"/>
                  <a:pt x="5154275" y="6828919"/>
                </a:cubicBezTo>
                <a:cubicBezTo>
                  <a:pt x="5133280" y="6838615"/>
                  <a:pt x="5112284" y="6845887"/>
                  <a:pt x="5090885" y="6850735"/>
                </a:cubicBezTo>
                <a:lnTo>
                  <a:pt x="5025137" y="6858000"/>
                </a:lnTo>
                <a:lnTo>
                  <a:pt x="5025021" y="6858000"/>
                </a:lnTo>
                <a:lnTo>
                  <a:pt x="4940688" y="6846695"/>
                </a:lnTo>
                <a:cubicBezTo>
                  <a:pt x="4913636" y="6839423"/>
                  <a:pt x="4887795" y="6828919"/>
                  <a:pt x="4863569" y="6815991"/>
                </a:cubicBezTo>
                <a:cubicBezTo>
                  <a:pt x="4815118" y="6786903"/>
                  <a:pt x="4776358" y="6748120"/>
                  <a:pt x="4750518" y="6699640"/>
                </a:cubicBezTo>
                <a:cubicBezTo>
                  <a:pt x="4721447" y="6651160"/>
                  <a:pt x="4708526" y="6599448"/>
                  <a:pt x="4708526" y="6541272"/>
                </a:cubicBezTo>
                <a:cubicBezTo>
                  <a:pt x="4708526" y="6483096"/>
                  <a:pt x="4721447" y="6431385"/>
                  <a:pt x="4750518" y="6382905"/>
                </a:cubicBezTo>
                <a:cubicBezTo>
                  <a:pt x="4779588" y="6334425"/>
                  <a:pt x="4818348" y="6295641"/>
                  <a:pt x="4866799" y="6269785"/>
                </a:cubicBezTo>
                <a:cubicBezTo>
                  <a:pt x="4915251" y="6240697"/>
                  <a:pt x="4970161" y="6227769"/>
                  <a:pt x="5031533" y="6227769"/>
                </a:cubicBezTo>
                <a:close/>
                <a:moveTo>
                  <a:pt x="10417183" y="5448305"/>
                </a:moveTo>
                <a:lnTo>
                  <a:pt x="10307645" y="5707068"/>
                </a:lnTo>
                <a:lnTo>
                  <a:pt x="10525133" y="5707068"/>
                </a:lnTo>
                <a:close/>
                <a:moveTo>
                  <a:pt x="7848605" y="5448305"/>
                </a:moveTo>
                <a:lnTo>
                  <a:pt x="7742242" y="5707068"/>
                </a:lnTo>
                <a:lnTo>
                  <a:pt x="7954967" y="5707068"/>
                </a:lnTo>
                <a:close/>
                <a:moveTo>
                  <a:pt x="10906134" y="5326067"/>
                </a:moveTo>
                <a:lnTo>
                  <a:pt x="11022021" y="5326067"/>
                </a:lnTo>
                <a:lnTo>
                  <a:pt x="11022021" y="5829305"/>
                </a:lnTo>
                <a:lnTo>
                  <a:pt x="11287134" y="5829305"/>
                </a:lnTo>
                <a:lnTo>
                  <a:pt x="11287134" y="5937255"/>
                </a:lnTo>
                <a:lnTo>
                  <a:pt x="10906134" y="5937255"/>
                </a:lnTo>
                <a:close/>
                <a:moveTo>
                  <a:pt x="10360033" y="5326067"/>
                </a:moveTo>
                <a:lnTo>
                  <a:pt x="10479095" y="5326067"/>
                </a:lnTo>
                <a:lnTo>
                  <a:pt x="10744208" y="5937255"/>
                </a:lnTo>
                <a:lnTo>
                  <a:pt x="10618795" y="5937255"/>
                </a:lnTo>
                <a:lnTo>
                  <a:pt x="10566408" y="5807080"/>
                </a:lnTo>
                <a:lnTo>
                  <a:pt x="10266370" y="5807080"/>
                </a:lnTo>
                <a:lnTo>
                  <a:pt x="10210808" y="5937255"/>
                </a:lnTo>
                <a:lnTo>
                  <a:pt x="10091745" y="5937255"/>
                </a:lnTo>
                <a:close/>
                <a:moveTo>
                  <a:pt x="9839332" y="5326067"/>
                </a:moveTo>
                <a:lnTo>
                  <a:pt x="9955220" y="5326067"/>
                </a:lnTo>
                <a:lnTo>
                  <a:pt x="9955220" y="5937255"/>
                </a:lnTo>
                <a:lnTo>
                  <a:pt x="9839332" y="5937255"/>
                </a:lnTo>
                <a:close/>
                <a:moveTo>
                  <a:pt x="8340731" y="5326067"/>
                </a:moveTo>
                <a:lnTo>
                  <a:pt x="8450269" y="5326067"/>
                </a:lnTo>
                <a:lnTo>
                  <a:pt x="8766181" y="5745168"/>
                </a:lnTo>
                <a:lnTo>
                  <a:pt x="8766181" y="5326067"/>
                </a:lnTo>
                <a:lnTo>
                  <a:pt x="8878894" y="5326067"/>
                </a:lnTo>
                <a:lnTo>
                  <a:pt x="8878894" y="5937255"/>
                </a:lnTo>
                <a:lnTo>
                  <a:pt x="8769356" y="5937255"/>
                </a:lnTo>
                <a:lnTo>
                  <a:pt x="8453444" y="5516567"/>
                </a:lnTo>
                <a:lnTo>
                  <a:pt x="8453444" y="5937255"/>
                </a:lnTo>
                <a:lnTo>
                  <a:pt x="8340731" y="5937255"/>
                </a:lnTo>
                <a:close/>
                <a:moveTo>
                  <a:pt x="7789867" y="5326067"/>
                </a:moveTo>
                <a:lnTo>
                  <a:pt x="7913693" y="5326067"/>
                </a:lnTo>
                <a:lnTo>
                  <a:pt x="8178805" y="5937255"/>
                </a:lnTo>
                <a:lnTo>
                  <a:pt x="8051805" y="5937255"/>
                </a:lnTo>
                <a:lnTo>
                  <a:pt x="7997830" y="5807080"/>
                </a:lnTo>
                <a:lnTo>
                  <a:pt x="7699380" y="5807080"/>
                </a:lnTo>
                <a:lnTo>
                  <a:pt x="7645405" y="5937255"/>
                </a:lnTo>
                <a:lnTo>
                  <a:pt x="7523167" y="5937255"/>
                </a:lnTo>
                <a:close/>
                <a:moveTo>
                  <a:pt x="6821491" y="5326067"/>
                </a:moveTo>
                <a:lnTo>
                  <a:pt x="6934204" y="5326067"/>
                </a:lnTo>
                <a:lnTo>
                  <a:pt x="7248530" y="5745168"/>
                </a:lnTo>
                <a:lnTo>
                  <a:pt x="7248530" y="5326067"/>
                </a:lnTo>
                <a:lnTo>
                  <a:pt x="7364417" y="5326067"/>
                </a:lnTo>
                <a:lnTo>
                  <a:pt x="7364417" y="5937255"/>
                </a:lnTo>
                <a:lnTo>
                  <a:pt x="7251705" y="5937255"/>
                </a:lnTo>
                <a:lnTo>
                  <a:pt x="6937379" y="5516567"/>
                </a:lnTo>
                <a:lnTo>
                  <a:pt x="6937379" y="5937255"/>
                </a:lnTo>
                <a:lnTo>
                  <a:pt x="6821491" y="5937255"/>
                </a:lnTo>
                <a:close/>
                <a:moveTo>
                  <a:pt x="6469066" y="5326067"/>
                </a:moveTo>
                <a:lnTo>
                  <a:pt x="6584954" y="5326067"/>
                </a:lnTo>
                <a:lnTo>
                  <a:pt x="6584954" y="5937255"/>
                </a:lnTo>
                <a:lnTo>
                  <a:pt x="6469066" y="5937255"/>
                </a:lnTo>
                <a:close/>
                <a:moveTo>
                  <a:pt x="5870578" y="5326067"/>
                </a:moveTo>
                <a:lnTo>
                  <a:pt x="6294441" y="5326067"/>
                </a:lnTo>
                <a:lnTo>
                  <a:pt x="6294441" y="5426080"/>
                </a:lnTo>
                <a:lnTo>
                  <a:pt x="5991228" y="5426080"/>
                </a:lnTo>
                <a:lnTo>
                  <a:pt x="5991228" y="5594355"/>
                </a:lnTo>
                <a:lnTo>
                  <a:pt x="6265866" y="5594355"/>
                </a:lnTo>
                <a:lnTo>
                  <a:pt x="6265866" y="5694368"/>
                </a:lnTo>
                <a:lnTo>
                  <a:pt x="5991228" y="5694368"/>
                </a:lnTo>
                <a:lnTo>
                  <a:pt x="5991228" y="5937255"/>
                </a:lnTo>
                <a:lnTo>
                  <a:pt x="5870578" y="5937255"/>
                </a:lnTo>
                <a:close/>
                <a:moveTo>
                  <a:pt x="9393987" y="5314955"/>
                </a:moveTo>
                <a:cubicBezTo>
                  <a:pt x="9435978" y="5314955"/>
                  <a:pt x="9477969" y="5324676"/>
                  <a:pt x="9519960" y="5340876"/>
                </a:cubicBezTo>
                <a:cubicBezTo>
                  <a:pt x="9561951" y="5360317"/>
                  <a:pt x="9600711" y="5382998"/>
                  <a:pt x="9629782" y="5415399"/>
                </a:cubicBezTo>
                <a:cubicBezTo>
                  <a:pt x="9629782" y="5415399"/>
                  <a:pt x="9629782" y="5415399"/>
                  <a:pt x="9561951" y="5499643"/>
                </a:cubicBezTo>
                <a:cubicBezTo>
                  <a:pt x="9539340" y="5476962"/>
                  <a:pt x="9513500" y="5457521"/>
                  <a:pt x="9484429" y="5441320"/>
                </a:cubicBezTo>
                <a:cubicBezTo>
                  <a:pt x="9455359" y="5428360"/>
                  <a:pt x="9426288" y="5421880"/>
                  <a:pt x="9393987" y="5421880"/>
                </a:cubicBezTo>
                <a:cubicBezTo>
                  <a:pt x="9358457" y="5421880"/>
                  <a:pt x="9322926" y="5431600"/>
                  <a:pt x="9290625" y="5447801"/>
                </a:cubicBezTo>
                <a:cubicBezTo>
                  <a:pt x="9258325" y="5467242"/>
                  <a:pt x="9235714" y="5493163"/>
                  <a:pt x="9216334" y="5522324"/>
                </a:cubicBezTo>
                <a:cubicBezTo>
                  <a:pt x="9196953" y="5554725"/>
                  <a:pt x="9190493" y="5590367"/>
                  <a:pt x="9190493" y="5629248"/>
                </a:cubicBezTo>
                <a:cubicBezTo>
                  <a:pt x="9190493" y="5664890"/>
                  <a:pt x="9196953" y="5700531"/>
                  <a:pt x="9216334" y="5732932"/>
                </a:cubicBezTo>
                <a:cubicBezTo>
                  <a:pt x="9235714" y="5765334"/>
                  <a:pt x="9258325" y="5791255"/>
                  <a:pt x="9290625" y="5807456"/>
                </a:cubicBezTo>
                <a:cubicBezTo>
                  <a:pt x="9322926" y="5826896"/>
                  <a:pt x="9358457" y="5836617"/>
                  <a:pt x="9393987" y="5836617"/>
                </a:cubicBezTo>
                <a:cubicBezTo>
                  <a:pt x="9423058" y="5836617"/>
                  <a:pt x="9452129" y="5830136"/>
                  <a:pt x="9481199" y="5817176"/>
                </a:cubicBezTo>
                <a:cubicBezTo>
                  <a:pt x="9513500" y="5804215"/>
                  <a:pt x="9539340" y="5784775"/>
                  <a:pt x="9561951" y="5762094"/>
                </a:cubicBezTo>
                <a:cubicBezTo>
                  <a:pt x="9561951" y="5762094"/>
                  <a:pt x="9561951" y="5762094"/>
                  <a:pt x="9629782" y="5839857"/>
                </a:cubicBezTo>
                <a:cubicBezTo>
                  <a:pt x="9597481" y="5872258"/>
                  <a:pt x="9561951" y="5898179"/>
                  <a:pt x="9516730" y="5917620"/>
                </a:cubicBezTo>
                <a:cubicBezTo>
                  <a:pt x="9474739" y="5937061"/>
                  <a:pt x="9432748" y="5946781"/>
                  <a:pt x="9387527" y="5946781"/>
                </a:cubicBezTo>
                <a:cubicBezTo>
                  <a:pt x="9329386" y="5946781"/>
                  <a:pt x="9274475" y="5933821"/>
                  <a:pt x="9226024" y="5904659"/>
                </a:cubicBezTo>
                <a:cubicBezTo>
                  <a:pt x="9177573" y="5875498"/>
                  <a:pt x="9138812" y="5836617"/>
                  <a:pt x="9112972" y="5791255"/>
                </a:cubicBezTo>
                <a:cubicBezTo>
                  <a:pt x="9083901" y="5742653"/>
                  <a:pt x="9070981" y="5687571"/>
                  <a:pt x="9070981" y="5629248"/>
                </a:cubicBezTo>
                <a:cubicBezTo>
                  <a:pt x="9070981" y="5570926"/>
                  <a:pt x="9083901" y="5519084"/>
                  <a:pt x="9112972" y="5470482"/>
                </a:cubicBezTo>
                <a:cubicBezTo>
                  <a:pt x="9142042" y="5421880"/>
                  <a:pt x="9180803" y="5386238"/>
                  <a:pt x="9229254" y="5357077"/>
                </a:cubicBezTo>
                <a:cubicBezTo>
                  <a:pt x="9277705" y="5331156"/>
                  <a:pt x="9332616" y="5314955"/>
                  <a:pt x="9393987" y="5314955"/>
                </a:cubicBezTo>
                <a:close/>
                <a:moveTo>
                  <a:pt x="1854996" y="1338705"/>
                </a:moveTo>
                <a:cubicBezTo>
                  <a:pt x="1150485" y="1338705"/>
                  <a:pt x="581706" y="1911051"/>
                  <a:pt x="581706" y="2612739"/>
                </a:cubicBezTo>
                <a:cubicBezTo>
                  <a:pt x="581706" y="3314427"/>
                  <a:pt x="1150485" y="3883537"/>
                  <a:pt x="1854996" y="3883537"/>
                </a:cubicBezTo>
                <a:cubicBezTo>
                  <a:pt x="2556274" y="3883537"/>
                  <a:pt x="3125054" y="3314427"/>
                  <a:pt x="3125054" y="2612739"/>
                </a:cubicBezTo>
                <a:cubicBezTo>
                  <a:pt x="3125054" y="1911051"/>
                  <a:pt x="2556274" y="1338705"/>
                  <a:pt x="1854996" y="1338705"/>
                </a:cubicBezTo>
                <a:close/>
                <a:moveTo>
                  <a:pt x="9884600" y="757238"/>
                </a:moveTo>
                <a:cubicBezTo>
                  <a:pt x="10443675" y="757238"/>
                  <a:pt x="10947811" y="1006185"/>
                  <a:pt x="11287134" y="1400622"/>
                </a:cubicBezTo>
                <a:cubicBezTo>
                  <a:pt x="11287134" y="1400622"/>
                  <a:pt x="11287134" y="1400622"/>
                  <a:pt x="10873483" y="1817690"/>
                </a:cubicBezTo>
                <a:cubicBezTo>
                  <a:pt x="10640805" y="1526712"/>
                  <a:pt x="10285324" y="1339193"/>
                  <a:pt x="9884600" y="1339193"/>
                </a:cubicBezTo>
                <a:cubicBezTo>
                  <a:pt x="9180102" y="1339193"/>
                  <a:pt x="8611333" y="1911450"/>
                  <a:pt x="8611333" y="2613028"/>
                </a:cubicBezTo>
                <a:cubicBezTo>
                  <a:pt x="8611333" y="3314607"/>
                  <a:pt x="9180102" y="3883628"/>
                  <a:pt x="9884600" y="3883628"/>
                </a:cubicBezTo>
                <a:cubicBezTo>
                  <a:pt x="10285324" y="3883628"/>
                  <a:pt x="10640805" y="3699342"/>
                  <a:pt x="10873483" y="3408367"/>
                </a:cubicBezTo>
                <a:lnTo>
                  <a:pt x="11287134" y="3822199"/>
                </a:lnTo>
                <a:cubicBezTo>
                  <a:pt x="10947811" y="4216636"/>
                  <a:pt x="10443675" y="4468816"/>
                  <a:pt x="9884600" y="4468816"/>
                </a:cubicBezTo>
                <a:cubicBezTo>
                  <a:pt x="8856938" y="4468816"/>
                  <a:pt x="8026405" y="3637914"/>
                  <a:pt x="8026405" y="2613028"/>
                </a:cubicBezTo>
                <a:cubicBezTo>
                  <a:pt x="8026405" y="1588141"/>
                  <a:pt x="8856938" y="757238"/>
                  <a:pt x="9884600" y="757238"/>
                </a:cubicBezTo>
                <a:close/>
                <a:moveTo>
                  <a:pt x="5868197" y="757238"/>
                </a:moveTo>
                <a:cubicBezTo>
                  <a:pt x="6892646" y="757238"/>
                  <a:pt x="7723193" y="1588141"/>
                  <a:pt x="7723193" y="2613028"/>
                </a:cubicBezTo>
                <a:cubicBezTo>
                  <a:pt x="7723193" y="2710021"/>
                  <a:pt x="7716730" y="2810246"/>
                  <a:pt x="7700571" y="2904005"/>
                </a:cubicBezTo>
                <a:cubicBezTo>
                  <a:pt x="7700571" y="2904005"/>
                  <a:pt x="7700571" y="2904005"/>
                  <a:pt x="5868197" y="2904005"/>
                </a:cubicBezTo>
                <a:cubicBezTo>
                  <a:pt x="5868197" y="2904005"/>
                  <a:pt x="5868197" y="2904005"/>
                  <a:pt x="5868197" y="2318817"/>
                </a:cubicBezTo>
                <a:cubicBezTo>
                  <a:pt x="5868197" y="2318817"/>
                  <a:pt x="5868197" y="2318817"/>
                  <a:pt x="7105938" y="2318817"/>
                </a:cubicBezTo>
                <a:cubicBezTo>
                  <a:pt x="6973439" y="1759495"/>
                  <a:pt x="6469293" y="1339194"/>
                  <a:pt x="5868197" y="1339194"/>
                </a:cubicBezTo>
                <a:cubicBezTo>
                  <a:pt x="5166918" y="1339194"/>
                  <a:pt x="4598139" y="1911450"/>
                  <a:pt x="4598139" y="2613028"/>
                </a:cubicBezTo>
                <a:cubicBezTo>
                  <a:pt x="4598139" y="3314607"/>
                  <a:pt x="5166918" y="3883628"/>
                  <a:pt x="5868197" y="3883628"/>
                </a:cubicBezTo>
                <a:cubicBezTo>
                  <a:pt x="5868197" y="3883628"/>
                  <a:pt x="5868197" y="3883628"/>
                  <a:pt x="5868197" y="4468816"/>
                </a:cubicBezTo>
                <a:cubicBezTo>
                  <a:pt x="4843748" y="4468816"/>
                  <a:pt x="4013201" y="3637914"/>
                  <a:pt x="4013201" y="2613028"/>
                </a:cubicBezTo>
                <a:cubicBezTo>
                  <a:pt x="4013201" y="1588141"/>
                  <a:pt x="4843748" y="757238"/>
                  <a:pt x="5868197" y="757238"/>
                </a:cubicBezTo>
                <a:close/>
                <a:moveTo>
                  <a:pt x="0" y="0"/>
                </a:moveTo>
                <a:lnTo>
                  <a:pt x="1136" y="0"/>
                </a:lnTo>
                <a:lnTo>
                  <a:pt x="9089" y="0"/>
                </a:lnTo>
                <a:lnTo>
                  <a:pt x="30676" y="0"/>
                </a:lnTo>
                <a:lnTo>
                  <a:pt x="72713" y="0"/>
                </a:lnTo>
                <a:lnTo>
                  <a:pt x="142018" y="0"/>
                </a:lnTo>
                <a:lnTo>
                  <a:pt x="245407" y="0"/>
                </a:lnTo>
                <a:lnTo>
                  <a:pt x="389698" y="0"/>
                </a:lnTo>
                <a:lnTo>
                  <a:pt x="479311" y="0"/>
                </a:lnTo>
                <a:lnTo>
                  <a:pt x="581706" y="0"/>
                </a:lnTo>
                <a:cubicBezTo>
                  <a:pt x="581706" y="0"/>
                  <a:pt x="581706" y="0"/>
                  <a:pt x="581706" y="1261100"/>
                </a:cubicBezTo>
                <a:cubicBezTo>
                  <a:pt x="914571" y="947441"/>
                  <a:pt x="1360545" y="756660"/>
                  <a:pt x="1854996" y="756660"/>
                </a:cubicBezTo>
                <a:cubicBezTo>
                  <a:pt x="2879445" y="756660"/>
                  <a:pt x="3709992" y="1587692"/>
                  <a:pt x="3709992" y="2612739"/>
                </a:cubicBezTo>
                <a:cubicBezTo>
                  <a:pt x="3709992" y="3637784"/>
                  <a:pt x="2879445" y="4468816"/>
                  <a:pt x="1854996" y="4468816"/>
                </a:cubicBezTo>
                <a:cubicBezTo>
                  <a:pt x="830546" y="4468816"/>
                  <a:pt x="0" y="3637784"/>
                  <a:pt x="0" y="2612739"/>
                </a:cubicBezTo>
                <a:lnTo>
                  <a:pt x="0" y="2612101"/>
                </a:lnTo>
                <a:lnTo>
                  <a:pt x="0" y="2607636"/>
                </a:lnTo>
                <a:lnTo>
                  <a:pt x="0" y="2595517"/>
                </a:lnTo>
                <a:lnTo>
                  <a:pt x="0" y="2571915"/>
                </a:lnTo>
                <a:lnTo>
                  <a:pt x="0" y="2533005"/>
                </a:lnTo>
                <a:lnTo>
                  <a:pt x="0" y="2474958"/>
                </a:lnTo>
                <a:lnTo>
                  <a:pt x="0" y="2393948"/>
                </a:lnTo>
                <a:lnTo>
                  <a:pt x="0" y="2343635"/>
                </a:lnTo>
                <a:lnTo>
                  <a:pt x="0" y="2286147"/>
                </a:lnTo>
                <a:lnTo>
                  <a:pt x="0" y="2221004"/>
                </a:lnTo>
                <a:lnTo>
                  <a:pt x="0" y="2147728"/>
                </a:lnTo>
                <a:lnTo>
                  <a:pt x="0" y="2065840"/>
                </a:lnTo>
                <a:lnTo>
                  <a:pt x="0" y="1974863"/>
                </a:lnTo>
                <a:lnTo>
                  <a:pt x="0" y="1874318"/>
                </a:lnTo>
                <a:lnTo>
                  <a:pt x="0" y="1763727"/>
                </a:lnTo>
                <a:lnTo>
                  <a:pt x="0" y="1642610"/>
                </a:lnTo>
                <a:lnTo>
                  <a:pt x="0" y="1510490"/>
                </a:lnTo>
                <a:lnTo>
                  <a:pt x="0" y="1366888"/>
                </a:lnTo>
                <a:lnTo>
                  <a:pt x="0" y="1211326"/>
                </a:lnTo>
                <a:lnTo>
                  <a:pt x="0" y="1043326"/>
                </a:lnTo>
                <a:lnTo>
                  <a:pt x="0" y="862408"/>
                </a:lnTo>
                <a:lnTo>
                  <a:pt x="0" y="668095"/>
                </a:lnTo>
                <a:lnTo>
                  <a:pt x="0" y="459909"/>
                </a:lnTo>
                <a:lnTo>
                  <a:pt x="0" y="237370"/>
                </a:lnTo>
                <a:close/>
              </a:path>
            </a:pathLst>
          </a:custGeom>
          <a:solidFill>
            <a:srgbClr val="0C1C49"/>
          </a:solidFill>
        </p:spPr>
        <p:txBody>
          <a:bodyPr wrap="square">
            <a:noAutofit/>
          </a:bodyPr>
          <a:lstStyle>
            <a:lvl1pPr>
              <a:buNone/>
              <a:defRPr sz="100">
                <a:noFill/>
              </a:defRPr>
            </a:lvl1pPr>
          </a:lstStyle>
          <a:p>
            <a:pPr lvl="0"/>
            <a:r>
              <a:rPr lang="en-US" noProof="0"/>
              <a:t>.</a:t>
            </a:r>
          </a:p>
        </p:txBody>
      </p:sp>
      <p:sp>
        <p:nvSpPr>
          <p:cNvPr id="13" name="Pladsholder til tekst 10">
            <a:extLst>
              <a:ext uri="{FF2B5EF4-FFF2-40B4-BE49-F238E27FC236}">
                <a16:creationId xmlns:a16="http://schemas.microsoft.com/office/drawing/2014/main" id="{2DA7FF15-05EB-436A-BA32-A9DC86E4C971}"/>
              </a:ext>
            </a:extLst>
          </p:cNvPr>
          <p:cNvSpPr>
            <a:spLocks noGrp="1"/>
          </p:cNvSpPr>
          <p:nvPr>
            <p:ph type="body" sz="quarter" idx="15" hasCustomPrompt="1"/>
          </p:nvPr>
        </p:nvSpPr>
        <p:spPr>
          <a:xfrm>
            <a:off x="720000" y="540000"/>
            <a:ext cx="1611312" cy="540000"/>
          </a:xfrm>
        </p:spPr>
        <p:txBody>
          <a:bodyPr anchor="b"/>
          <a:lstStyle>
            <a:lvl1pPr marL="0" indent="0">
              <a:buNone/>
              <a:defRPr sz="1200">
                <a:solidFill>
                  <a:schemeClr val="accent1"/>
                </a:solidFill>
              </a:defRPr>
            </a:lvl1pPr>
          </a:lstStyle>
          <a:p>
            <a:pPr lvl="0"/>
            <a:r>
              <a:rPr lang="en-US" noProof="0"/>
              <a:t>Month XX, 20YY</a:t>
            </a:r>
          </a:p>
        </p:txBody>
      </p:sp>
    </p:spTree>
    <p:extLst>
      <p:ext uri="{BB962C8B-B14F-4D97-AF65-F5344CB8AC3E}">
        <p14:creationId xmlns:p14="http://schemas.microsoft.com/office/powerpoint/2010/main" val="3616893460"/>
      </p:ext>
    </p:extLst>
  </p:cSld>
  <p:clrMapOvr>
    <a:masterClrMapping/>
  </p:clrMapOvr>
  <p:hf hdr="0" ftr="0"/>
  <p:extLst>
    <p:ext uri="{DCECCB84-F9BA-43D5-87BE-67443E8EF086}">
      <p15:sldGuideLst xmlns:p15="http://schemas.microsoft.com/office/powerpoint/2012/main">
        <p15:guide id="1" pos="453">
          <p15:clr>
            <a:srgbClr val="F26B43"/>
          </p15:clr>
        </p15:guide>
        <p15:guide id="2" orient="horz" pos="1360">
          <p15:clr>
            <a:srgbClr val="F26B43"/>
          </p15:clr>
        </p15:guide>
        <p15:guide id="3" orient="horz" pos="1723">
          <p15:clr>
            <a:srgbClr val="F26B43"/>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COVER F, picture background">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DA94FB36-DD6F-410E-A156-0B3271DB200C}"/>
              </a:ext>
            </a:extLst>
          </p:cNvPr>
          <p:cNvSpPr>
            <a:spLocks noGrp="1"/>
          </p:cNvSpPr>
          <p:nvPr>
            <p:ph type="pic" sz="quarter" idx="16" hasCustomPrompt="1"/>
          </p:nvPr>
        </p:nvSpPr>
        <p:spPr>
          <a:xfrm>
            <a:off x="0" y="-1"/>
            <a:ext cx="12193200" cy="6861600"/>
          </a:xfrm>
          <a:solidFill>
            <a:schemeClr val="bg1">
              <a:lumMod val="85000"/>
            </a:schemeClr>
          </a:solidFill>
        </p:spPr>
        <p:txBody>
          <a:bodyPr lIns="144000" tIns="108000"/>
          <a:lstStyle>
            <a:lvl1pPr marL="0" indent="0" algn="l">
              <a:buNone/>
              <a:defRPr sz="1600"/>
            </a:lvl1pPr>
          </a:lstStyle>
          <a:p>
            <a:r>
              <a:rPr lang="en-US" noProof="0"/>
              <a:t>Click here and insert dark picture using the Insert tab, Pictures</a:t>
            </a:r>
          </a:p>
          <a:p>
            <a:endParaRPr lang="en-US" noProof="0"/>
          </a:p>
        </p:txBody>
      </p:sp>
      <p:sp>
        <p:nvSpPr>
          <p:cNvPr id="10" name="Text Placeholder 9">
            <a:extLst>
              <a:ext uri="{FF2B5EF4-FFF2-40B4-BE49-F238E27FC236}">
                <a16:creationId xmlns:a16="http://schemas.microsoft.com/office/drawing/2014/main" id="{3C826DCB-3E37-442F-8BB8-DEE4CC64F4EE}"/>
              </a:ext>
            </a:extLst>
          </p:cNvPr>
          <p:cNvSpPr>
            <a:spLocks noGrp="1"/>
          </p:cNvSpPr>
          <p:nvPr>
            <p:ph type="body" sz="quarter" idx="13" hasCustomPrompt="1"/>
          </p:nvPr>
        </p:nvSpPr>
        <p:spPr>
          <a:xfrm>
            <a:off x="719138" y="2160000"/>
            <a:ext cx="8153400" cy="360000"/>
          </a:xfrm>
        </p:spPr>
        <p:txBody>
          <a:bodyPr tIns="0" anchor="b" anchorCtr="0">
            <a:normAutofit/>
          </a:bodyPr>
          <a:lstStyle>
            <a:lvl1pPr marL="0" indent="0">
              <a:lnSpc>
                <a:spcPct val="83000"/>
              </a:lnSpc>
              <a:spcAft>
                <a:spcPts val="0"/>
              </a:spcAft>
              <a:buNone/>
              <a:defRPr sz="2800" cap="all" baseline="0">
                <a:solidFill>
                  <a:schemeClr val="bg1"/>
                </a:solidFill>
              </a:defRPr>
            </a:lvl1pPr>
            <a:lvl2pPr marL="0" indent="0">
              <a:buNone/>
              <a:defRPr cap="all" baseline="0"/>
            </a:lvl2pPr>
            <a:lvl3pPr marL="0" indent="0">
              <a:buNone/>
              <a:defRPr cap="all" baseline="0"/>
            </a:lvl3pPr>
            <a:lvl4pPr marL="0" indent="0">
              <a:buNone/>
              <a:defRPr cap="all" baseline="0"/>
            </a:lvl4pPr>
            <a:lvl5pPr marL="0" indent="0">
              <a:buNone/>
              <a:defRPr cap="all" baseline="0"/>
            </a:lvl5pPr>
          </a:lstStyle>
          <a:p>
            <a:pPr lvl="0"/>
            <a:r>
              <a:rPr lang="en-US" noProof="0"/>
              <a:t>add text line, e.g., who is presenting</a:t>
            </a:r>
          </a:p>
        </p:txBody>
      </p:sp>
      <p:sp>
        <p:nvSpPr>
          <p:cNvPr id="12" name="Text Placeholder 11">
            <a:extLst>
              <a:ext uri="{FF2B5EF4-FFF2-40B4-BE49-F238E27FC236}">
                <a16:creationId xmlns:a16="http://schemas.microsoft.com/office/drawing/2014/main" id="{0DC0178C-A562-46E9-92B1-D3CEA30B45E5}"/>
              </a:ext>
            </a:extLst>
          </p:cNvPr>
          <p:cNvSpPr>
            <a:spLocks noGrp="1"/>
          </p:cNvSpPr>
          <p:nvPr>
            <p:ph type="body" sz="quarter" idx="14" hasCustomPrompt="1"/>
          </p:nvPr>
        </p:nvSpPr>
        <p:spPr>
          <a:xfrm>
            <a:off x="2500313" y="539751"/>
            <a:ext cx="5066850" cy="539750"/>
          </a:xfrm>
        </p:spPr>
        <p:txBody>
          <a:bodyPr anchor="b" anchorCtr="0"/>
          <a:lstStyle>
            <a:lvl1pPr marL="0" indent="0" algn="l">
              <a:buNone/>
              <a:defRPr sz="1200" cap="none" baseline="0">
                <a:solidFill>
                  <a:schemeClr val="bg1"/>
                </a:solidFill>
                <a:latin typeface="+mn-lt"/>
              </a:defRPr>
            </a:lvl1pPr>
            <a:lvl2pPr marL="0" indent="0" algn="r">
              <a:buNone/>
              <a:defRPr cap="all" baseline="0">
                <a:latin typeface="+mn-lt"/>
              </a:defRPr>
            </a:lvl2pPr>
            <a:lvl3pPr marL="0" indent="0" algn="r">
              <a:buNone/>
              <a:defRPr cap="all" baseline="0">
                <a:latin typeface="+mn-lt"/>
              </a:defRPr>
            </a:lvl3pPr>
            <a:lvl4pPr marL="0" indent="0" algn="r">
              <a:buNone/>
              <a:defRPr cap="all" baseline="0">
                <a:latin typeface="+mn-lt"/>
              </a:defRPr>
            </a:lvl4pPr>
            <a:lvl5pPr marL="0" indent="0" algn="r">
              <a:buNone/>
              <a:defRPr cap="all" baseline="0">
                <a:latin typeface="+mn-lt"/>
              </a:defRPr>
            </a:lvl5pPr>
          </a:lstStyle>
          <a:p>
            <a:pPr lvl="0"/>
            <a:r>
              <a:rPr lang="en-US" noProof="0"/>
              <a:t>If necessary, add presentation context, e.g., </a:t>
            </a:r>
            <a:br>
              <a:rPr lang="en-US" noProof="0"/>
            </a:br>
            <a:r>
              <a:rPr lang="en-US" noProof="0"/>
              <a:t>”Steering committee meeting”</a:t>
            </a:r>
          </a:p>
        </p:txBody>
      </p:sp>
      <p:sp>
        <p:nvSpPr>
          <p:cNvPr id="2" name="Title 1"/>
          <p:cNvSpPr>
            <a:spLocks noGrp="1"/>
          </p:cNvSpPr>
          <p:nvPr>
            <p:ph type="ctrTitle" hasCustomPrompt="1"/>
          </p:nvPr>
        </p:nvSpPr>
        <p:spPr>
          <a:xfrm>
            <a:off x="687600" y="2735264"/>
            <a:ext cx="8184938" cy="2449296"/>
          </a:xfrm>
          <a:prstGeom prst="rect">
            <a:avLst/>
          </a:prstGeom>
        </p:spPr>
        <p:txBody>
          <a:bodyPr anchor="t" anchorCtr="0"/>
          <a:lstStyle>
            <a:lvl1pPr algn="l">
              <a:defRPr sz="6000">
                <a:solidFill>
                  <a:schemeClr val="bg1"/>
                </a:solidFill>
              </a:defRPr>
            </a:lvl1pPr>
          </a:lstStyle>
          <a:p>
            <a:r>
              <a:rPr lang="en-US" noProof="0"/>
              <a:t>add presentation title</a:t>
            </a:r>
          </a:p>
        </p:txBody>
      </p:sp>
      <p:sp>
        <p:nvSpPr>
          <p:cNvPr id="17" name="Footer Placeholder 3">
            <a:extLst>
              <a:ext uri="{FF2B5EF4-FFF2-40B4-BE49-F238E27FC236}">
                <a16:creationId xmlns:a16="http://schemas.microsoft.com/office/drawing/2014/main" id="{2B77B318-1680-4C11-9715-2498234ADBCF}"/>
              </a:ext>
            </a:extLst>
          </p:cNvPr>
          <p:cNvSpPr>
            <a:spLocks noGrp="1"/>
          </p:cNvSpPr>
          <p:nvPr>
            <p:ph type="ftr" sz="quarter" idx="11"/>
          </p:nvPr>
        </p:nvSpPr>
        <p:spPr>
          <a:xfrm>
            <a:off x="0" y="6876000"/>
            <a:ext cx="0" cy="0"/>
          </a:xfrm>
        </p:spPr>
        <p:txBody>
          <a:bodyPr/>
          <a:lstStyle>
            <a:lvl1pPr>
              <a:defRPr sz="100">
                <a:noFill/>
              </a:defRPr>
            </a:lvl1pPr>
          </a:lstStyle>
          <a:p>
            <a:endParaRPr lang="en-US" noProof="0">
              <a:noFill/>
            </a:endParaRPr>
          </a:p>
        </p:txBody>
      </p:sp>
      <p:sp>
        <p:nvSpPr>
          <p:cNvPr id="18" name="Slide Number Placeholder 4">
            <a:extLst>
              <a:ext uri="{FF2B5EF4-FFF2-40B4-BE49-F238E27FC236}">
                <a16:creationId xmlns:a16="http://schemas.microsoft.com/office/drawing/2014/main" id="{2A435277-A870-47B0-B505-9A78763AE866}"/>
              </a:ext>
            </a:extLst>
          </p:cNvPr>
          <p:cNvSpPr>
            <a:spLocks noGrp="1"/>
          </p:cNvSpPr>
          <p:nvPr>
            <p:ph type="sldNum" sz="quarter" idx="12"/>
          </p:nvPr>
        </p:nvSpPr>
        <p:spPr>
          <a:xfrm>
            <a:off x="0" y="6876000"/>
            <a:ext cx="0" cy="0"/>
          </a:xfrm>
        </p:spPr>
        <p:txBody>
          <a:bodyPr/>
          <a:lstStyle>
            <a:lvl1pPr>
              <a:defRPr sz="100">
                <a:noFill/>
              </a:defRPr>
            </a:lvl1pPr>
          </a:lstStyle>
          <a:p>
            <a:fld id="{24C8C45C-947F-4981-8B3F-4F32E973C901}" type="slidenum">
              <a:rPr lang="en-US" noProof="0" smtClean="0"/>
              <a:pPr/>
              <a:t>‹#›</a:t>
            </a:fld>
            <a:endParaRPr lang="en-US" noProof="0"/>
          </a:p>
        </p:txBody>
      </p:sp>
      <p:sp>
        <p:nvSpPr>
          <p:cNvPr id="22" name="Text Placeholder 21">
            <a:extLst>
              <a:ext uri="{FF2B5EF4-FFF2-40B4-BE49-F238E27FC236}">
                <a16:creationId xmlns:a16="http://schemas.microsoft.com/office/drawing/2014/main" id="{A2DC8DF0-6822-4A39-89C2-2CDD4187E9A7}"/>
              </a:ext>
            </a:extLst>
          </p:cNvPr>
          <p:cNvSpPr>
            <a:spLocks noGrp="1"/>
          </p:cNvSpPr>
          <p:nvPr>
            <p:ph type="body" sz="quarter" idx="17" hasCustomPrompt="1"/>
          </p:nvPr>
        </p:nvSpPr>
        <p:spPr>
          <a:xfrm>
            <a:off x="10748168" y="1089439"/>
            <a:ext cx="1449388" cy="2897188"/>
          </a:xfrm>
          <a:custGeom>
            <a:avLst/>
            <a:gdLst>
              <a:gd name="connsiteX0" fmla="*/ 1449388 w 1449388"/>
              <a:gd name="connsiteY0" fmla="*/ 0 h 2897188"/>
              <a:gd name="connsiteX1" fmla="*/ 1449388 w 1449388"/>
              <a:gd name="connsiteY1" fmla="*/ 460088 h 2897188"/>
              <a:gd name="connsiteX2" fmla="*/ 455782 w 1449388"/>
              <a:gd name="connsiteY2" fmla="*/ 1448594 h 2897188"/>
              <a:gd name="connsiteX3" fmla="*/ 1444830 w 1449388"/>
              <a:gd name="connsiteY3" fmla="*/ 2441655 h 2897188"/>
              <a:gd name="connsiteX4" fmla="*/ 1444830 w 1449388"/>
              <a:gd name="connsiteY4" fmla="*/ 2897188 h 2897188"/>
              <a:gd name="connsiteX5" fmla="*/ 0 w 1449388"/>
              <a:gd name="connsiteY5" fmla="*/ 1448594 h 2897188"/>
              <a:gd name="connsiteX6" fmla="*/ 1449388 w 1449388"/>
              <a:gd name="connsiteY6" fmla="*/ 0 h 28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9388" h="2897188">
                <a:moveTo>
                  <a:pt x="1449388" y="0"/>
                </a:moveTo>
                <a:lnTo>
                  <a:pt x="1449388" y="460088"/>
                </a:lnTo>
                <a:cubicBezTo>
                  <a:pt x="902449" y="460088"/>
                  <a:pt x="455782" y="901955"/>
                  <a:pt x="455782" y="1448594"/>
                </a:cubicBezTo>
                <a:cubicBezTo>
                  <a:pt x="455782" y="1995233"/>
                  <a:pt x="897891" y="2437100"/>
                  <a:pt x="1444830" y="2441655"/>
                </a:cubicBezTo>
                <a:cubicBezTo>
                  <a:pt x="1444830" y="2897188"/>
                  <a:pt x="1444830" y="2897188"/>
                  <a:pt x="1444830" y="2897188"/>
                </a:cubicBezTo>
                <a:cubicBezTo>
                  <a:pt x="647211" y="2897188"/>
                  <a:pt x="0" y="2245776"/>
                  <a:pt x="0" y="1448594"/>
                </a:cubicBezTo>
                <a:cubicBezTo>
                  <a:pt x="0" y="651412"/>
                  <a:pt x="651769" y="0"/>
                  <a:pt x="1449388" y="0"/>
                </a:cubicBezTo>
                <a:close/>
              </a:path>
            </a:pathLst>
          </a:custGeom>
          <a:solidFill>
            <a:schemeClr val="accent2"/>
          </a:solidFill>
        </p:spPr>
        <p:txBody>
          <a:bodyPr wrap="square">
            <a:noAutofit/>
          </a:bodyPr>
          <a:lstStyle>
            <a:lvl1pPr>
              <a:buFont typeface="Arial" panose="020B0604020202020204" pitchFamily="34" charset="0"/>
              <a:buNone/>
              <a:defRPr sz="100">
                <a:noFill/>
              </a:defRPr>
            </a:lvl1pPr>
            <a:lvl2pPr>
              <a:buFont typeface="Arial" panose="020B0604020202020204" pitchFamily="34" charset="0"/>
              <a:buNone/>
              <a:defRPr sz="100"/>
            </a:lvl2pPr>
            <a:lvl3pPr>
              <a:buFont typeface="Arial" panose="020B0604020202020204" pitchFamily="34" charset="0"/>
              <a:buNone/>
              <a:defRPr sz="100"/>
            </a:lvl3pPr>
            <a:lvl4pPr>
              <a:buFont typeface="Arial" panose="020B0604020202020204" pitchFamily="34" charset="0"/>
              <a:buNone/>
              <a:defRPr sz="100"/>
            </a:lvl4pPr>
            <a:lvl5pPr>
              <a:buFont typeface="Arial" panose="020B0604020202020204" pitchFamily="34" charset="0"/>
              <a:buNone/>
              <a:defRPr sz="100"/>
            </a:lvl5pPr>
          </a:lstStyle>
          <a:p>
            <a:pPr lvl="0"/>
            <a:r>
              <a:rPr lang="en-US" noProof="0"/>
              <a:t>.</a:t>
            </a:r>
          </a:p>
        </p:txBody>
      </p:sp>
      <p:sp>
        <p:nvSpPr>
          <p:cNvPr id="21" name="Text Placeholder 20">
            <a:extLst>
              <a:ext uri="{FF2B5EF4-FFF2-40B4-BE49-F238E27FC236}">
                <a16:creationId xmlns:a16="http://schemas.microsoft.com/office/drawing/2014/main" id="{6E3FBD3C-DC4F-4726-A9D0-1200FE0F3817}"/>
              </a:ext>
            </a:extLst>
          </p:cNvPr>
          <p:cNvSpPr>
            <a:spLocks noGrp="1"/>
          </p:cNvSpPr>
          <p:nvPr>
            <p:ph type="body" sz="quarter" idx="18" hasCustomPrompt="1"/>
          </p:nvPr>
        </p:nvSpPr>
        <p:spPr>
          <a:xfrm>
            <a:off x="7571519" y="0"/>
            <a:ext cx="789222" cy="735951"/>
          </a:xfrm>
          <a:custGeom>
            <a:avLst/>
            <a:gdLst>
              <a:gd name="connsiteX0" fmla="*/ 0 w 789222"/>
              <a:gd name="connsiteY0" fmla="*/ 0 h 735951"/>
              <a:gd name="connsiteX1" fmla="*/ 586234 w 789222"/>
              <a:gd name="connsiteY1" fmla="*/ 1 h 735951"/>
              <a:gd name="connsiteX2" fmla="*/ 614796 w 789222"/>
              <a:gd name="connsiteY2" fmla="*/ 47108 h 735951"/>
              <a:gd name="connsiteX3" fmla="*/ 789222 w 789222"/>
              <a:gd name="connsiteY3" fmla="*/ 735951 h 735951"/>
              <a:gd name="connsiteX4" fmla="*/ 333505 w 789222"/>
              <a:gd name="connsiteY4" fmla="*/ 735951 h 735951"/>
              <a:gd name="connsiteX5" fmla="*/ 44124 w 789222"/>
              <a:gd name="connsiteY5" fmla="*/ 36522 h 7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222" h="735951">
                <a:moveTo>
                  <a:pt x="0" y="0"/>
                </a:moveTo>
                <a:lnTo>
                  <a:pt x="586234" y="1"/>
                </a:lnTo>
                <a:lnTo>
                  <a:pt x="614796" y="47108"/>
                </a:lnTo>
                <a:cubicBezTo>
                  <a:pt x="726027" y="252213"/>
                  <a:pt x="789222" y="486968"/>
                  <a:pt x="789222" y="735951"/>
                </a:cubicBezTo>
                <a:lnTo>
                  <a:pt x="333505" y="735951"/>
                </a:lnTo>
                <a:cubicBezTo>
                  <a:pt x="333505" y="462781"/>
                  <a:pt x="222993" y="215790"/>
                  <a:pt x="44124" y="36522"/>
                </a:cubicBezTo>
                <a:close/>
              </a:path>
            </a:pathLst>
          </a:custGeom>
          <a:solidFill>
            <a:schemeClr val="accent3"/>
          </a:solidFill>
        </p:spPr>
        <p:txBody>
          <a:bodyPr wrap="square">
            <a:noAutofit/>
          </a:bodyPr>
          <a:lstStyle>
            <a:lvl1pPr>
              <a:buNone/>
              <a:defRPr sz="100">
                <a:solidFill>
                  <a:schemeClr val="bg1"/>
                </a:solidFill>
              </a:defRPr>
            </a:lvl1pPr>
            <a:lvl2pPr>
              <a:defRPr sz="100"/>
            </a:lvl2pPr>
            <a:lvl3pPr>
              <a:defRPr sz="100"/>
            </a:lvl3pPr>
            <a:lvl4pPr>
              <a:defRPr sz="100"/>
            </a:lvl4pPr>
            <a:lvl5pPr>
              <a:defRPr sz="100"/>
            </a:lvl5pPr>
          </a:lstStyle>
          <a:p>
            <a:pPr lvl="0"/>
            <a:r>
              <a:rPr lang="en-US" noProof="0"/>
              <a:t>.</a:t>
            </a:r>
          </a:p>
        </p:txBody>
      </p:sp>
      <p:sp>
        <p:nvSpPr>
          <p:cNvPr id="23" name="Text Placeholder 22">
            <a:extLst>
              <a:ext uri="{FF2B5EF4-FFF2-40B4-BE49-F238E27FC236}">
                <a16:creationId xmlns:a16="http://schemas.microsoft.com/office/drawing/2014/main" id="{E83E5861-AAD7-47B0-A433-9A27604E7FA5}"/>
              </a:ext>
            </a:extLst>
          </p:cNvPr>
          <p:cNvSpPr>
            <a:spLocks noGrp="1"/>
          </p:cNvSpPr>
          <p:nvPr>
            <p:ph type="body" sz="quarter" idx="19" hasCustomPrompt="1"/>
          </p:nvPr>
        </p:nvSpPr>
        <p:spPr>
          <a:xfrm>
            <a:off x="10373072" y="5534803"/>
            <a:ext cx="1241880" cy="753923"/>
          </a:xfrm>
          <a:custGeom>
            <a:avLst/>
            <a:gdLst>
              <a:gd name="connsiteX0" fmla="*/ 8608279 w 11296659"/>
              <a:gd name="connsiteY0" fmla="*/ 6334425 h 6858000"/>
              <a:gd name="connsiteX1" fmla="*/ 8501689 w 11296659"/>
              <a:gd name="connsiteY1" fmla="*/ 6360281 h 6858000"/>
              <a:gd name="connsiteX2" fmla="*/ 8427399 w 11296659"/>
              <a:gd name="connsiteY2" fmla="*/ 6434617 h 6858000"/>
              <a:gd name="connsiteX3" fmla="*/ 8398329 w 11296659"/>
              <a:gd name="connsiteY3" fmla="*/ 6541272 h 6858000"/>
              <a:gd name="connsiteX4" fmla="*/ 8427399 w 11296659"/>
              <a:gd name="connsiteY4" fmla="*/ 6647928 h 6858000"/>
              <a:gd name="connsiteX5" fmla="*/ 8501689 w 11296659"/>
              <a:gd name="connsiteY5" fmla="*/ 6722264 h 6858000"/>
              <a:gd name="connsiteX6" fmla="*/ 8608279 w 11296659"/>
              <a:gd name="connsiteY6" fmla="*/ 6751352 h 6858000"/>
              <a:gd name="connsiteX7" fmla="*/ 8708410 w 11296659"/>
              <a:gd name="connsiteY7" fmla="*/ 6722264 h 6858000"/>
              <a:gd name="connsiteX8" fmla="*/ 8782700 w 11296659"/>
              <a:gd name="connsiteY8" fmla="*/ 6647928 h 6858000"/>
              <a:gd name="connsiteX9" fmla="*/ 8811770 w 11296659"/>
              <a:gd name="connsiteY9" fmla="*/ 6541272 h 6858000"/>
              <a:gd name="connsiteX10" fmla="*/ 8782700 w 11296659"/>
              <a:gd name="connsiteY10" fmla="*/ 6434617 h 6858000"/>
              <a:gd name="connsiteX11" fmla="*/ 8708410 w 11296659"/>
              <a:gd name="connsiteY11" fmla="*/ 6360281 h 6858000"/>
              <a:gd name="connsiteX12" fmla="*/ 8608279 w 11296659"/>
              <a:gd name="connsiteY12" fmla="*/ 6334425 h 6858000"/>
              <a:gd name="connsiteX13" fmla="*/ 7293043 w 11296659"/>
              <a:gd name="connsiteY13" fmla="*/ 6334425 h 6858000"/>
              <a:gd name="connsiteX14" fmla="*/ 7186193 w 11296659"/>
              <a:gd name="connsiteY14" fmla="*/ 6360281 h 6858000"/>
              <a:gd name="connsiteX15" fmla="*/ 7111722 w 11296659"/>
              <a:gd name="connsiteY15" fmla="*/ 6434617 h 6858000"/>
              <a:gd name="connsiteX16" fmla="*/ 7082581 w 11296659"/>
              <a:gd name="connsiteY16" fmla="*/ 6541272 h 6858000"/>
              <a:gd name="connsiteX17" fmla="*/ 7111722 w 11296659"/>
              <a:gd name="connsiteY17" fmla="*/ 6647928 h 6858000"/>
              <a:gd name="connsiteX18" fmla="*/ 7189431 w 11296659"/>
              <a:gd name="connsiteY18" fmla="*/ 6722264 h 6858000"/>
              <a:gd name="connsiteX19" fmla="*/ 7293043 w 11296659"/>
              <a:gd name="connsiteY19" fmla="*/ 6751352 h 6858000"/>
              <a:gd name="connsiteX20" fmla="*/ 7393417 w 11296659"/>
              <a:gd name="connsiteY20" fmla="*/ 6722264 h 6858000"/>
              <a:gd name="connsiteX21" fmla="*/ 7467888 w 11296659"/>
              <a:gd name="connsiteY21" fmla="*/ 6647928 h 6858000"/>
              <a:gd name="connsiteX22" fmla="*/ 7497029 w 11296659"/>
              <a:gd name="connsiteY22" fmla="*/ 6541272 h 6858000"/>
              <a:gd name="connsiteX23" fmla="*/ 7467888 w 11296659"/>
              <a:gd name="connsiteY23" fmla="*/ 6434617 h 6858000"/>
              <a:gd name="connsiteX24" fmla="*/ 7393417 w 11296659"/>
              <a:gd name="connsiteY24" fmla="*/ 6360281 h 6858000"/>
              <a:gd name="connsiteX25" fmla="*/ 7293043 w 11296659"/>
              <a:gd name="connsiteY25" fmla="*/ 6334425 h 6858000"/>
              <a:gd name="connsiteX26" fmla="*/ 10194933 w 11296659"/>
              <a:gd name="connsiteY26" fmla="*/ 6237294 h 6858000"/>
              <a:gd name="connsiteX27" fmla="*/ 10644196 w 11296659"/>
              <a:gd name="connsiteY27" fmla="*/ 6237294 h 6858000"/>
              <a:gd name="connsiteX28" fmla="*/ 10644196 w 11296659"/>
              <a:gd name="connsiteY28" fmla="*/ 6337307 h 6858000"/>
              <a:gd name="connsiteX29" fmla="*/ 10310821 w 11296659"/>
              <a:gd name="connsiteY29" fmla="*/ 6337307 h 6858000"/>
              <a:gd name="connsiteX30" fmla="*/ 10310821 w 11296659"/>
              <a:gd name="connsiteY30" fmla="*/ 6489707 h 6858000"/>
              <a:gd name="connsiteX31" fmla="*/ 10607683 w 11296659"/>
              <a:gd name="connsiteY31" fmla="*/ 6489707 h 6858000"/>
              <a:gd name="connsiteX32" fmla="*/ 10607683 w 11296659"/>
              <a:gd name="connsiteY32" fmla="*/ 6592895 h 6858000"/>
              <a:gd name="connsiteX33" fmla="*/ 10310821 w 11296659"/>
              <a:gd name="connsiteY33" fmla="*/ 6592895 h 6858000"/>
              <a:gd name="connsiteX34" fmla="*/ 10310821 w 11296659"/>
              <a:gd name="connsiteY34" fmla="*/ 6745295 h 6858000"/>
              <a:gd name="connsiteX35" fmla="*/ 10653721 w 11296659"/>
              <a:gd name="connsiteY35" fmla="*/ 6745295 h 6858000"/>
              <a:gd name="connsiteX36" fmla="*/ 10653721 w 11296659"/>
              <a:gd name="connsiteY36" fmla="*/ 6848482 h 6858000"/>
              <a:gd name="connsiteX37" fmla="*/ 10194933 w 11296659"/>
              <a:gd name="connsiteY37" fmla="*/ 6848482 h 6858000"/>
              <a:gd name="connsiteX38" fmla="*/ 9839332 w 11296659"/>
              <a:gd name="connsiteY38" fmla="*/ 6237294 h 6858000"/>
              <a:gd name="connsiteX39" fmla="*/ 9955220 w 11296659"/>
              <a:gd name="connsiteY39" fmla="*/ 6237294 h 6858000"/>
              <a:gd name="connsiteX40" fmla="*/ 9955220 w 11296659"/>
              <a:gd name="connsiteY40" fmla="*/ 6848482 h 6858000"/>
              <a:gd name="connsiteX41" fmla="*/ 9839332 w 11296659"/>
              <a:gd name="connsiteY41" fmla="*/ 6848482 h 6858000"/>
              <a:gd name="connsiteX42" fmla="*/ 7807330 w 11296659"/>
              <a:gd name="connsiteY42" fmla="*/ 6237294 h 6858000"/>
              <a:gd name="connsiteX43" fmla="*/ 7923218 w 11296659"/>
              <a:gd name="connsiteY43" fmla="*/ 6237294 h 6858000"/>
              <a:gd name="connsiteX44" fmla="*/ 7923218 w 11296659"/>
              <a:gd name="connsiteY44" fmla="*/ 6742120 h 6858000"/>
              <a:gd name="connsiteX45" fmla="*/ 8188330 w 11296659"/>
              <a:gd name="connsiteY45" fmla="*/ 6742120 h 6858000"/>
              <a:gd name="connsiteX46" fmla="*/ 8188330 w 11296659"/>
              <a:gd name="connsiteY46" fmla="*/ 6848482 h 6858000"/>
              <a:gd name="connsiteX47" fmla="*/ 7807330 w 11296659"/>
              <a:gd name="connsiteY47" fmla="*/ 6848482 h 6858000"/>
              <a:gd name="connsiteX48" fmla="*/ 6235703 w 11296659"/>
              <a:gd name="connsiteY48" fmla="*/ 6237294 h 6858000"/>
              <a:gd name="connsiteX49" fmla="*/ 6346828 w 11296659"/>
              <a:gd name="connsiteY49" fmla="*/ 6237294 h 6858000"/>
              <a:gd name="connsiteX50" fmla="*/ 6662742 w 11296659"/>
              <a:gd name="connsiteY50" fmla="*/ 6657982 h 6858000"/>
              <a:gd name="connsiteX51" fmla="*/ 6662742 w 11296659"/>
              <a:gd name="connsiteY51" fmla="*/ 6237294 h 6858000"/>
              <a:gd name="connsiteX52" fmla="*/ 6775454 w 11296659"/>
              <a:gd name="connsiteY52" fmla="*/ 6237294 h 6858000"/>
              <a:gd name="connsiteX53" fmla="*/ 6775454 w 11296659"/>
              <a:gd name="connsiteY53" fmla="*/ 6848482 h 6858000"/>
              <a:gd name="connsiteX54" fmla="*/ 6662742 w 11296659"/>
              <a:gd name="connsiteY54" fmla="*/ 6848482 h 6858000"/>
              <a:gd name="connsiteX55" fmla="*/ 6350003 w 11296659"/>
              <a:gd name="connsiteY55" fmla="*/ 6427794 h 6858000"/>
              <a:gd name="connsiteX56" fmla="*/ 6350003 w 11296659"/>
              <a:gd name="connsiteY56" fmla="*/ 6848482 h 6858000"/>
              <a:gd name="connsiteX57" fmla="*/ 6235703 w 11296659"/>
              <a:gd name="connsiteY57" fmla="*/ 6848482 h 6858000"/>
              <a:gd name="connsiteX58" fmla="*/ 5451477 w 11296659"/>
              <a:gd name="connsiteY58" fmla="*/ 6237294 h 6858000"/>
              <a:gd name="connsiteX59" fmla="*/ 5567365 w 11296659"/>
              <a:gd name="connsiteY59" fmla="*/ 6237294 h 6858000"/>
              <a:gd name="connsiteX60" fmla="*/ 5567365 w 11296659"/>
              <a:gd name="connsiteY60" fmla="*/ 6496057 h 6858000"/>
              <a:gd name="connsiteX61" fmla="*/ 5870578 w 11296659"/>
              <a:gd name="connsiteY61" fmla="*/ 6496057 h 6858000"/>
              <a:gd name="connsiteX62" fmla="*/ 5870578 w 11296659"/>
              <a:gd name="connsiteY62" fmla="*/ 6237294 h 6858000"/>
              <a:gd name="connsiteX63" fmla="*/ 5991228 w 11296659"/>
              <a:gd name="connsiteY63" fmla="*/ 6237294 h 6858000"/>
              <a:gd name="connsiteX64" fmla="*/ 5991228 w 11296659"/>
              <a:gd name="connsiteY64" fmla="*/ 6848482 h 6858000"/>
              <a:gd name="connsiteX65" fmla="*/ 5870578 w 11296659"/>
              <a:gd name="connsiteY65" fmla="*/ 6848482 h 6858000"/>
              <a:gd name="connsiteX66" fmla="*/ 5870578 w 11296659"/>
              <a:gd name="connsiteY66" fmla="*/ 6599245 h 6858000"/>
              <a:gd name="connsiteX67" fmla="*/ 5567365 w 11296659"/>
              <a:gd name="connsiteY67" fmla="*/ 6599245 h 6858000"/>
              <a:gd name="connsiteX68" fmla="*/ 5567365 w 11296659"/>
              <a:gd name="connsiteY68" fmla="*/ 6848482 h 6858000"/>
              <a:gd name="connsiteX69" fmla="*/ 5451477 w 11296659"/>
              <a:gd name="connsiteY69" fmla="*/ 6848482 h 6858000"/>
              <a:gd name="connsiteX70" fmla="*/ 4090988 w 11296659"/>
              <a:gd name="connsiteY70" fmla="*/ 6237294 h 6858000"/>
              <a:gd name="connsiteX71" fmla="*/ 4540251 w 11296659"/>
              <a:gd name="connsiteY71" fmla="*/ 6237294 h 6858000"/>
              <a:gd name="connsiteX72" fmla="*/ 4540251 w 11296659"/>
              <a:gd name="connsiteY72" fmla="*/ 6337307 h 6858000"/>
              <a:gd name="connsiteX73" fmla="*/ 4206877 w 11296659"/>
              <a:gd name="connsiteY73" fmla="*/ 6337307 h 6858000"/>
              <a:gd name="connsiteX74" fmla="*/ 4206877 w 11296659"/>
              <a:gd name="connsiteY74" fmla="*/ 6489707 h 6858000"/>
              <a:gd name="connsiteX75" fmla="*/ 4503739 w 11296659"/>
              <a:gd name="connsiteY75" fmla="*/ 6489707 h 6858000"/>
              <a:gd name="connsiteX76" fmla="*/ 4503739 w 11296659"/>
              <a:gd name="connsiteY76" fmla="*/ 6592895 h 6858000"/>
              <a:gd name="connsiteX77" fmla="*/ 4206877 w 11296659"/>
              <a:gd name="connsiteY77" fmla="*/ 6592895 h 6858000"/>
              <a:gd name="connsiteX78" fmla="*/ 4206877 w 11296659"/>
              <a:gd name="connsiteY78" fmla="*/ 6745295 h 6858000"/>
              <a:gd name="connsiteX79" fmla="*/ 4549776 w 11296659"/>
              <a:gd name="connsiteY79" fmla="*/ 6745295 h 6858000"/>
              <a:gd name="connsiteX80" fmla="*/ 4549776 w 11296659"/>
              <a:gd name="connsiteY80" fmla="*/ 6848482 h 6858000"/>
              <a:gd name="connsiteX81" fmla="*/ 4090988 w 11296659"/>
              <a:gd name="connsiteY81" fmla="*/ 6848482 h 6858000"/>
              <a:gd name="connsiteX82" fmla="*/ 3422654 w 11296659"/>
              <a:gd name="connsiteY82" fmla="*/ 6237294 h 6858000"/>
              <a:gd name="connsiteX83" fmla="*/ 3919538 w 11296659"/>
              <a:gd name="connsiteY83" fmla="*/ 6237294 h 6858000"/>
              <a:gd name="connsiteX84" fmla="*/ 3919538 w 11296659"/>
              <a:gd name="connsiteY84" fmla="*/ 6340482 h 6858000"/>
              <a:gd name="connsiteX85" fmla="*/ 3729041 w 11296659"/>
              <a:gd name="connsiteY85" fmla="*/ 6340482 h 6858000"/>
              <a:gd name="connsiteX86" fmla="*/ 3729041 w 11296659"/>
              <a:gd name="connsiteY86" fmla="*/ 6848482 h 6858000"/>
              <a:gd name="connsiteX87" fmla="*/ 3613153 w 11296659"/>
              <a:gd name="connsiteY87" fmla="*/ 6848482 h 6858000"/>
              <a:gd name="connsiteX88" fmla="*/ 3613153 w 11296659"/>
              <a:gd name="connsiteY88" fmla="*/ 6340482 h 6858000"/>
              <a:gd name="connsiteX89" fmla="*/ 3422654 w 11296659"/>
              <a:gd name="connsiteY89" fmla="*/ 6340482 h 6858000"/>
              <a:gd name="connsiteX90" fmla="*/ 11070777 w 11296659"/>
              <a:gd name="connsiteY90" fmla="*/ 6227769 h 6858000"/>
              <a:gd name="connsiteX91" fmla="*/ 11186945 w 11296659"/>
              <a:gd name="connsiteY91" fmla="*/ 6243931 h 6858000"/>
              <a:gd name="connsiteX92" fmla="*/ 11290205 w 11296659"/>
              <a:gd name="connsiteY92" fmla="*/ 6292415 h 6858000"/>
              <a:gd name="connsiteX93" fmla="*/ 11245029 w 11296659"/>
              <a:gd name="connsiteY93" fmla="*/ 6392616 h 6858000"/>
              <a:gd name="connsiteX94" fmla="*/ 11148222 w 11296659"/>
              <a:gd name="connsiteY94" fmla="*/ 6347364 h 6858000"/>
              <a:gd name="connsiteX95" fmla="*/ 11061097 w 11296659"/>
              <a:gd name="connsiteY95" fmla="*/ 6334435 h 6858000"/>
              <a:gd name="connsiteX96" fmla="*/ 10993332 w 11296659"/>
              <a:gd name="connsiteY96" fmla="*/ 6347364 h 6858000"/>
              <a:gd name="connsiteX97" fmla="*/ 10970744 w 11296659"/>
              <a:gd name="connsiteY97" fmla="*/ 6392616 h 6858000"/>
              <a:gd name="connsiteX98" fmla="*/ 10986878 w 11296659"/>
              <a:gd name="connsiteY98" fmla="*/ 6434635 h 6858000"/>
              <a:gd name="connsiteX99" fmla="*/ 11028828 w 11296659"/>
              <a:gd name="connsiteY99" fmla="*/ 6463726 h 6858000"/>
              <a:gd name="connsiteX100" fmla="*/ 11099819 w 11296659"/>
              <a:gd name="connsiteY100" fmla="*/ 6486352 h 6858000"/>
              <a:gd name="connsiteX101" fmla="*/ 11199853 w 11296659"/>
              <a:gd name="connsiteY101" fmla="*/ 6525139 h 6858000"/>
              <a:gd name="connsiteX102" fmla="*/ 11267617 w 11296659"/>
              <a:gd name="connsiteY102" fmla="*/ 6576856 h 6858000"/>
              <a:gd name="connsiteX103" fmla="*/ 11296659 w 11296659"/>
              <a:gd name="connsiteY103" fmla="*/ 6673824 h 6858000"/>
              <a:gd name="connsiteX104" fmla="*/ 11267617 w 11296659"/>
              <a:gd name="connsiteY104" fmla="*/ 6770793 h 6858000"/>
              <a:gd name="connsiteX105" fmla="*/ 11183718 w 11296659"/>
              <a:gd name="connsiteY105" fmla="*/ 6832206 h 6858000"/>
              <a:gd name="connsiteX106" fmla="*/ 11064323 w 11296659"/>
              <a:gd name="connsiteY106" fmla="*/ 6854832 h 6858000"/>
              <a:gd name="connsiteX107" fmla="*/ 10922341 w 11296659"/>
              <a:gd name="connsiteY107" fmla="*/ 6828974 h 6858000"/>
              <a:gd name="connsiteX108" fmla="*/ 10802946 w 11296659"/>
              <a:gd name="connsiteY108" fmla="*/ 6757864 h 6858000"/>
              <a:gd name="connsiteX109" fmla="*/ 10854576 w 11296659"/>
              <a:gd name="connsiteY109" fmla="*/ 6657663 h 6858000"/>
              <a:gd name="connsiteX110" fmla="*/ 10957836 w 11296659"/>
              <a:gd name="connsiteY110" fmla="*/ 6725541 h 6858000"/>
              <a:gd name="connsiteX111" fmla="*/ 11064323 w 11296659"/>
              <a:gd name="connsiteY111" fmla="*/ 6748167 h 6858000"/>
              <a:gd name="connsiteX112" fmla="*/ 11141769 w 11296659"/>
              <a:gd name="connsiteY112" fmla="*/ 6732005 h 6858000"/>
              <a:gd name="connsiteX113" fmla="*/ 11170811 w 11296659"/>
              <a:gd name="connsiteY113" fmla="*/ 6680289 h 6858000"/>
              <a:gd name="connsiteX114" fmla="*/ 11151449 w 11296659"/>
              <a:gd name="connsiteY114" fmla="*/ 6635037 h 6858000"/>
              <a:gd name="connsiteX115" fmla="*/ 11109500 w 11296659"/>
              <a:gd name="connsiteY115" fmla="*/ 6609179 h 6858000"/>
              <a:gd name="connsiteX116" fmla="*/ 11038508 w 11296659"/>
              <a:gd name="connsiteY116" fmla="*/ 6586553 h 6858000"/>
              <a:gd name="connsiteX117" fmla="*/ 10935248 w 11296659"/>
              <a:gd name="connsiteY117" fmla="*/ 6547765 h 6858000"/>
              <a:gd name="connsiteX118" fmla="*/ 10867484 w 11296659"/>
              <a:gd name="connsiteY118" fmla="*/ 6496049 h 6858000"/>
              <a:gd name="connsiteX119" fmla="*/ 10841669 w 11296659"/>
              <a:gd name="connsiteY119" fmla="*/ 6402313 h 6858000"/>
              <a:gd name="connsiteX120" fmla="*/ 10870711 w 11296659"/>
              <a:gd name="connsiteY120" fmla="*/ 6308576 h 6858000"/>
              <a:gd name="connsiteX121" fmla="*/ 10951383 w 11296659"/>
              <a:gd name="connsiteY121" fmla="*/ 6247163 h 6858000"/>
              <a:gd name="connsiteX122" fmla="*/ 11070777 w 11296659"/>
              <a:gd name="connsiteY122" fmla="*/ 6227769 h 6858000"/>
              <a:gd name="connsiteX123" fmla="*/ 9400352 w 11296659"/>
              <a:gd name="connsiteY123" fmla="*/ 6227769 h 6858000"/>
              <a:gd name="connsiteX124" fmla="*/ 9529517 w 11296659"/>
              <a:gd name="connsiteY124" fmla="*/ 6250393 h 6858000"/>
              <a:gd name="connsiteX125" fmla="*/ 9639307 w 11296659"/>
              <a:gd name="connsiteY125" fmla="*/ 6315033 h 6858000"/>
              <a:gd name="connsiteX126" fmla="*/ 9571495 w 11296659"/>
              <a:gd name="connsiteY126" fmla="*/ 6402297 h 6858000"/>
              <a:gd name="connsiteX127" fmla="*/ 9490767 w 11296659"/>
              <a:gd name="connsiteY127" fmla="*/ 6350585 h 6858000"/>
              <a:gd name="connsiteX128" fmla="*/ 9400352 w 11296659"/>
              <a:gd name="connsiteY128" fmla="*/ 6334425 h 6858000"/>
              <a:gd name="connsiteX129" fmla="*/ 9293791 w 11296659"/>
              <a:gd name="connsiteY129" fmla="*/ 6360281 h 6858000"/>
              <a:gd name="connsiteX130" fmla="*/ 9216292 w 11296659"/>
              <a:gd name="connsiteY130" fmla="*/ 6437849 h 6858000"/>
              <a:gd name="connsiteX131" fmla="*/ 9190459 w 11296659"/>
              <a:gd name="connsiteY131" fmla="*/ 6541272 h 6858000"/>
              <a:gd name="connsiteX132" fmla="*/ 9216292 w 11296659"/>
              <a:gd name="connsiteY132" fmla="*/ 6647928 h 6858000"/>
              <a:gd name="connsiteX133" fmla="*/ 9293791 w 11296659"/>
              <a:gd name="connsiteY133" fmla="*/ 6722264 h 6858000"/>
              <a:gd name="connsiteX134" fmla="*/ 9400352 w 11296659"/>
              <a:gd name="connsiteY134" fmla="*/ 6751352 h 6858000"/>
              <a:gd name="connsiteX135" fmla="*/ 9468163 w 11296659"/>
              <a:gd name="connsiteY135" fmla="*/ 6741656 h 6858000"/>
              <a:gd name="connsiteX136" fmla="*/ 9532746 w 11296659"/>
              <a:gd name="connsiteY136" fmla="*/ 6712568 h 6858000"/>
              <a:gd name="connsiteX137" fmla="*/ 9532746 w 11296659"/>
              <a:gd name="connsiteY137" fmla="*/ 6544504 h 6858000"/>
              <a:gd name="connsiteX138" fmla="*/ 9636078 w 11296659"/>
              <a:gd name="connsiteY138" fmla="*/ 6544504 h 6858000"/>
              <a:gd name="connsiteX139" fmla="*/ 9636078 w 11296659"/>
              <a:gd name="connsiteY139" fmla="*/ 6777207 h 6858000"/>
              <a:gd name="connsiteX140" fmla="*/ 9519829 w 11296659"/>
              <a:gd name="connsiteY140" fmla="*/ 6835383 h 6858000"/>
              <a:gd name="connsiteX141" fmla="*/ 9456861 w 11296659"/>
              <a:gd name="connsiteY141" fmla="*/ 6851543 h 6858000"/>
              <a:gd name="connsiteX142" fmla="*/ 9393962 w 11296659"/>
              <a:gd name="connsiteY142" fmla="*/ 6858000 h 6858000"/>
              <a:gd name="connsiteX143" fmla="*/ 9393839 w 11296659"/>
              <a:gd name="connsiteY143" fmla="*/ 6858000 h 6858000"/>
              <a:gd name="connsiteX144" fmla="*/ 9306707 w 11296659"/>
              <a:gd name="connsiteY144" fmla="*/ 6846695 h 6858000"/>
              <a:gd name="connsiteX145" fmla="*/ 9229208 w 11296659"/>
              <a:gd name="connsiteY145" fmla="*/ 6815991 h 6858000"/>
              <a:gd name="connsiteX146" fmla="*/ 9112960 w 11296659"/>
              <a:gd name="connsiteY146" fmla="*/ 6699640 h 6858000"/>
              <a:gd name="connsiteX147" fmla="*/ 9070981 w 11296659"/>
              <a:gd name="connsiteY147" fmla="*/ 6541272 h 6858000"/>
              <a:gd name="connsiteX148" fmla="*/ 9112960 w 11296659"/>
              <a:gd name="connsiteY148" fmla="*/ 6382905 h 6858000"/>
              <a:gd name="connsiteX149" fmla="*/ 9232437 w 11296659"/>
              <a:gd name="connsiteY149" fmla="*/ 6269785 h 6858000"/>
              <a:gd name="connsiteX150" fmla="*/ 9400352 w 11296659"/>
              <a:gd name="connsiteY150" fmla="*/ 6227769 h 6858000"/>
              <a:gd name="connsiteX151" fmla="*/ 8605049 w 11296659"/>
              <a:gd name="connsiteY151" fmla="*/ 6227769 h 6858000"/>
              <a:gd name="connsiteX152" fmla="*/ 8769780 w 11296659"/>
              <a:gd name="connsiteY152" fmla="*/ 6269785 h 6858000"/>
              <a:gd name="connsiteX153" fmla="*/ 8889291 w 11296659"/>
              <a:gd name="connsiteY153" fmla="*/ 6382905 h 6858000"/>
              <a:gd name="connsiteX154" fmla="*/ 8931281 w 11296659"/>
              <a:gd name="connsiteY154" fmla="*/ 6541272 h 6858000"/>
              <a:gd name="connsiteX155" fmla="*/ 8889291 w 11296659"/>
              <a:gd name="connsiteY155" fmla="*/ 6699640 h 6858000"/>
              <a:gd name="connsiteX156" fmla="*/ 8769780 w 11296659"/>
              <a:gd name="connsiteY156" fmla="*/ 6815991 h 6858000"/>
              <a:gd name="connsiteX157" fmla="*/ 8692260 w 11296659"/>
              <a:gd name="connsiteY157" fmla="*/ 6846695 h 6858000"/>
              <a:gd name="connsiteX158" fmla="*/ 8605103 w 11296659"/>
              <a:gd name="connsiteY158" fmla="*/ 6858000 h 6858000"/>
              <a:gd name="connsiteX159" fmla="*/ 8604995 w 11296659"/>
              <a:gd name="connsiteY159" fmla="*/ 6858000 h 6858000"/>
              <a:gd name="connsiteX160" fmla="*/ 8517839 w 11296659"/>
              <a:gd name="connsiteY160" fmla="*/ 6846695 h 6858000"/>
              <a:gd name="connsiteX161" fmla="*/ 8440319 w 11296659"/>
              <a:gd name="connsiteY161" fmla="*/ 6815991 h 6858000"/>
              <a:gd name="connsiteX162" fmla="*/ 8320808 w 11296659"/>
              <a:gd name="connsiteY162" fmla="*/ 6699640 h 6858000"/>
              <a:gd name="connsiteX163" fmla="*/ 8278818 w 11296659"/>
              <a:gd name="connsiteY163" fmla="*/ 6541272 h 6858000"/>
              <a:gd name="connsiteX164" fmla="*/ 8320808 w 11296659"/>
              <a:gd name="connsiteY164" fmla="*/ 6382905 h 6858000"/>
              <a:gd name="connsiteX165" fmla="*/ 8440319 w 11296659"/>
              <a:gd name="connsiteY165" fmla="*/ 6269785 h 6858000"/>
              <a:gd name="connsiteX166" fmla="*/ 8605049 w 11296659"/>
              <a:gd name="connsiteY166" fmla="*/ 6227769 h 6858000"/>
              <a:gd name="connsiteX167" fmla="*/ 7289805 w 11296659"/>
              <a:gd name="connsiteY167" fmla="*/ 6227769 h 6858000"/>
              <a:gd name="connsiteX168" fmla="*/ 7454936 w 11296659"/>
              <a:gd name="connsiteY168" fmla="*/ 6269785 h 6858000"/>
              <a:gd name="connsiteX169" fmla="*/ 7574738 w 11296659"/>
              <a:gd name="connsiteY169" fmla="*/ 6382905 h 6858000"/>
              <a:gd name="connsiteX170" fmla="*/ 7616830 w 11296659"/>
              <a:gd name="connsiteY170" fmla="*/ 6541272 h 6858000"/>
              <a:gd name="connsiteX171" fmla="*/ 7574738 w 11296659"/>
              <a:gd name="connsiteY171" fmla="*/ 6699640 h 6858000"/>
              <a:gd name="connsiteX172" fmla="*/ 7454936 w 11296659"/>
              <a:gd name="connsiteY172" fmla="*/ 6815991 h 6858000"/>
              <a:gd name="connsiteX173" fmla="*/ 7377227 w 11296659"/>
              <a:gd name="connsiteY173" fmla="*/ 6846695 h 6858000"/>
              <a:gd name="connsiteX174" fmla="*/ 7289860 w 11296659"/>
              <a:gd name="connsiteY174" fmla="*/ 6858000 h 6858000"/>
              <a:gd name="connsiteX175" fmla="*/ 7289751 w 11296659"/>
              <a:gd name="connsiteY175" fmla="*/ 6858000 h 6858000"/>
              <a:gd name="connsiteX176" fmla="*/ 7202382 w 11296659"/>
              <a:gd name="connsiteY176" fmla="*/ 6846695 h 6858000"/>
              <a:gd name="connsiteX177" fmla="*/ 7124673 w 11296659"/>
              <a:gd name="connsiteY177" fmla="*/ 6815991 h 6858000"/>
              <a:gd name="connsiteX178" fmla="*/ 7004872 w 11296659"/>
              <a:gd name="connsiteY178" fmla="*/ 6699640 h 6858000"/>
              <a:gd name="connsiteX179" fmla="*/ 6962779 w 11296659"/>
              <a:gd name="connsiteY179" fmla="*/ 6541272 h 6858000"/>
              <a:gd name="connsiteX180" fmla="*/ 7004872 w 11296659"/>
              <a:gd name="connsiteY180" fmla="*/ 6382905 h 6858000"/>
              <a:gd name="connsiteX181" fmla="*/ 7124673 w 11296659"/>
              <a:gd name="connsiteY181" fmla="*/ 6269785 h 6858000"/>
              <a:gd name="connsiteX182" fmla="*/ 7289805 w 11296659"/>
              <a:gd name="connsiteY182" fmla="*/ 6227769 h 6858000"/>
              <a:gd name="connsiteX183" fmla="*/ 5031533 w 11296659"/>
              <a:gd name="connsiteY183" fmla="*/ 6227769 h 6858000"/>
              <a:gd name="connsiteX184" fmla="*/ 5157505 w 11296659"/>
              <a:gd name="connsiteY184" fmla="*/ 6253625 h 6858000"/>
              <a:gd name="connsiteX185" fmla="*/ 5267327 w 11296659"/>
              <a:gd name="connsiteY185" fmla="*/ 6327961 h 6858000"/>
              <a:gd name="connsiteX186" fmla="*/ 5199496 w 11296659"/>
              <a:gd name="connsiteY186" fmla="*/ 6411993 h 6858000"/>
              <a:gd name="connsiteX187" fmla="*/ 5121974 w 11296659"/>
              <a:gd name="connsiteY187" fmla="*/ 6353817 h 6858000"/>
              <a:gd name="connsiteX188" fmla="*/ 5031533 w 11296659"/>
              <a:gd name="connsiteY188" fmla="*/ 6334425 h 6858000"/>
              <a:gd name="connsiteX189" fmla="*/ 4928171 w 11296659"/>
              <a:gd name="connsiteY189" fmla="*/ 6360281 h 6858000"/>
              <a:gd name="connsiteX190" fmla="*/ 4853880 w 11296659"/>
              <a:gd name="connsiteY190" fmla="*/ 6434617 h 6858000"/>
              <a:gd name="connsiteX191" fmla="*/ 4828039 w 11296659"/>
              <a:gd name="connsiteY191" fmla="*/ 6538040 h 6858000"/>
              <a:gd name="connsiteX192" fmla="*/ 4853880 w 11296659"/>
              <a:gd name="connsiteY192" fmla="*/ 6644696 h 6858000"/>
              <a:gd name="connsiteX193" fmla="*/ 4928171 w 11296659"/>
              <a:gd name="connsiteY193" fmla="*/ 6719032 h 6858000"/>
              <a:gd name="connsiteX194" fmla="*/ 5031533 w 11296659"/>
              <a:gd name="connsiteY194" fmla="*/ 6748120 h 6858000"/>
              <a:gd name="connsiteX195" fmla="*/ 5118744 w 11296659"/>
              <a:gd name="connsiteY195" fmla="*/ 6728728 h 6858000"/>
              <a:gd name="connsiteX196" fmla="*/ 5199496 w 11296659"/>
              <a:gd name="connsiteY196" fmla="*/ 6673784 h 6858000"/>
              <a:gd name="connsiteX197" fmla="*/ 5267327 w 11296659"/>
              <a:gd name="connsiteY197" fmla="*/ 6751352 h 6858000"/>
              <a:gd name="connsiteX198" fmla="*/ 5154275 w 11296659"/>
              <a:gd name="connsiteY198" fmla="*/ 6828919 h 6858000"/>
              <a:gd name="connsiteX199" fmla="*/ 5090885 w 11296659"/>
              <a:gd name="connsiteY199" fmla="*/ 6850735 h 6858000"/>
              <a:gd name="connsiteX200" fmla="*/ 5025137 w 11296659"/>
              <a:gd name="connsiteY200" fmla="*/ 6858000 h 6858000"/>
              <a:gd name="connsiteX201" fmla="*/ 5025021 w 11296659"/>
              <a:gd name="connsiteY201" fmla="*/ 6858000 h 6858000"/>
              <a:gd name="connsiteX202" fmla="*/ 4940688 w 11296659"/>
              <a:gd name="connsiteY202" fmla="*/ 6846695 h 6858000"/>
              <a:gd name="connsiteX203" fmla="*/ 4863569 w 11296659"/>
              <a:gd name="connsiteY203" fmla="*/ 6815991 h 6858000"/>
              <a:gd name="connsiteX204" fmla="*/ 4750518 w 11296659"/>
              <a:gd name="connsiteY204" fmla="*/ 6699640 h 6858000"/>
              <a:gd name="connsiteX205" fmla="*/ 4708526 w 11296659"/>
              <a:gd name="connsiteY205" fmla="*/ 6541272 h 6858000"/>
              <a:gd name="connsiteX206" fmla="*/ 4750518 w 11296659"/>
              <a:gd name="connsiteY206" fmla="*/ 6382905 h 6858000"/>
              <a:gd name="connsiteX207" fmla="*/ 4866799 w 11296659"/>
              <a:gd name="connsiteY207" fmla="*/ 6269785 h 6858000"/>
              <a:gd name="connsiteX208" fmla="*/ 5031533 w 11296659"/>
              <a:gd name="connsiteY208" fmla="*/ 6227769 h 6858000"/>
              <a:gd name="connsiteX209" fmla="*/ 10417183 w 11296659"/>
              <a:gd name="connsiteY209" fmla="*/ 5448305 h 6858000"/>
              <a:gd name="connsiteX210" fmla="*/ 10307645 w 11296659"/>
              <a:gd name="connsiteY210" fmla="*/ 5707068 h 6858000"/>
              <a:gd name="connsiteX211" fmla="*/ 10525133 w 11296659"/>
              <a:gd name="connsiteY211" fmla="*/ 5707068 h 6858000"/>
              <a:gd name="connsiteX212" fmla="*/ 7848605 w 11296659"/>
              <a:gd name="connsiteY212" fmla="*/ 5448305 h 6858000"/>
              <a:gd name="connsiteX213" fmla="*/ 7742242 w 11296659"/>
              <a:gd name="connsiteY213" fmla="*/ 5707068 h 6858000"/>
              <a:gd name="connsiteX214" fmla="*/ 7954967 w 11296659"/>
              <a:gd name="connsiteY214" fmla="*/ 5707068 h 6858000"/>
              <a:gd name="connsiteX215" fmla="*/ 10906134 w 11296659"/>
              <a:gd name="connsiteY215" fmla="*/ 5326067 h 6858000"/>
              <a:gd name="connsiteX216" fmla="*/ 11022021 w 11296659"/>
              <a:gd name="connsiteY216" fmla="*/ 5326067 h 6858000"/>
              <a:gd name="connsiteX217" fmla="*/ 11022021 w 11296659"/>
              <a:gd name="connsiteY217" fmla="*/ 5829305 h 6858000"/>
              <a:gd name="connsiteX218" fmla="*/ 11287134 w 11296659"/>
              <a:gd name="connsiteY218" fmla="*/ 5829305 h 6858000"/>
              <a:gd name="connsiteX219" fmla="*/ 11287134 w 11296659"/>
              <a:gd name="connsiteY219" fmla="*/ 5937255 h 6858000"/>
              <a:gd name="connsiteX220" fmla="*/ 10906134 w 11296659"/>
              <a:gd name="connsiteY220" fmla="*/ 5937255 h 6858000"/>
              <a:gd name="connsiteX221" fmla="*/ 10360033 w 11296659"/>
              <a:gd name="connsiteY221" fmla="*/ 5326067 h 6858000"/>
              <a:gd name="connsiteX222" fmla="*/ 10479095 w 11296659"/>
              <a:gd name="connsiteY222" fmla="*/ 5326067 h 6858000"/>
              <a:gd name="connsiteX223" fmla="*/ 10744208 w 11296659"/>
              <a:gd name="connsiteY223" fmla="*/ 5937255 h 6858000"/>
              <a:gd name="connsiteX224" fmla="*/ 10618795 w 11296659"/>
              <a:gd name="connsiteY224" fmla="*/ 5937255 h 6858000"/>
              <a:gd name="connsiteX225" fmla="*/ 10566408 w 11296659"/>
              <a:gd name="connsiteY225" fmla="*/ 5807080 h 6858000"/>
              <a:gd name="connsiteX226" fmla="*/ 10266370 w 11296659"/>
              <a:gd name="connsiteY226" fmla="*/ 5807080 h 6858000"/>
              <a:gd name="connsiteX227" fmla="*/ 10210808 w 11296659"/>
              <a:gd name="connsiteY227" fmla="*/ 5937255 h 6858000"/>
              <a:gd name="connsiteX228" fmla="*/ 10091745 w 11296659"/>
              <a:gd name="connsiteY228" fmla="*/ 5937255 h 6858000"/>
              <a:gd name="connsiteX229" fmla="*/ 9839332 w 11296659"/>
              <a:gd name="connsiteY229" fmla="*/ 5326067 h 6858000"/>
              <a:gd name="connsiteX230" fmla="*/ 9955220 w 11296659"/>
              <a:gd name="connsiteY230" fmla="*/ 5326067 h 6858000"/>
              <a:gd name="connsiteX231" fmla="*/ 9955220 w 11296659"/>
              <a:gd name="connsiteY231" fmla="*/ 5937255 h 6858000"/>
              <a:gd name="connsiteX232" fmla="*/ 9839332 w 11296659"/>
              <a:gd name="connsiteY232" fmla="*/ 5937255 h 6858000"/>
              <a:gd name="connsiteX233" fmla="*/ 8340731 w 11296659"/>
              <a:gd name="connsiteY233" fmla="*/ 5326067 h 6858000"/>
              <a:gd name="connsiteX234" fmla="*/ 8450269 w 11296659"/>
              <a:gd name="connsiteY234" fmla="*/ 5326067 h 6858000"/>
              <a:gd name="connsiteX235" fmla="*/ 8766181 w 11296659"/>
              <a:gd name="connsiteY235" fmla="*/ 5745168 h 6858000"/>
              <a:gd name="connsiteX236" fmla="*/ 8766181 w 11296659"/>
              <a:gd name="connsiteY236" fmla="*/ 5326067 h 6858000"/>
              <a:gd name="connsiteX237" fmla="*/ 8878894 w 11296659"/>
              <a:gd name="connsiteY237" fmla="*/ 5326067 h 6858000"/>
              <a:gd name="connsiteX238" fmla="*/ 8878894 w 11296659"/>
              <a:gd name="connsiteY238" fmla="*/ 5937255 h 6858000"/>
              <a:gd name="connsiteX239" fmla="*/ 8769356 w 11296659"/>
              <a:gd name="connsiteY239" fmla="*/ 5937255 h 6858000"/>
              <a:gd name="connsiteX240" fmla="*/ 8453444 w 11296659"/>
              <a:gd name="connsiteY240" fmla="*/ 5516567 h 6858000"/>
              <a:gd name="connsiteX241" fmla="*/ 8453444 w 11296659"/>
              <a:gd name="connsiteY241" fmla="*/ 5937255 h 6858000"/>
              <a:gd name="connsiteX242" fmla="*/ 8340731 w 11296659"/>
              <a:gd name="connsiteY242" fmla="*/ 5937255 h 6858000"/>
              <a:gd name="connsiteX243" fmla="*/ 7789867 w 11296659"/>
              <a:gd name="connsiteY243" fmla="*/ 5326067 h 6858000"/>
              <a:gd name="connsiteX244" fmla="*/ 7913693 w 11296659"/>
              <a:gd name="connsiteY244" fmla="*/ 5326067 h 6858000"/>
              <a:gd name="connsiteX245" fmla="*/ 8178805 w 11296659"/>
              <a:gd name="connsiteY245" fmla="*/ 5937255 h 6858000"/>
              <a:gd name="connsiteX246" fmla="*/ 8051805 w 11296659"/>
              <a:gd name="connsiteY246" fmla="*/ 5937255 h 6858000"/>
              <a:gd name="connsiteX247" fmla="*/ 7997830 w 11296659"/>
              <a:gd name="connsiteY247" fmla="*/ 5807080 h 6858000"/>
              <a:gd name="connsiteX248" fmla="*/ 7699380 w 11296659"/>
              <a:gd name="connsiteY248" fmla="*/ 5807080 h 6858000"/>
              <a:gd name="connsiteX249" fmla="*/ 7645405 w 11296659"/>
              <a:gd name="connsiteY249" fmla="*/ 5937255 h 6858000"/>
              <a:gd name="connsiteX250" fmla="*/ 7523167 w 11296659"/>
              <a:gd name="connsiteY250" fmla="*/ 5937255 h 6858000"/>
              <a:gd name="connsiteX251" fmla="*/ 6821491 w 11296659"/>
              <a:gd name="connsiteY251" fmla="*/ 5326067 h 6858000"/>
              <a:gd name="connsiteX252" fmla="*/ 6934204 w 11296659"/>
              <a:gd name="connsiteY252" fmla="*/ 5326067 h 6858000"/>
              <a:gd name="connsiteX253" fmla="*/ 7248530 w 11296659"/>
              <a:gd name="connsiteY253" fmla="*/ 5745168 h 6858000"/>
              <a:gd name="connsiteX254" fmla="*/ 7248530 w 11296659"/>
              <a:gd name="connsiteY254" fmla="*/ 5326067 h 6858000"/>
              <a:gd name="connsiteX255" fmla="*/ 7364417 w 11296659"/>
              <a:gd name="connsiteY255" fmla="*/ 5326067 h 6858000"/>
              <a:gd name="connsiteX256" fmla="*/ 7364417 w 11296659"/>
              <a:gd name="connsiteY256" fmla="*/ 5937255 h 6858000"/>
              <a:gd name="connsiteX257" fmla="*/ 7251705 w 11296659"/>
              <a:gd name="connsiteY257" fmla="*/ 5937255 h 6858000"/>
              <a:gd name="connsiteX258" fmla="*/ 6937379 w 11296659"/>
              <a:gd name="connsiteY258" fmla="*/ 5516567 h 6858000"/>
              <a:gd name="connsiteX259" fmla="*/ 6937379 w 11296659"/>
              <a:gd name="connsiteY259" fmla="*/ 5937255 h 6858000"/>
              <a:gd name="connsiteX260" fmla="*/ 6821491 w 11296659"/>
              <a:gd name="connsiteY260" fmla="*/ 5937255 h 6858000"/>
              <a:gd name="connsiteX261" fmla="*/ 6469066 w 11296659"/>
              <a:gd name="connsiteY261" fmla="*/ 5326067 h 6858000"/>
              <a:gd name="connsiteX262" fmla="*/ 6584954 w 11296659"/>
              <a:gd name="connsiteY262" fmla="*/ 5326067 h 6858000"/>
              <a:gd name="connsiteX263" fmla="*/ 6584954 w 11296659"/>
              <a:gd name="connsiteY263" fmla="*/ 5937255 h 6858000"/>
              <a:gd name="connsiteX264" fmla="*/ 6469066 w 11296659"/>
              <a:gd name="connsiteY264" fmla="*/ 5937255 h 6858000"/>
              <a:gd name="connsiteX265" fmla="*/ 5870578 w 11296659"/>
              <a:gd name="connsiteY265" fmla="*/ 5326067 h 6858000"/>
              <a:gd name="connsiteX266" fmla="*/ 6294441 w 11296659"/>
              <a:gd name="connsiteY266" fmla="*/ 5326067 h 6858000"/>
              <a:gd name="connsiteX267" fmla="*/ 6294441 w 11296659"/>
              <a:gd name="connsiteY267" fmla="*/ 5426080 h 6858000"/>
              <a:gd name="connsiteX268" fmla="*/ 5991228 w 11296659"/>
              <a:gd name="connsiteY268" fmla="*/ 5426080 h 6858000"/>
              <a:gd name="connsiteX269" fmla="*/ 5991228 w 11296659"/>
              <a:gd name="connsiteY269" fmla="*/ 5594355 h 6858000"/>
              <a:gd name="connsiteX270" fmla="*/ 6265866 w 11296659"/>
              <a:gd name="connsiteY270" fmla="*/ 5594355 h 6858000"/>
              <a:gd name="connsiteX271" fmla="*/ 6265866 w 11296659"/>
              <a:gd name="connsiteY271" fmla="*/ 5694368 h 6858000"/>
              <a:gd name="connsiteX272" fmla="*/ 5991228 w 11296659"/>
              <a:gd name="connsiteY272" fmla="*/ 5694368 h 6858000"/>
              <a:gd name="connsiteX273" fmla="*/ 5991228 w 11296659"/>
              <a:gd name="connsiteY273" fmla="*/ 5937255 h 6858000"/>
              <a:gd name="connsiteX274" fmla="*/ 5870578 w 11296659"/>
              <a:gd name="connsiteY274" fmla="*/ 5937255 h 6858000"/>
              <a:gd name="connsiteX275" fmla="*/ 9393987 w 11296659"/>
              <a:gd name="connsiteY275" fmla="*/ 5314955 h 6858000"/>
              <a:gd name="connsiteX276" fmla="*/ 9519960 w 11296659"/>
              <a:gd name="connsiteY276" fmla="*/ 5340876 h 6858000"/>
              <a:gd name="connsiteX277" fmla="*/ 9629782 w 11296659"/>
              <a:gd name="connsiteY277" fmla="*/ 5415399 h 6858000"/>
              <a:gd name="connsiteX278" fmla="*/ 9561951 w 11296659"/>
              <a:gd name="connsiteY278" fmla="*/ 5499643 h 6858000"/>
              <a:gd name="connsiteX279" fmla="*/ 9484429 w 11296659"/>
              <a:gd name="connsiteY279" fmla="*/ 5441320 h 6858000"/>
              <a:gd name="connsiteX280" fmla="*/ 9393987 w 11296659"/>
              <a:gd name="connsiteY280" fmla="*/ 5421880 h 6858000"/>
              <a:gd name="connsiteX281" fmla="*/ 9290625 w 11296659"/>
              <a:gd name="connsiteY281" fmla="*/ 5447801 h 6858000"/>
              <a:gd name="connsiteX282" fmla="*/ 9216334 w 11296659"/>
              <a:gd name="connsiteY282" fmla="*/ 5522324 h 6858000"/>
              <a:gd name="connsiteX283" fmla="*/ 9190493 w 11296659"/>
              <a:gd name="connsiteY283" fmla="*/ 5629248 h 6858000"/>
              <a:gd name="connsiteX284" fmla="*/ 9216334 w 11296659"/>
              <a:gd name="connsiteY284" fmla="*/ 5732932 h 6858000"/>
              <a:gd name="connsiteX285" fmla="*/ 9290625 w 11296659"/>
              <a:gd name="connsiteY285" fmla="*/ 5807456 h 6858000"/>
              <a:gd name="connsiteX286" fmla="*/ 9393987 w 11296659"/>
              <a:gd name="connsiteY286" fmla="*/ 5836617 h 6858000"/>
              <a:gd name="connsiteX287" fmla="*/ 9481199 w 11296659"/>
              <a:gd name="connsiteY287" fmla="*/ 5817176 h 6858000"/>
              <a:gd name="connsiteX288" fmla="*/ 9561951 w 11296659"/>
              <a:gd name="connsiteY288" fmla="*/ 5762094 h 6858000"/>
              <a:gd name="connsiteX289" fmla="*/ 9629782 w 11296659"/>
              <a:gd name="connsiteY289" fmla="*/ 5839857 h 6858000"/>
              <a:gd name="connsiteX290" fmla="*/ 9516730 w 11296659"/>
              <a:gd name="connsiteY290" fmla="*/ 5917620 h 6858000"/>
              <a:gd name="connsiteX291" fmla="*/ 9387527 w 11296659"/>
              <a:gd name="connsiteY291" fmla="*/ 5946781 h 6858000"/>
              <a:gd name="connsiteX292" fmla="*/ 9226024 w 11296659"/>
              <a:gd name="connsiteY292" fmla="*/ 5904659 h 6858000"/>
              <a:gd name="connsiteX293" fmla="*/ 9112972 w 11296659"/>
              <a:gd name="connsiteY293" fmla="*/ 5791255 h 6858000"/>
              <a:gd name="connsiteX294" fmla="*/ 9070981 w 11296659"/>
              <a:gd name="connsiteY294" fmla="*/ 5629248 h 6858000"/>
              <a:gd name="connsiteX295" fmla="*/ 9112972 w 11296659"/>
              <a:gd name="connsiteY295" fmla="*/ 5470482 h 6858000"/>
              <a:gd name="connsiteX296" fmla="*/ 9229254 w 11296659"/>
              <a:gd name="connsiteY296" fmla="*/ 5357077 h 6858000"/>
              <a:gd name="connsiteX297" fmla="*/ 9393987 w 11296659"/>
              <a:gd name="connsiteY297" fmla="*/ 5314955 h 6858000"/>
              <a:gd name="connsiteX298" fmla="*/ 1854996 w 11296659"/>
              <a:gd name="connsiteY298" fmla="*/ 1338705 h 6858000"/>
              <a:gd name="connsiteX299" fmla="*/ 581706 w 11296659"/>
              <a:gd name="connsiteY299" fmla="*/ 2612739 h 6858000"/>
              <a:gd name="connsiteX300" fmla="*/ 1854996 w 11296659"/>
              <a:gd name="connsiteY300" fmla="*/ 3883537 h 6858000"/>
              <a:gd name="connsiteX301" fmla="*/ 3125054 w 11296659"/>
              <a:gd name="connsiteY301" fmla="*/ 2612739 h 6858000"/>
              <a:gd name="connsiteX302" fmla="*/ 1854996 w 11296659"/>
              <a:gd name="connsiteY302" fmla="*/ 1338705 h 6858000"/>
              <a:gd name="connsiteX303" fmla="*/ 9884600 w 11296659"/>
              <a:gd name="connsiteY303" fmla="*/ 757238 h 6858000"/>
              <a:gd name="connsiteX304" fmla="*/ 11287134 w 11296659"/>
              <a:gd name="connsiteY304" fmla="*/ 1400622 h 6858000"/>
              <a:gd name="connsiteX305" fmla="*/ 10873483 w 11296659"/>
              <a:gd name="connsiteY305" fmla="*/ 1817690 h 6858000"/>
              <a:gd name="connsiteX306" fmla="*/ 9884600 w 11296659"/>
              <a:gd name="connsiteY306" fmla="*/ 1339193 h 6858000"/>
              <a:gd name="connsiteX307" fmla="*/ 8611333 w 11296659"/>
              <a:gd name="connsiteY307" fmla="*/ 2613028 h 6858000"/>
              <a:gd name="connsiteX308" fmla="*/ 9884600 w 11296659"/>
              <a:gd name="connsiteY308" fmla="*/ 3883628 h 6858000"/>
              <a:gd name="connsiteX309" fmla="*/ 10873483 w 11296659"/>
              <a:gd name="connsiteY309" fmla="*/ 3408367 h 6858000"/>
              <a:gd name="connsiteX310" fmla="*/ 11287134 w 11296659"/>
              <a:gd name="connsiteY310" fmla="*/ 3822199 h 6858000"/>
              <a:gd name="connsiteX311" fmla="*/ 9884600 w 11296659"/>
              <a:gd name="connsiteY311" fmla="*/ 4468816 h 6858000"/>
              <a:gd name="connsiteX312" fmla="*/ 8026405 w 11296659"/>
              <a:gd name="connsiteY312" fmla="*/ 2613028 h 6858000"/>
              <a:gd name="connsiteX313" fmla="*/ 9884600 w 11296659"/>
              <a:gd name="connsiteY313" fmla="*/ 757238 h 6858000"/>
              <a:gd name="connsiteX314" fmla="*/ 5868197 w 11296659"/>
              <a:gd name="connsiteY314" fmla="*/ 757238 h 6858000"/>
              <a:gd name="connsiteX315" fmla="*/ 7723193 w 11296659"/>
              <a:gd name="connsiteY315" fmla="*/ 2613028 h 6858000"/>
              <a:gd name="connsiteX316" fmla="*/ 7700571 w 11296659"/>
              <a:gd name="connsiteY316" fmla="*/ 2904005 h 6858000"/>
              <a:gd name="connsiteX317" fmla="*/ 5868197 w 11296659"/>
              <a:gd name="connsiteY317" fmla="*/ 2904005 h 6858000"/>
              <a:gd name="connsiteX318" fmla="*/ 5868197 w 11296659"/>
              <a:gd name="connsiteY318" fmla="*/ 2318817 h 6858000"/>
              <a:gd name="connsiteX319" fmla="*/ 7105938 w 11296659"/>
              <a:gd name="connsiteY319" fmla="*/ 2318817 h 6858000"/>
              <a:gd name="connsiteX320" fmla="*/ 5868197 w 11296659"/>
              <a:gd name="connsiteY320" fmla="*/ 1339194 h 6858000"/>
              <a:gd name="connsiteX321" fmla="*/ 4598139 w 11296659"/>
              <a:gd name="connsiteY321" fmla="*/ 2613028 h 6858000"/>
              <a:gd name="connsiteX322" fmla="*/ 5868197 w 11296659"/>
              <a:gd name="connsiteY322" fmla="*/ 3883628 h 6858000"/>
              <a:gd name="connsiteX323" fmla="*/ 5868197 w 11296659"/>
              <a:gd name="connsiteY323" fmla="*/ 4468816 h 6858000"/>
              <a:gd name="connsiteX324" fmla="*/ 4013201 w 11296659"/>
              <a:gd name="connsiteY324" fmla="*/ 2613028 h 6858000"/>
              <a:gd name="connsiteX325" fmla="*/ 5868197 w 11296659"/>
              <a:gd name="connsiteY325" fmla="*/ 757238 h 6858000"/>
              <a:gd name="connsiteX326" fmla="*/ 0 w 11296659"/>
              <a:gd name="connsiteY326" fmla="*/ 0 h 6858000"/>
              <a:gd name="connsiteX327" fmla="*/ 1136 w 11296659"/>
              <a:gd name="connsiteY327" fmla="*/ 0 h 6858000"/>
              <a:gd name="connsiteX328" fmla="*/ 9089 w 11296659"/>
              <a:gd name="connsiteY328" fmla="*/ 0 h 6858000"/>
              <a:gd name="connsiteX329" fmla="*/ 30676 w 11296659"/>
              <a:gd name="connsiteY329" fmla="*/ 0 h 6858000"/>
              <a:gd name="connsiteX330" fmla="*/ 72713 w 11296659"/>
              <a:gd name="connsiteY330" fmla="*/ 0 h 6858000"/>
              <a:gd name="connsiteX331" fmla="*/ 142018 w 11296659"/>
              <a:gd name="connsiteY331" fmla="*/ 0 h 6858000"/>
              <a:gd name="connsiteX332" fmla="*/ 245407 w 11296659"/>
              <a:gd name="connsiteY332" fmla="*/ 0 h 6858000"/>
              <a:gd name="connsiteX333" fmla="*/ 389698 w 11296659"/>
              <a:gd name="connsiteY333" fmla="*/ 0 h 6858000"/>
              <a:gd name="connsiteX334" fmla="*/ 479311 w 11296659"/>
              <a:gd name="connsiteY334" fmla="*/ 0 h 6858000"/>
              <a:gd name="connsiteX335" fmla="*/ 581706 w 11296659"/>
              <a:gd name="connsiteY335" fmla="*/ 0 h 6858000"/>
              <a:gd name="connsiteX336" fmla="*/ 581706 w 11296659"/>
              <a:gd name="connsiteY336" fmla="*/ 1261100 h 6858000"/>
              <a:gd name="connsiteX337" fmla="*/ 1854996 w 11296659"/>
              <a:gd name="connsiteY337" fmla="*/ 756660 h 6858000"/>
              <a:gd name="connsiteX338" fmla="*/ 3709992 w 11296659"/>
              <a:gd name="connsiteY338" fmla="*/ 2612739 h 6858000"/>
              <a:gd name="connsiteX339" fmla="*/ 1854996 w 11296659"/>
              <a:gd name="connsiteY339" fmla="*/ 4468816 h 6858000"/>
              <a:gd name="connsiteX340" fmla="*/ 0 w 11296659"/>
              <a:gd name="connsiteY340" fmla="*/ 2612739 h 6858000"/>
              <a:gd name="connsiteX341" fmla="*/ 0 w 11296659"/>
              <a:gd name="connsiteY341" fmla="*/ 2612101 h 6858000"/>
              <a:gd name="connsiteX342" fmla="*/ 0 w 11296659"/>
              <a:gd name="connsiteY342" fmla="*/ 2607636 h 6858000"/>
              <a:gd name="connsiteX343" fmla="*/ 0 w 11296659"/>
              <a:gd name="connsiteY343" fmla="*/ 2595517 h 6858000"/>
              <a:gd name="connsiteX344" fmla="*/ 0 w 11296659"/>
              <a:gd name="connsiteY344" fmla="*/ 2571915 h 6858000"/>
              <a:gd name="connsiteX345" fmla="*/ 0 w 11296659"/>
              <a:gd name="connsiteY345" fmla="*/ 2533005 h 6858000"/>
              <a:gd name="connsiteX346" fmla="*/ 0 w 11296659"/>
              <a:gd name="connsiteY346" fmla="*/ 2474958 h 6858000"/>
              <a:gd name="connsiteX347" fmla="*/ 0 w 11296659"/>
              <a:gd name="connsiteY347" fmla="*/ 2393948 h 6858000"/>
              <a:gd name="connsiteX348" fmla="*/ 0 w 11296659"/>
              <a:gd name="connsiteY348" fmla="*/ 2343635 h 6858000"/>
              <a:gd name="connsiteX349" fmla="*/ 0 w 11296659"/>
              <a:gd name="connsiteY349" fmla="*/ 2286147 h 6858000"/>
              <a:gd name="connsiteX350" fmla="*/ 0 w 11296659"/>
              <a:gd name="connsiteY350" fmla="*/ 2221004 h 6858000"/>
              <a:gd name="connsiteX351" fmla="*/ 0 w 11296659"/>
              <a:gd name="connsiteY351" fmla="*/ 2147728 h 6858000"/>
              <a:gd name="connsiteX352" fmla="*/ 0 w 11296659"/>
              <a:gd name="connsiteY352" fmla="*/ 2065840 h 6858000"/>
              <a:gd name="connsiteX353" fmla="*/ 0 w 11296659"/>
              <a:gd name="connsiteY353" fmla="*/ 1974863 h 6858000"/>
              <a:gd name="connsiteX354" fmla="*/ 0 w 11296659"/>
              <a:gd name="connsiteY354" fmla="*/ 1874318 h 6858000"/>
              <a:gd name="connsiteX355" fmla="*/ 0 w 11296659"/>
              <a:gd name="connsiteY355" fmla="*/ 1763727 h 6858000"/>
              <a:gd name="connsiteX356" fmla="*/ 0 w 11296659"/>
              <a:gd name="connsiteY356" fmla="*/ 1642610 h 6858000"/>
              <a:gd name="connsiteX357" fmla="*/ 0 w 11296659"/>
              <a:gd name="connsiteY357" fmla="*/ 1510490 h 6858000"/>
              <a:gd name="connsiteX358" fmla="*/ 0 w 11296659"/>
              <a:gd name="connsiteY358" fmla="*/ 1366888 h 6858000"/>
              <a:gd name="connsiteX359" fmla="*/ 0 w 11296659"/>
              <a:gd name="connsiteY359" fmla="*/ 1211326 h 6858000"/>
              <a:gd name="connsiteX360" fmla="*/ 0 w 11296659"/>
              <a:gd name="connsiteY360" fmla="*/ 1043326 h 6858000"/>
              <a:gd name="connsiteX361" fmla="*/ 0 w 11296659"/>
              <a:gd name="connsiteY361" fmla="*/ 862408 h 6858000"/>
              <a:gd name="connsiteX362" fmla="*/ 0 w 11296659"/>
              <a:gd name="connsiteY362" fmla="*/ 668095 h 6858000"/>
              <a:gd name="connsiteX363" fmla="*/ 0 w 11296659"/>
              <a:gd name="connsiteY363" fmla="*/ 459909 h 6858000"/>
              <a:gd name="connsiteX364" fmla="*/ 0 w 11296659"/>
              <a:gd name="connsiteY364" fmla="*/ 237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Lst>
            <a:rect l="l" t="t" r="r" b="b"/>
            <a:pathLst>
              <a:path w="11296659" h="6858000">
                <a:moveTo>
                  <a:pt x="8608279" y="6334425"/>
                </a:moveTo>
                <a:cubicBezTo>
                  <a:pt x="8569519" y="6334425"/>
                  <a:pt x="8533989" y="6340889"/>
                  <a:pt x="8501689" y="6360281"/>
                </a:cubicBezTo>
                <a:cubicBezTo>
                  <a:pt x="8469389" y="6379673"/>
                  <a:pt x="8446779" y="6405529"/>
                  <a:pt x="8427399" y="6434617"/>
                </a:cubicBezTo>
                <a:cubicBezTo>
                  <a:pt x="8408019" y="6466936"/>
                  <a:pt x="8398329" y="6502488"/>
                  <a:pt x="8398329" y="6541272"/>
                </a:cubicBezTo>
                <a:cubicBezTo>
                  <a:pt x="8398329" y="6580056"/>
                  <a:pt x="8408019" y="6615608"/>
                  <a:pt x="8427399" y="6647928"/>
                </a:cubicBezTo>
                <a:cubicBezTo>
                  <a:pt x="8446779" y="6680248"/>
                  <a:pt x="8472619" y="6702872"/>
                  <a:pt x="8501689" y="6722264"/>
                </a:cubicBezTo>
                <a:cubicBezTo>
                  <a:pt x="8533989" y="6741656"/>
                  <a:pt x="8569519" y="6751352"/>
                  <a:pt x="8608279" y="6751352"/>
                </a:cubicBezTo>
                <a:cubicBezTo>
                  <a:pt x="8643810" y="6751352"/>
                  <a:pt x="8676110" y="6741656"/>
                  <a:pt x="8708410" y="6722264"/>
                </a:cubicBezTo>
                <a:cubicBezTo>
                  <a:pt x="8740710" y="6702872"/>
                  <a:pt x="8766550" y="6680248"/>
                  <a:pt x="8782700" y="6647928"/>
                </a:cubicBezTo>
                <a:cubicBezTo>
                  <a:pt x="8802080" y="6615608"/>
                  <a:pt x="8811770" y="6580056"/>
                  <a:pt x="8811770" y="6541272"/>
                </a:cubicBezTo>
                <a:cubicBezTo>
                  <a:pt x="8811770" y="6502488"/>
                  <a:pt x="8802080" y="6466936"/>
                  <a:pt x="8782700" y="6434617"/>
                </a:cubicBezTo>
                <a:cubicBezTo>
                  <a:pt x="8766550" y="6405529"/>
                  <a:pt x="8740710" y="6379673"/>
                  <a:pt x="8708410" y="6360281"/>
                </a:cubicBezTo>
                <a:cubicBezTo>
                  <a:pt x="8676110" y="6340889"/>
                  <a:pt x="8643810" y="6334425"/>
                  <a:pt x="8608279" y="6334425"/>
                </a:cubicBezTo>
                <a:close/>
                <a:moveTo>
                  <a:pt x="7293043" y="6334425"/>
                </a:moveTo>
                <a:cubicBezTo>
                  <a:pt x="7254188" y="6334425"/>
                  <a:pt x="7218571" y="6340889"/>
                  <a:pt x="7186193" y="6360281"/>
                </a:cubicBezTo>
                <a:cubicBezTo>
                  <a:pt x="7153814" y="6379673"/>
                  <a:pt x="7131149" y="6405529"/>
                  <a:pt x="7111722" y="6434617"/>
                </a:cubicBezTo>
                <a:cubicBezTo>
                  <a:pt x="7092294" y="6466936"/>
                  <a:pt x="7082581" y="6502488"/>
                  <a:pt x="7082581" y="6541272"/>
                </a:cubicBezTo>
                <a:cubicBezTo>
                  <a:pt x="7082581" y="6580056"/>
                  <a:pt x="7092294" y="6615608"/>
                  <a:pt x="7111722" y="6647928"/>
                </a:cubicBezTo>
                <a:cubicBezTo>
                  <a:pt x="7131149" y="6680248"/>
                  <a:pt x="7157052" y="6702872"/>
                  <a:pt x="7189431" y="6722264"/>
                </a:cubicBezTo>
                <a:cubicBezTo>
                  <a:pt x="7218571" y="6741656"/>
                  <a:pt x="7254188" y="6751352"/>
                  <a:pt x="7293043" y="6751352"/>
                </a:cubicBezTo>
                <a:cubicBezTo>
                  <a:pt x="7328659" y="6751352"/>
                  <a:pt x="7364276" y="6741656"/>
                  <a:pt x="7393417" y="6722264"/>
                </a:cubicBezTo>
                <a:cubicBezTo>
                  <a:pt x="7425796" y="6702872"/>
                  <a:pt x="7451699" y="6680248"/>
                  <a:pt x="7467888" y="6647928"/>
                </a:cubicBezTo>
                <a:cubicBezTo>
                  <a:pt x="7487315" y="6615608"/>
                  <a:pt x="7497029" y="6580056"/>
                  <a:pt x="7497029" y="6541272"/>
                </a:cubicBezTo>
                <a:cubicBezTo>
                  <a:pt x="7497029" y="6502488"/>
                  <a:pt x="7487315" y="6466936"/>
                  <a:pt x="7467888" y="6434617"/>
                </a:cubicBezTo>
                <a:cubicBezTo>
                  <a:pt x="7451699" y="6405529"/>
                  <a:pt x="7425796" y="6379673"/>
                  <a:pt x="7393417" y="6360281"/>
                </a:cubicBezTo>
                <a:cubicBezTo>
                  <a:pt x="7364276" y="6340889"/>
                  <a:pt x="7328659" y="6334425"/>
                  <a:pt x="7293043" y="6334425"/>
                </a:cubicBezTo>
                <a:close/>
                <a:moveTo>
                  <a:pt x="10194933" y="6237294"/>
                </a:moveTo>
                <a:lnTo>
                  <a:pt x="10644196" y="6237294"/>
                </a:lnTo>
                <a:lnTo>
                  <a:pt x="10644196" y="6337307"/>
                </a:lnTo>
                <a:lnTo>
                  <a:pt x="10310821" y="6337307"/>
                </a:lnTo>
                <a:lnTo>
                  <a:pt x="10310821" y="6489707"/>
                </a:lnTo>
                <a:lnTo>
                  <a:pt x="10607683" y="6489707"/>
                </a:lnTo>
                <a:lnTo>
                  <a:pt x="10607683" y="6592895"/>
                </a:lnTo>
                <a:lnTo>
                  <a:pt x="10310821" y="6592895"/>
                </a:lnTo>
                <a:lnTo>
                  <a:pt x="10310821" y="6745295"/>
                </a:lnTo>
                <a:lnTo>
                  <a:pt x="10653721" y="6745295"/>
                </a:lnTo>
                <a:lnTo>
                  <a:pt x="10653721" y="6848482"/>
                </a:lnTo>
                <a:lnTo>
                  <a:pt x="10194933" y="6848482"/>
                </a:lnTo>
                <a:close/>
                <a:moveTo>
                  <a:pt x="9839332" y="6237294"/>
                </a:moveTo>
                <a:lnTo>
                  <a:pt x="9955220" y="6237294"/>
                </a:lnTo>
                <a:lnTo>
                  <a:pt x="9955220" y="6848482"/>
                </a:lnTo>
                <a:lnTo>
                  <a:pt x="9839332" y="6848482"/>
                </a:lnTo>
                <a:close/>
                <a:moveTo>
                  <a:pt x="7807330" y="6237294"/>
                </a:moveTo>
                <a:lnTo>
                  <a:pt x="7923218" y="6237294"/>
                </a:lnTo>
                <a:lnTo>
                  <a:pt x="7923218" y="6742120"/>
                </a:lnTo>
                <a:lnTo>
                  <a:pt x="8188330" y="6742120"/>
                </a:lnTo>
                <a:lnTo>
                  <a:pt x="8188330" y="6848482"/>
                </a:lnTo>
                <a:lnTo>
                  <a:pt x="7807330" y="6848482"/>
                </a:lnTo>
                <a:close/>
                <a:moveTo>
                  <a:pt x="6235703" y="6237294"/>
                </a:moveTo>
                <a:lnTo>
                  <a:pt x="6346828" y="6237294"/>
                </a:lnTo>
                <a:lnTo>
                  <a:pt x="6662742" y="6657982"/>
                </a:lnTo>
                <a:lnTo>
                  <a:pt x="6662742" y="6237294"/>
                </a:lnTo>
                <a:lnTo>
                  <a:pt x="6775454" y="6237294"/>
                </a:lnTo>
                <a:lnTo>
                  <a:pt x="6775454" y="6848482"/>
                </a:lnTo>
                <a:lnTo>
                  <a:pt x="6662742" y="6848482"/>
                </a:lnTo>
                <a:lnTo>
                  <a:pt x="6350003" y="6427794"/>
                </a:lnTo>
                <a:lnTo>
                  <a:pt x="6350003" y="6848482"/>
                </a:lnTo>
                <a:lnTo>
                  <a:pt x="6235703" y="6848482"/>
                </a:lnTo>
                <a:close/>
                <a:moveTo>
                  <a:pt x="5451477" y="6237294"/>
                </a:moveTo>
                <a:lnTo>
                  <a:pt x="5567365" y="6237294"/>
                </a:lnTo>
                <a:lnTo>
                  <a:pt x="5567365" y="6496057"/>
                </a:lnTo>
                <a:lnTo>
                  <a:pt x="5870578" y="6496057"/>
                </a:lnTo>
                <a:lnTo>
                  <a:pt x="5870578" y="6237294"/>
                </a:lnTo>
                <a:lnTo>
                  <a:pt x="5991228" y="6237294"/>
                </a:lnTo>
                <a:lnTo>
                  <a:pt x="5991228" y="6848482"/>
                </a:lnTo>
                <a:lnTo>
                  <a:pt x="5870578" y="6848482"/>
                </a:lnTo>
                <a:lnTo>
                  <a:pt x="5870578" y="6599245"/>
                </a:lnTo>
                <a:lnTo>
                  <a:pt x="5567365" y="6599245"/>
                </a:lnTo>
                <a:lnTo>
                  <a:pt x="5567365" y="6848482"/>
                </a:lnTo>
                <a:lnTo>
                  <a:pt x="5451477" y="6848482"/>
                </a:lnTo>
                <a:close/>
                <a:moveTo>
                  <a:pt x="4090988" y="6237294"/>
                </a:moveTo>
                <a:lnTo>
                  <a:pt x="4540251" y="6237294"/>
                </a:lnTo>
                <a:lnTo>
                  <a:pt x="4540251" y="6337307"/>
                </a:lnTo>
                <a:lnTo>
                  <a:pt x="4206877" y="6337307"/>
                </a:lnTo>
                <a:lnTo>
                  <a:pt x="4206877" y="6489707"/>
                </a:lnTo>
                <a:lnTo>
                  <a:pt x="4503739" y="6489707"/>
                </a:lnTo>
                <a:lnTo>
                  <a:pt x="4503739" y="6592895"/>
                </a:lnTo>
                <a:lnTo>
                  <a:pt x="4206877" y="6592895"/>
                </a:lnTo>
                <a:lnTo>
                  <a:pt x="4206877" y="6745295"/>
                </a:lnTo>
                <a:lnTo>
                  <a:pt x="4549776" y="6745295"/>
                </a:lnTo>
                <a:lnTo>
                  <a:pt x="4549776" y="6848482"/>
                </a:lnTo>
                <a:lnTo>
                  <a:pt x="4090988" y="6848482"/>
                </a:lnTo>
                <a:close/>
                <a:moveTo>
                  <a:pt x="3422654" y="6237294"/>
                </a:moveTo>
                <a:lnTo>
                  <a:pt x="3919538" y="6237294"/>
                </a:lnTo>
                <a:lnTo>
                  <a:pt x="3919538" y="6340482"/>
                </a:lnTo>
                <a:lnTo>
                  <a:pt x="3729041" y="6340482"/>
                </a:lnTo>
                <a:lnTo>
                  <a:pt x="3729041" y="6848482"/>
                </a:lnTo>
                <a:lnTo>
                  <a:pt x="3613153" y="6848482"/>
                </a:lnTo>
                <a:lnTo>
                  <a:pt x="3613153" y="6340482"/>
                </a:lnTo>
                <a:lnTo>
                  <a:pt x="3422654" y="6340482"/>
                </a:lnTo>
                <a:close/>
                <a:moveTo>
                  <a:pt x="11070777" y="6227769"/>
                </a:moveTo>
                <a:cubicBezTo>
                  <a:pt x="11109500" y="6227769"/>
                  <a:pt x="11148222" y="6231002"/>
                  <a:pt x="11186945" y="6243931"/>
                </a:cubicBezTo>
                <a:cubicBezTo>
                  <a:pt x="11225668" y="6256860"/>
                  <a:pt x="11261163" y="6273021"/>
                  <a:pt x="11290205" y="6292415"/>
                </a:cubicBezTo>
                <a:cubicBezTo>
                  <a:pt x="11290205" y="6292415"/>
                  <a:pt x="11290205" y="6292415"/>
                  <a:pt x="11245029" y="6392616"/>
                </a:cubicBezTo>
                <a:cubicBezTo>
                  <a:pt x="11212760" y="6373222"/>
                  <a:pt x="11180491" y="6360293"/>
                  <a:pt x="11148222" y="6347364"/>
                </a:cubicBezTo>
                <a:cubicBezTo>
                  <a:pt x="11112727" y="6337667"/>
                  <a:pt x="11083685" y="6334435"/>
                  <a:pt x="11061097" y="6334435"/>
                </a:cubicBezTo>
                <a:cubicBezTo>
                  <a:pt x="11032055" y="6334435"/>
                  <a:pt x="11009466" y="6337667"/>
                  <a:pt x="10993332" y="6347364"/>
                </a:cubicBezTo>
                <a:cubicBezTo>
                  <a:pt x="10977198" y="6360293"/>
                  <a:pt x="10970744" y="6373222"/>
                  <a:pt x="10970744" y="6392616"/>
                </a:cubicBezTo>
                <a:cubicBezTo>
                  <a:pt x="10970744" y="6408777"/>
                  <a:pt x="10973971" y="6424939"/>
                  <a:pt x="10986878" y="6434635"/>
                </a:cubicBezTo>
                <a:cubicBezTo>
                  <a:pt x="10996559" y="6447565"/>
                  <a:pt x="11012693" y="6457261"/>
                  <a:pt x="11028828" y="6463726"/>
                </a:cubicBezTo>
                <a:cubicBezTo>
                  <a:pt x="11044962" y="6470191"/>
                  <a:pt x="11070777" y="6479887"/>
                  <a:pt x="11099819" y="6486352"/>
                </a:cubicBezTo>
                <a:cubicBezTo>
                  <a:pt x="11141769" y="6499281"/>
                  <a:pt x="11174037" y="6512210"/>
                  <a:pt x="11199853" y="6525139"/>
                </a:cubicBezTo>
                <a:cubicBezTo>
                  <a:pt x="11228894" y="6534836"/>
                  <a:pt x="11251483" y="6554230"/>
                  <a:pt x="11267617" y="6576856"/>
                </a:cubicBezTo>
                <a:cubicBezTo>
                  <a:pt x="11286978" y="6602714"/>
                  <a:pt x="11296659" y="6631805"/>
                  <a:pt x="11296659" y="6673824"/>
                </a:cubicBezTo>
                <a:cubicBezTo>
                  <a:pt x="11296659" y="6709379"/>
                  <a:pt x="11286978" y="6741702"/>
                  <a:pt x="11267617" y="6770793"/>
                </a:cubicBezTo>
                <a:cubicBezTo>
                  <a:pt x="11245029" y="6796651"/>
                  <a:pt x="11219214" y="6819277"/>
                  <a:pt x="11183718" y="6832206"/>
                </a:cubicBezTo>
                <a:cubicBezTo>
                  <a:pt x="11148222" y="6848368"/>
                  <a:pt x="11109500" y="6854832"/>
                  <a:pt x="11064323" y="6854832"/>
                </a:cubicBezTo>
                <a:cubicBezTo>
                  <a:pt x="11015920" y="6854832"/>
                  <a:pt x="10967517" y="6845135"/>
                  <a:pt x="10922341" y="6828974"/>
                </a:cubicBezTo>
                <a:cubicBezTo>
                  <a:pt x="10877164" y="6809580"/>
                  <a:pt x="10838442" y="6786954"/>
                  <a:pt x="10802946" y="6757864"/>
                </a:cubicBezTo>
                <a:cubicBezTo>
                  <a:pt x="10802946" y="6757864"/>
                  <a:pt x="10802946" y="6757864"/>
                  <a:pt x="10854576" y="6657663"/>
                </a:cubicBezTo>
                <a:cubicBezTo>
                  <a:pt x="10883618" y="6686753"/>
                  <a:pt x="10919114" y="6709379"/>
                  <a:pt x="10957836" y="6725541"/>
                </a:cubicBezTo>
                <a:cubicBezTo>
                  <a:pt x="10996559" y="6741702"/>
                  <a:pt x="11032055" y="6748167"/>
                  <a:pt x="11064323" y="6748167"/>
                </a:cubicBezTo>
                <a:cubicBezTo>
                  <a:pt x="11096592" y="6748167"/>
                  <a:pt x="11122407" y="6741702"/>
                  <a:pt x="11141769" y="6732005"/>
                </a:cubicBezTo>
                <a:cubicBezTo>
                  <a:pt x="11161130" y="6719076"/>
                  <a:pt x="11170811" y="6699683"/>
                  <a:pt x="11170811" y="6680289"/>
                </a:cubicBezTo>
                <a:cubicBezTo>
                  <a:pt x="11170811" y="6660895"/>
                  <a:pt x="11164357" y="6647966"/>
                  <a:pt x="11151449" y="6635037"/>
                </a:cubicBezTo>
                <a:cubicBezTo>
                  <a:pt x="11141769" y="6625340"/>
                  <a:pt x="11125634" y="6615643"/>
                  <a:pt x="11109500" y="6609179"/>
                </a:cubicBezTo>
                <a:cubicBezTo>
                  <a:pt x="11090139" y="6602714"/>
                  <a:pt x="11067550" y="6593017"/>
                  <a:pt x="11038508" y="6586553"/>
                </a:cubicBezTo>
                <a:cubicBezTo>
                  <a:pt x="10996559" y="6573624"/>
                  <a:pt x="10961063" y="6560694"/>
                  <a:pt x="10935248" y="6547765"/>
                </a:cubicBezTo>
                <a:cubicBezTo>
                  <a:pt x="10909433" y="6538068"/>
                  <a:pt x="10886845" y="6518675"/>
                  <a:pt x="10867484" y="6496049"/>
                </a:cubicBezTo>
                <a:cubicBezTo>
                  <a:pt x="10851349" y="6473423"/>
                  <a:pt x="10841669" y="6441100"/>
                  <a:pt x="10841669" y="6402313"/>
                </a:cubicBezTo>
                <a:cubicBezTo>
                  <a:pt x="10841669" y="6366757"/>
                  <a:pt x="10851349" y="6337667"/>
                  <a:pt x="10870711" y="6308576"/>
                </a:cubicBezTo>
                <a:cubicBezTo>
                  <a:pt x="10886845" y="6282718"/>
                  <a:pt x="10915887" y="6263324"/>
                  <a:pt x="10951383" y="6247163"/>
                </a:cubicBezTo>
                <a:cubicBezTo>
                  <a:pt x="10983651" y="6234234"/>
                  <a:pt x="11025601" y="6227769"/>
                  <a:pt x="11070777" y="6227769"/>
                </a:cubicBezTo>
                <a:close/>
                <a:moveTo>
                  <a:pt x="9400352" y="6227769"/>
                </a:moveTo>
                <a:cubicBezTo>
                  <a:pt x="9442330" y="6227769"/>
                  <a:pt x="9487538" y="6237465"/>
                  <a:pt x="9529517" y="6250393"/>
                </a:cubicBezTo>
                <a:cubicBezTo>
                  <a:pt x="9571495" y="6266553"/>
                  <a:pt x="9607016" y="6289177"/>
                  <a:pt x="9639307" y="6315033"/>
                </a:cubicBezTo>
                <a:cubicBezTo>
                  <a:pt x="9639307" y="6315033"/>
                  <a:pt x="9639307" y="6315033"/>
                  <a:pt x="9571495" y="6402297"/>
                </a:cubicBezTo>
                <a:cubicBezTo>
                  <a:pt x="9548891" y="6379673"/>
                  <a:pt x="9523059" y="6363513"/>
                  <a:pt x="9490767" y="6350585"/>
                </a:cubicBezTo>
                <a:cubicBezTo>
                  <a:pt x="9461705" y="6340889"/>
                  <a:pt x="9429414" y="6334425"/>
                  <a:pt x="9400352" y="6334425"/>
                </a:cubicBezTo>
                <a:cubicBezTo>
                  <a:pt x="9361602" y="6334425"/>
                  <a:pt x="9326082" y="6340889"/>
                  <a:pt x="9293791" y="6360281"/>
                </a:cubicBezTo>
                <a:cubicBezTo>
                  <a:pt x="9261499" y="6379673"/>
                  <a:pt x="9235666" y="6405529"/>
                  <a:pt x="9216292" y="6437849"/>
                </a:cubicBezTo>
                <a:cubicBezTo>
                  <a:pt x="9200146" y="6466936"/>
                  <a:pt x="9190459" y="6502488"/>
                  <a:pt x="9190459" y="6541272"/>
                </a:cubicBezTo>
                <a:cubicBezTo>
                  <a:pt x="9190459" y="6580056"/>
                  <a:pt x="9200146" y="6615608"/>
                  <a:pt x="9216292" y="6647928"/>
                </a:cubicBezTo>
                <a:cubicBezTo>
                  <a:pt x="9235666" y="6680248"/>
                  <a:pt x="9261499" y="6702872"/>
                  <a:pt x="9293791" y="6722264"/>
                </a:cubicBezTo>
                <a:cubicBezTo>
                  <a:pt x="9326082" y="6741656"/>
                  <a:pt x="9361602" y="6751352"/>
                  <a:pt x="9400352" y="6751352"/>
                </a:cubicBezTo>
                <a:cubicBezTo>
                  <a:pt x="9422956" y="6751352"/>
                  <a:pt x="9442330" y="6748120"/>
                  <a:pt x="9468163" y="6741656"/>
                </a:cubicBezTo>
                <a:cubicBezTo>
                  <a:pt x="9490767" y="6735192"/>
                  <a:pt x="9510142" y="6725496"/>
                  <a:pt x="9532746" y="6712568"/>
                </a:cubicBezTo>
                <a:cubicBezTo>
                  <a:pt x="9532746" y="6712568"/>
                  <a:pt x="9532746" y="6712568"/>
                  <a:pt x="9532746" y="6544504"/>
                </a:cubicBezTo>
                <a:cubicBezTo>
                  <a:pt x="9532746" y="6544504"/>
                  <a:pt x="9532746" y="6544504"/>
                  <a:pt x="9636078" y="6544504"/>
                </a:cubicBezTo>
                <a:cubicBezTo>
                  <a:pt x="9636078" y="6544504"/>
                  <a:pt x="9636078" y="6544504"/>
                  <a:pt x="9636078" y="6777207"/>
                </a:cubicBezTo>
                <a:cubicBezTo>
                  <a:pt x="9603787" y="6799831"/>
                  <a:pt x="9565037" y="6819223"/>
                  <a:pt x="9519829" y="6835383"/>
                </a:cubicBezTo>
                <a:cubicBezTo>
                  <a:pt x="9498840" y="6841847"/>
                  <a:pt x="9477851" y="6847503"/>
                  <a:pt x="9456861" y="6851543"/>
                </a:cubicBezTo>
                <a:lnTo>
                  <a:pt x="9393962" y="6858000"/>
                </a:lnTo>
                <a:lnTo>
                  <a:pt x="9393839" y="6858000"/>
                </a:lnTo>
                <a:lnTo>
                  <a:pt x="9306707" y="6846695"/>
                </a:lnTo>
                <a:cubicBezTo>
                  <a:pt x="9279260" y="6839423"/>
                  <a:pt x="9253427" y="6828919"/>
                  <a:pt x="9229208" y="6815991"/>
                </a:cubicBezTo>
                <a:cubicBezTo>
                  <a:pt x="9180771" y="6786903"/>
                  <a:pt x="9142022" y="6748120"/>
                  <a:pt x="9112960" y="6699640"/>
                </a:cubicBezTo>
                <a:cubicBezTo>
                  <a:pt x="9083897" y="6651160"/>
                  <a:pt x="9070981" y="6599448"/>
                  <a:pt x="9070981" y="6541272"/>
                </a:cubicBezTo>
                <a:cubicBezTo>
                  <a:pt x="9070981" y="6483096"/>
                  <a:pt x="9083897" y="6431385"/>
                  <a:pt x="9112960" y="6382905"/>
                </a:cubicBezTo>
                <a:cubicBezTo>
                  <a:pt x="9142022" y="6334425"/>
                  <a:pt x="9180771" y="6298873"/>
                  <a:pt x="9232437" y="6269785"/>
                </a:cubicBezTo>
                <a:cubicBezTo>
                  <a:pt x="9284103" y="6240697"/>
                  <a:pt x="9338998" y="6227769"/>
                  <a:pt x="9400352" y="6227769"/>
                </a:cubicBezTo>
                <a:close/>
                <a:moveTo>
                  <a:pt x="8605049" y="6227769"/>
                </a:moveTo>
                <a:cubicBezTo>
                  <a:pt x="8666420" y="6227769"/>
                  <a:pt x="8721330" y="6240697"/>
                  <a:pt x="8769780" y="6269785"/>
                </a:cubicBezTo>
                <a:cubicBezTo>
                  <a:pt x="8821461" y="6295641"/>
                  <a:pt x="8860221" y="6334425"/>
                  <a:pt x="8889291" y="6382905"/>
                </a:cubicBezTo>
                <a:cubicBezTo>
                  <a:pt x="8915131" y="6431385"/>
                  <a:pt x="8931281" y="6483096"/>
                  <a:pt x="8931281" y="6541272"/>
                </a:cubicBezTo>
                <a:cubicBezTo>
                  <a:pt x="8931281" y="6599448"/>
                  <a:pt x="8915131" y="6651160"/>
                  <a:pt x="8889291" y="6699640"/>
                </a:cubicBezTo>
                <a:cubicBezTo>
                  <a:pt x="8860221" y="6748120"/>
                  <a:pt x="8821461" y="6786903"/>
                  <a:pt x="8769780" y="6815991"/>
                </a:cubicBezTo>
                <a:cubicBezTo>
                  <a:pt x="8745555" y="6828919"/>
                  <a:pt x="8719715" y="6839423"/>
                  <a:pt x="8692260" y="6846695"/>
                </a:cubicBezTo>
                <a:lnTo>
                  <a:pt x="8605103" y="6858000"/>
                </a:lnTo>
                <a:lnTo>
                  <a:pt x="8604995" y="6858000"/>
                </a:lnTo>
                <a:lnTo>
                  <a:pt x="8517839" y="6846695"/>
                </a:lnTo>
                <a:cubicBezTo>
                  <a:pt x="8490384" y="6839423"/>
                  <a:pt x="8464544" y="6828919"/>
                  <a:pt x="8440319" y="6815991"/>
                </a:cubicBezTo>
                <a:cubicBezTo>
                  <a:pt x="8388639" y="6786903"/>
                  <a:pt x="8349878" y="6748120"/>
                  <a:pt x="8320808" y="6699640"/>
                </a:cubicBezTo>
                <a:cubicBezTo>
                  <a:pt x="8291738" y="6651160"/>
                  <a:pt x="8278818" y="6599448"/>
                  <a:pt x="8278818" y="6541272"/>
                </a:cubicBezTo>
                <a:cubicBezTo>
                  <a:pt x="8278818" y="6483096"/>
                  <a:pt x="8291738" y="6431385"/>
                  <a:pt x="8320808" y="6382905"/>
                </a:cubicBezTo>
                <a:cubicBezTo>
                  <a:pt x="8349878" y="6334425"/>
                  <a:pt x="8388639" y="6295641"/>
                  <a:pt x="8440319" y="6269785"/>
                </a:cubicBezTo>
                <a:cubicBezTo>
                  <a:pt x="8488769" y="6240697"/>
                  <a:pt x="8543679" y="6227769"/>
                  <a:pt x="8605049" y="6227769"/>
                </a:cubicBezTo>
                <a:close/>
                <a:moveTo>
                  <a:pt x="7289805" y="6227769"/>
                </a:moveTo>
                <a:cubicBezTo>
                  <a:pt x="7351324" y="6227769"/>
                  <a:pt x="7406368" y="6240697"/>
                  <a:pt x="7454936" y="6269785"/>
                </a:cubicBezTo>
                <a:cubicBezTo>
                  <a:pt x="7506742" y="6295641"/>
                  <a:pt x="7545597" y="6334425"/>
                  <a:pt x="7574738" y="6382905"/>
                </a:cubicBezTo>
                <a:cubicBezTo>
                  <a:pt x="7603879" y="6431385"/>
                  <a:pt x="7616830" y="6483096"/>
                  <a:pt x="7616830" y="6541272"/>
                </a:cubicBezTo>
                <a:cubicBezTo>
                  <a:pt x="7616830" y="6599448"/>
                  <a:pt x="7603879" y="6651160"/>
                  <a:pt x="7574738" y="6699640"/>
                </a:cubicBezTo>
                <a:cubicBezTo>
                  <a:pt x="7545597" y="6748120"/>
                  <a:pt x="7506742" y="6786903"/>
                  <a:pt x="7454936" y="6815991"/>
                </a:cubicBezTo>
                <a:cubicBezTo>
                  <a:pt x="7430652" y="6828919"/>
                  <a:pt x="7404749" y="6839423"/>
                  <a:pt x="7377227" y="6846695"/>
                </a:cubicBezTo>
                <a:lnTo>
                  <a:pt x="7289860" y="6858000"/>
                </a:lnTo>
                <a:lnTo>
                  <a:pt x="7289751" y="6858000"/>
                </a:lnTo>
                <a:lnTo>
                  <a:pt x="7202382" y="6846695"/>
                </a:lnTo>
                <a:cubicBezTo>
                  <a:pt x="7174860" y="6839423"/>
                  <a:pt x="7148957" y="6828919"/>
                  <a:pt x="7124673" y="6815991"/>
                </a:cubicBezTo>
                <a:cubicBezTo>
                  <a:pt x="7072867" y="6786903"/>
                  <a:pt x="7034013" y="6748120"/>
                  <a:pt x="7004872" y="6699640"/>
                </a:cubicBezTo>
                <a:cubicBezTo>
                  <a:pt x="6978969" y="6651160"/>
                  <a:pt x="6962779" y="6599448"/>
                  <a:pt x="6962779" y="6541272"/>
                </a:cubicBezTo>
                <a:cubicBezTo>
                  <a:pt x="6962779" y="6483096"/>
                  <a:pt x="6978969" y="6431385"/>
                  <a:pt x="7004872" y="6382905"/>
                </a:cubicBezTo>
                <a:cubicBezTo>
                  <a:pt x="7034013" y="6334425"/>
                  <a:pt x="7072867" y="6295641"/>
                  <a:pt x="7124673" y="6269785"/>
                </a:cubicBezTo>
                <a:cubicBezTo>
                  <a:pt x="7173241" y="6240697"/>
                  <a:pt x="7228285" y="6227769"/>
                  <a:pt x="7289805" y="6227769"/>
                </a:cubicBezTo>
                <a:close/>
                <a:moveTo>
                  <a:pt x="5031533" y="6227769"/>
                </a:moveTo>
                <a:cubicBezTo>
                  <a:pt x="5073523" y="6227769"/>
                  <a:pt x="5118744" y="6237465"/>
                  <a:pt x="5157505" y="6253625"/>
                </a:cubicBezTo>
                <a:cubicBezTo>
                  <a:pt x="5199496" y="6273017"/>
                  <a:pt x="5238257" y="6295641"/>
                  <a:pt x="5267327" y="6327961"/>
                </a:cubicBezTo>
                <a:cubicBezTo>
                  <a:pt x="5267327" y="6327961"/>
                  <a:pt x="5267327" y="6327961"/>
                  <a:pt x="5199496" y="6411993"/>
                </a:cubicBezTo>
                <a:cubicBezTo>
                  <a:pt x="5176885" y="6386137"/>
                  <a:pt x="5151046" y="6366745"/>
                  <a:pt x="5121974" y="6353817"/>
                </a:cubicBezTo>
                <a:cubicBezTo>
                  <a:pt x="5092904" y="6340889"/>
                  <a:pt x="5063833" y="6334425"/>
                  <a:pt x="5031533" y="6334425"/>
                </a:cubicBezTo>
                <a:cubicBezTo>
                  <a:pt x="4996002" y="6334425"/>
                  <a:pt x="4960471" y="6340889"/>
                  <a:pt x="4928171" y="6360281"/>
                </a:cubicBezTo>
                <a:cubicBezTo>
                  <a:pt x="4895870" y="6379673"/>
                  <a:pt x="4873260" y="6402297"/>
                  <a:pt x="4853880" y="6434617"/>
                </a:cubicBezTo>
                <a:cubicBezTo>
                  <a:pt x="4837729" y="6466936"/>
                  <a:pt x="4828039" y="6502488"/>
                  <a:pt x="4828039" y="6538040"/>
                </a:cubicBezTo>
                <a:cubicBezTo>
                  <a:pt x="4828039" y="6576824"/>
                  <a:pt x="4837729" y="6612376"/>
                  <a:pt x="4853880" y="6644696"/>
                </a:cubicBezTo>
                <a:cubicBezTo>
                  <a:pt x="4873260" y="6677016"/>
                  <a:pt x="4895870" y="6699640"/>
                  <a:pt x="4928171" y="6719032"/>
                </a:cubicBezTo>
                <a:cubicBezTo>
                  <a:pt x="4960471" y="6738424"/>
                  <a:pt x="4996002" y="6748120"/>
                  <a:pt x="5031533" y="6748120"/>
                </a:cubicBezTo>
                <a:cubicBezTo>
                  <a:pt x="5060603" y="6748120"/>
                  <a:pt x="5089674" y="6741656"/>
                  <a:pt x="5118744" y="6728728"/>
                </a:cubicBezTo>
                <a:cubicBezTo>
                  <a:pt x="5151046" y="6715800"/>
                  <a:pt x="5176885" y="6696408"/>
                  <a:pt x="5199496" y="6673784"/>
                </a:cubicBezTo>
                <a:cubicBezTo>
                  <a:pt x="5199496" y="6673784"/>
                  <a:pt x="5199496" y="6673784"/>
                  <a:pt x="5267327" y="6751352"/>
                </a:cubicBezTo>
                <a:cubicBezTo>
                  <a:pt x="5235027" y="6783671"/>
                  <a:pt x="5199496" y="6809527"/>
                  <a:pt x="5154275" y="6828919"/>
                </a:cubicBezTo>
                <a:cubicBezTo>
                  <a:pt x="5133280" y="6838615"/>
                  <a:pt x="5112284" y="6845887"/>
                  <a:pt x="5090885" y="6850735"/>
                </a:cubicBezTo>
                <a:lnTo>
                  <a:pt x="5025137" y="6858000"/>
                </a:lnTo>
                <a:lnTo>
                  <a:pt x="5025021" y="6858000"/>
                </a:lnTo>
                <a:lnTo>
                  <a:pt x="4940688" y="6846695"/>
                </a:lnTo>
                <a:cubicBezTo>
                  <a:pt x="4913636" y="6839423"/>
                  <a:pt x="4887795" y="6828919"/>
                  <a:pt x="4863569" y="6815991"/>
                </a:cubicBezTo>
                <a:cubicBezTo>
                  <a:pt x="4815118" y="6786903"/>
                  <a:pt x="4776358" y="6748120"/>
                  <a:pt x="4750518" y="6699640"/>
                </a:cubicBezTo>
                <a:cubicBezTo>
                  <a:pt x="4721447" y="6651160"/>
                  <a:pt x="4708526" y="6599448"/>
                  <a:pt x="4708526" y="6541272"/>
                </a:cubicBezTo>
                <a:cubicBezTo>
                  <a:pt x="4708526" y="6483096"/>
                  <a:pt x="4721447" y="6431385"/>
                  <a:pt x="4750518" y="6382905"/>
                </a:cubicBezTo>
                <a:cubicBezTo>
                  <a:pt x="4779588" y="6334425"/>
                  <a:pt x="4818348" y="6295641"/>
                  <a:pt x="4866799" y="6269785"/>
                </a:cubicBezTo>
                <a:cubicBezTo>
                  <a:pt x="4915251" y="6240697"/>
                  <a:pt x="4970161" y="6227769"/>
                  <a:pt x="5031533" y="6227769"/>
                </a:cubicBezTo>
                <a:close/>
                <a:moveTo>
                  <a:pt x="10417183" y="5448305"/>
                </a:moveTo>
                <a:lnTo>
                  <a:pt x="10307645" y="5707068"/>
                </a:lnTo>
                <a:lnTo>
                  <a:pt x="10525133" y="5707068"/>
                </a:lnTo>
                <a:close/>
                <a:moveTo>
                  <a:pt x="7848605" y="5448305"/>
                </a:moveTo>
                <a:lnTo>
                  <a:pt x="7742242" y="5707068"/>
                </a:lnTo>
                <a:lnTo>
                  <a:pt x="7954967" y="5707068"/>
                </a:lnTo>
                <a:close/>
                <a:moveTo>
                  <a:pt x="10906134" y="5326067"/>
                </a:moveTo>
                <a:lnTo>
                  <a:pt x="11022021" y="5326067"/>
                </a:lnTo>
                <a:lnTo>
                  <a:pt x="11022021" y="5829305"/>
                </a:lnTo>
                <a:lnTo>
                  <a:pt x="11287134" y="5829305"/>
                </a:lnTo>
                <a:lnTo>
                  <a:pt x="11287134" y="5937255"/>
                </a:lnTo>
                <a:lnTo>
                  <a:pt x="10906134" y="5937255"/>
                </a:lnTo>
                <a:close/>
                <a:moveTo>
                  <a:pt x="10360033" y="5326067"/>
                </a:moveTo>
                <a:lnTo>
                  <a:pt x="10479095" y="5326067"/>
                </a:lnTo>
                <a:lnTo>
                  <a:pt x="10744208" y="5937255"/>
                </a:lnTo>
                <a:lnTo>
                  <a:pt x="10618795" y="5937255"/>
                </a:lnTo>
                <a:lnTo>
                  <a:pt x="10566408" y="5807080"/>
                </a:lnTo>
                <a:lnTo>
                  <a:pt x="10266370" y="5807080"/>
                </a:lnTo>
                <a:lnTo>
                  <a:pt x="10210808" y="5937255"/>
                </a:lnTo>
                <a:lnTo>
                  <a:pt x="10091745" y="5937255"/>
                </a:lnTo>
                <a:close/>
                <a:moveTo>
                  <a:pt x="9839332" y="5326067"/>
                </a:moveTo>
                <a:lnTo>
                  <a:pt x="9955220" y="5326067"/>
                </a:lnTo>
                <a:lnTo>
                  <a:pt x="9955220" y="5937255"/>
                </a:lnTo>
                <a:lnTo>
                  <a:pt x="9839332" y="5937255"/>
                </a:lnTo>
                <a:close/>
                <a:moveTo>
                  <a:pt x="8340731" y="5326067"/>
                </a:moveTo>
                <a:lnTo>
                  <a:pt x="8450269" y="5326067"/>
                </a:lnTo>
                <a:lnTo>
                  <a:pt x="8766181" y="5745168"/>
                </a:lnTo>
                <a:lnTo>
                  <a:pt x="8766181" y="5326067"/>
                </a:lnTo>
                <a:lnTo>
                  <a:pt x="8878894" y="5326067"/>
                </a:lnTo>
                <a:lnTo>
                  <a:pt x="8878894" y="5937255"/>
                </a:lnTo>
                <a:lnTo>
                  <a:pt x="8769356" y="5937255"/>
                </a:lnTo>
                <a:lnTo>
                  <a:pt x="8453444" y="5516567"/>
                </a:lnTo>
                <a:lnTo>
                  <a:pt x="8453444" y="5937255"/>
                </a:lnTo>
                <a:lnTo>
                  <a:pt x="8340731" y="5937255"/>
                </a:lnTo>
                <a:close/>
                <a:moveTo>
                  <a:pt x="7789867" y="5326067"/>
                </a:moveTo>
                <a:lnTo>
                  <a:pt x="7913693" y="5326067"/>
                </a:lnTo>
                <a:lnTo>
                  <a:pt x="8178805" y="5937255"/>
                </a:lnTo>
                <a:lnTo>
                  <a:pt x="8051805" y="5937255"/>
                </a:lnTo>
                <a:lnTo>
                  <a:pt x="7997830" y="5807080"/>
                </a:lnTo>
                <a:lnTo>
                  <a:pt x="7699380" y="5807080"/>
                </a:lnTo>
                <a:lnTo>
                  <a:pt x="7645405" y="5937255"/>
                </a:lnTo>
                <a:lnTo>
                  <a:pt x="7523167" y="5937255"/>
                </a:lnTo>
                <a:close/>
                <a:moveTo>
                  <a:pt x="6821491" y="5326067"/>
                </a:moveTo>
                <a:lnTo>
                  <a:pt x="6934204" y="5326067"/>
                </a:lnTo>
                <a:lnTo>
                  <a:pt x="7248530" y="5745168"/>
                </a:lnTo>
                <a:lnTo>
                  <a:pt x="7248530" y="5326067"/>
                </a:lnTo>
                <a:lnTo>
                  <a:pt x="7364417" y="5326067"/>
                </a:lnTo>
                <a:lnTo>
                  <a:pt x="7364417" y="5937255"/>
                </a:lnTo>
                <a:lnTo>
                  <a:pt x="7251705" y="5937255"/>
                </a:lnTo>
                <a:lnTo>
                  <a:pt x="6937379" y="5516567"/>
                </a:lnTo>
                <a:lnTo>
                  <a:pt x="6937379" y="5937255"/>
                </a:lnTo>
                <a:lnTo>
                  <a:pt x="6821491" y="5937255"/>
                </a:lnTo>
                <a:close/>
                <a:moveTo>
                  <a:pt x="6469066" y="5326067"/>
                </a:moveTo>
                <a:lnTo>
                  <a:pt x="6584954" y="5326067"/>
                </a:lnTo>
                <a:lnTo>
                  <a:pt x="6584954" y="5937255"/>
                </a:lnTo>
                <a:lnTo>
                  <a:pt x="6469066" y="5937255"/>
                </a:lnTo>
                <a:close/>
                <a:moveTo>
                  <a:pt x="5870578" y="5326067"/>
                </a:moveTo>
                <a:lnTo>
                  <a:pt x="6294441" y="5326067"/>
                </a:lnTo>
                <a:lnTo>
                  <a:pt x="6294441" y="5426080"/>
                </a:lnTo>
                <a:lnTo>
                  <a:pt x="5991228" y="5426080"/>
                </a:lnTo>
                <a:lnTo>
                  <a:pt x="5991228" y="5594355"/>
                </a:lnTo>
                <a:lnTo>
                  <a:pt x="6265866" y="5594355"/>
                </a:lnTo>
                <a:lnTo>
                  <a:pt x="6265866" y="5694368"/>
                </a:lnTo>
                <a:lnTo>
                  <a:pt x="5991228" y="5694368"/>
                </a:lnTo>
                <a:lnTo>
                  <a:pt x="5991228" y="5937255"/>
                </a:lnTo>
                <a:lnTo>
                  <a:pt x="5870578" y="5937255"/>
                </a:lnTo>
                <a:close/>
                <a:moveTo>
                  <a:pt x="9393987" y="5314955"/>
                </a:moveTo>
                <a:cubicBezTo>
                  <a:pt x="9435978" y="5314955"/>
                  <a:pt x="9477969" y="5324676"/>
                  <a:pt x="9519960" y="5340876"/>
                </a:cubicBezTo>
                <a:cubicBezTo>
                  <a:pt x="9561951" y="5360317"/>
                  <a:pt x="9600711" y="5382998"/>
                  <a:pt x="9629782" y="5415399"/>
                </a:cubicBezTo>
                <a:cubicBezTo>
                  <a:pt x="9629782" y="5415399"/>
                  <a:pt x="9629782" y="5415399"/>
                  <a:pt x="9561951" y="5499643"/>
                </a:cubicBezTo>
                <a:cubicBezTo>
                  <a:pt x="9539340" y="5476962"/>
                  <a:pt x="9513500" y="5457521"/>
                  <a:pt x="9484429" y="5441320"/>
                </a:cubicBezTo>
                <a:cubicBezTo>
                  <a:pt x="9455359" y="5428360"/>
                  <a:pt x="9426288" y="5421880"/>
                  <a:pt x="9393987" y="5421880"/>
                </a:cubicBezTo>
                <a:cubicBezTo>
                  <a:pt x="9358457" y="5421880"/>
                  <a:pt x="9322926" y="5431600"/>
                  <a:pt x="9290625" y="5447801"/>
                </a:cubicBezTo>
                <a:cubicBezTo>
                  <a:pt x="9258325" y="5467242"/>
                  <a:pt x="9235714" y="5493163"/>
                  <a:pt x="9216334" y="5522324"/>
                </a:cubicBezTo>
                <a:cubicBezTo>
                  <a:pt x="9196953" y="5554725"/>
                  <a:pt x="9190493" y="5590367"/>
                  <a:pt x="9190493" y="5629248"/>
                </a:cubicBezTo>
                <a:cubicBezTo>
                  <a:pt x="9190493" y="5664890"/>
                  <a:pt x="9196953" y="5700531"/>
                  <a:pt x="9216334" y="5732932"/>
                </a:cubicBezTo>
                <a:cubicBezTo>
                  <a:pt x="9235714" y="5765334"/>
                  <a:pt x="9258325" y="5791255"/>
                  <a:pt x="9290625" y="5807456"/>
                </a:cubicBezTo>
                <a:cubicBezTo>
                  <a:pt x="9322926" y="5826896"/>
                  <a:pt x="9358457" y="5836617"/>
                  <a:pt x="9393987" y="5836617"/>
                </a:cubicBezTo>
                <a:cubicBezTo>
                  <a:pt x="9423058" y="5836617"/>
                  <a:pt x="9452129" y="5830136"/>
                  <a:pt x="9481199" y="5817176"/>
                </a:cubicBezTo>
                <a:cubicBezTo>
                  <a:pt x="9513500" y="5804215"/>
                  <a:pt x="9539340" y="5784775"/>
                  <a:pt x="9561951" y="5762094"/>
                </a:cubicBezTo>
                <a:cubicBezTo>
                  <a:pt x="9561951" y="5762094"/>
                  <a:pt x="9561951" y="5762094"/>
                  <a:pt x="9629782" y="5839857"/>
                </a:cubicBezTo>
                <a:cubicBezTo>
                  <a:pt x="9597481" y="5872258"/>
                  <a:pt x="9561951" y="5898179"/>
                  <a:pt x="9516730" y="5917620"/>
                </a:cubicBezTo>
                <a:cubicBezTo>
                  <a:pt x="9474739" y="5937061"/>
                  <a:pt x="9432748" y="5946781"/>
                  <a:pt x="9387527" y="5946781"/>
                </a:cubicBezTo>
                <a:cubicBezTo>
                  <a:pt x="9329386" y="5946781"/>
                  <a:pt x="9274475" y="5933821"/>
                  <a:pt x="9226024" y="5904659"/>
                </a:cubicBezTo>
                <a:cubicBezTo>
                  <a:pt x="9177573" y="5875498"/>
                  <a:pt x="9138812" y="5836617"/>
                  <a:pt x="9112972" y="5791255"/>
                </a:cubicBezTo>
                <a:cubicBezTo>
                  <a:pt x="9083901" y="5742653"/>
                  <a:pt x="9070981" y="5687571"/>
                  <a:pt x="9070981" y="5629248"/>
                </a:cubicBezTo>
                <a:cubicBezTo>
                  <a:pt x="9070981" y="5570926"/>
                  <a:pt x="9083901" y="5519084"/>
                  <a:pt x="9112972" y="5470482"/>
                </a:cubicBezTo>
                <a:cubicBezTo>
                  <a:pt x="9142042" y="5421880"/>
                  <a:pt x="9180803" y="5386238"/>
                  <a:pt x="9229254" y="5357077"/>
                </a:cubicBezTo>
                <a:cubicBezTo>
                  <a:pt x="9277705" y="5331156"/>
                  <a:pt x="9332616" y="5314955"/>
                  <a:pt x="9393987" y="5314955"/>
                </a:cubicBezTo>
                <a:close/>
                <a:moveTo>
                  <a:pt x="1854996" y="1338705"/>
                </a:moveTo>
                <a:cubicBezTo>
                  <a:pt x="1150485" y="1338705"/>
                  <a:pt x="581706" y="1911051"/>
                  <a:pt x="581706" y="2612739"/>
                </a:cubicBezTo>
                <a:cubicBezTo>
                  <a:pt x="581706" y="3314427"/>
                  <a:pt x="1150485" y="3883537"/>
                  <a:pt x="1854996" y="3883537"/>
                </a:cubicBezTo>
                <a:cubicBezTo>
                  <a:pt x="2556274" y="3883537"/>
                  <a:pt x="3125054" y="3314427"/>
                  <a:pt x="3125054" y="2612739"/>
                </a:cubicBezTo>
                <a:cubicBezTo>
                  <a:pt x="3125054" y="1911051"/>
                  <a:pt x="2556274" y="1338705"/>
                  <a:pt x="1854996" y="1338705"/>
                </a:cubicBezTo>
                <a:close/>
                <a:moveTo>
                  <a:pt x="9884600" y="757238"/>
                </a:moveTo>
                <a:cubicBezTo>
                  <a:pt x="10443675" y="757238"/>
                  <a:pt x="10947811" y="1006185"/>
                  <a:pt x="11287134" y="1400622"/>
                </a:cubicBezTo>
                <a:cubicBezTo>
                  <a:pt x="11287134" y="1400622"/>
                  <a:pt x="11287134" y="1400622"/>
                  <a:pt x="10873483" y="1817690"/>
                </a:cubicBezTo>
                <a:cubicBezTo>
                  <a:pt x="10640805" y="1526712"/>
                  <a:pt x="10285324" y="1339193"/>
                  <a:pt x="9884600" y="1339193"/>
                </a:cubicBezTo>
                <a:cubicBezTo>
                  <a:pt x="9180102" y="1339193"/>
                  <a:pt x="8611333" y="1911450"/>
                  <a:pt x="8611333" y="2613028"/>
                </a:cubicBezTo>
                <a:cubicBezTo>
                  <a:pt x="8611333" y="3314607"/>
                  <a:pt x="9180102" y="3883628"/>
                  <a:pt x="9884600" y="3883628"/>
                </a:cubicBezTo>
                <a:cubicBezTo>
                  <a:pt x="10285324" y="3883628"/>
                  <a:pt x="10640805" y="3699342"/>
                  <a:pt x="10873483" y="3408367"/>
                </a:cubicBezTo>
                <a:lnTo>
                  <a:pt x="11287134" y="3822199"/>
                </a:lnTo>
                <a:cubicBezTo>
                  <a:pt x="10947811" y="4216636"/>
                  <a:pt x="10443675" y="4468816"/>
                  <a:pt x="9884600" y="4468816"/>
                </a:cubicBezTo>
                <a:cubicBezTo>
                  <a:pt x="8856938" y="4468816"/>
                  <a:pt x="8026405" y="3637914"/>
                  <a:pt x="8026405" y="2613028"/>
                </a:cubicBezTo>
                <a:cubicBezTo>
                  <a:pt x="8026405" y="1588141"/>
                  <a:pt x="8856938" y="757238"/>
                  <a:pt x="9884600" y="757238"/>
                </a:cubicBezTo>
                <a:close/>
                <a:moveTo>
                  <a:pt x="5868197" y="757238"/>
                </a:moveTo>
                <a:cubicBezTo>
                  <a:pt x="6892646" y="757238"/>
                  <a:pt x="7723193" y="1588141"/>
                  <a:pt x="7723193" y="2613028"/>
                </a:cubicBezTo>
                <a:cubicBezTo>
                  <a:pt x="7723193" y="2710021"/>
                  <a:pt x="7716730" y="2810246"/>
                  <a:pt x="7700571" y="2904005"/>
                </a:cubicBezTo>
                <a:cubicBezTo>
                  <a:pt x="7700571" y="2904005"/>
                  <a:pt x="7700571" y="2904005"/>
                  <a:pt x="5868197" y="2904005"/>
                </a:cubicBezTo>
                <a:cubicBezTo>
                  <a:pt x="5868197" y="2904005"/>
                  <a:pt x="5868197" y="2904005"/>
                  <a:pt x="5868197" y="2318817"/>
                </a:cubicBezTo>
                <a:cubicBezTo>
                  <a:pt x="5868197" y="2318817"/>
                  <a:pt x="5868197" y="2318817"/>
                  <a:pt x="7105938" y="2318817"/>
                </a:cubicBezTo>
                <a:cubicBezTo>
                  <a:pt x="6973439" y="1759495"/>
                  <a:pt x="6469293" y="1339194"/>
                  <a:pt x="5868197" y="1339194"/>
                </a:cubicBezTo>
                <a:cubicBezTo>
                  <a:pt x="5166918" y="1339194"/>
                  <a:pt x="4598139" y="1911450"/>
                  <a:pt x="4598139" y="2613028"/>
                </a:cubicBezTo>
                <a:cubicBezTo>
                  <a:pt x="4598139" y="3314607"/>
                  <a:pt x="5166918" y="3883628"/>
                  <a:pt x="5868197" y="3883628"/>
                </a:cubicBezTo>
                <a:cubicBezTo>
                  <a:pt x="5868197" y="3883628"/>
                  <a:pt x="5868197" y="3883628"/>
                  <a:pt x="5868197" y="4468816"/>
                </a:cubicBezTo>
                <a:cubicBezTo>
                  <a:pt x="4843748" y="4468816"/>
                  <a:pt x="4013201" y="3637914"/>
                  <a:pt x="4013201" y="2613028"/>
                </a:cubicBezTo>
                <a:cubicBezTo>
                  <a:pt x="4013201" y="1588141"/>
                  <a:pt x="4843748" y="757238"/>
                  <a:pt x="5868197" y="757238"/>
                </a:cubicBezTo>
                <a:close/>
                <a:moveTo>
                  <a:pt x="0" y="0"/>
                </a:moveTo>
                <a:lnTo>
                  <a:pt x="1136" y="0"/>
                </a:lnTo>
                <a:lnTo>
                  <a:pt x="9089" y="0"/>
                </a:lnTo>
                <a:lnTo>
                  <a:pt x="30676" y="0"/>
                </a:lnTo>
                <a:lnTo>
                  <a:pt x="72713" y="0"/>
                </a:lnTo>
                <a:lnTo>
                  <a:pt x="142018" y="0"/>
                </a:lnTo>
                <a:lnTo>
                  <a:pt x="245407" y="0"/>
                </a:lnTo>
                <a:lnTo>
                  <a:pt x="389698" y="0"/>
                </a:lnTo>
                <a:lnTo>
                  <a:pt x="479311" y="0"/>
                </a:lnTo>
                <a:lnTo>
                  <a:pt x="581706" y="0"/>
                </a:lnTo>
                <a:cubicBezTo>
                  <a:pt x="581706" y="0"/>
                  <a:pt x="581706" y="0"/>
                  <a:pt x="581706" y="1261100"/>
                </a:cubicBezTo>
                <a:cubicBezTo>
                  <a:pt x="914571" y="947441"/>
                  <a:pt x="1360545" y="756660"/>
                  <a:pt x="1854996" y="756660"/>
                </a:cubicBezTo>
                <a:cubicBezTo>
                  <a:pt x="2879445" y="756660"/>
                  <a:pt x="3709992" y="1587692"/>
                  <a:pt x="3709992" y="2612739"/>
                </a:cubicBezTo>
                <a:cubicBezTo>
                  <a:pt x="3709992" y="3637784"/>
                  <a:pt x="2879445" y="4468816"/>
                  <a:pt x="1854996" y="4468816"/>
                </a:cubicBezTo>
                <a:cubicBezTo>
                  <a:pt x="830546" y="4468816"/>
                  <a:pt x="0" y="3637784"/>
                  <a:pt x="0" y="2612739"/>
                </a:cubicBezTo>
                <a:lnTo>
                  <a:pt x="0" y="2612101"/>
                </a:lnTo>
                <a:lnTo>
                  <a:pt x="0" y="2607636"/>
                </a:lnTo>
                <a:lnTo>
                  <a:pt x="0" y="2595517"/>
                </a:lnTo>
                <a:lnTo>
                  <a:pt x="0" y="2571915"/>
                </a:lnTo>
                <a:lnTo>
                  <a:pt x="0" y="2533005"/>
                </a:lnTo>
                <a:lnTo>
                  <a:pt x="0" y="2474958"/>
                </a:lnTo>
                <a:lnTo>
                  <a:pt x="0" y="2393948"/>
                </a:lnTo>
                <a:lnTo>
                  <a:pt x="0" y="2343635"/>
                </a:lnTo>
                <a:lnTo>
                  <a:pt x="0" y="2286147"/>
                </a:lnTo>
                <a:lnTo>
                  <a:pt x="0" y="2221004"/>
                </a:lnTo>
                <a:lnTo>
                  <a:pt x="0" y="2147728"/>
                </a:lnTo>
                <a:lnTo>
                  <a:pt x="0" y="2065840"/>
                </a:lnTo>
                <a:lnTo>
                  <a:pt x="0" y="1974863"/>
                </a:lnTo>
                <a:lnTo>
                  <a:pt x="0" y="1874318"/>
                </a:lnTo>
                <a:lnTo>
                  <a:pt x="0" y="1763727"/>
                </a:lnTo>
                <a:lnTo>
                  <a:pt x="0" y="1642610"/>
                </a:lnTo>
                <a:lnTo>
                  <a:pt x="0" y="1510490"/>
                </a:lnTo>
                <a:lnTo>
                  <a:pt x="0" y="1366888"/>
                </a:lnTo>
                <a:lnTo>
                  <a:pt x="0" y="1211326"/>
                </a:lnTo>
                <a:lnTo>
                  <a:pt x="0" y="1043326"/>
                </a:lnTo>
                <a:lnTo>
                  <a:pt x="0" y="862408"/>
                </a:lnTo>
                <a:lnTo>
                  <a:pt x="0" y="668095"/>
                </a:lnTo>
                <a:lnTo>
                  <a:pt x="0" y="459909"/>
                </a:lnTo>
                <a:lnTo>
                  <a:pt x="0" y="237370"/>
                </a:lnTo>
                <a:close/>
              </a:path>
            </a:pathLst>
          </a:custGeom>
          <a:solidFill>
            <a:schemeClr val="bg1"/>
          </a:solidFill>
        </p:spPr>
        <p:txBody>
          <a:bodyPr wrap="square">
            <a:noAutofit/>
          </a:bodyPr>
          <a:lstStyle>
            <a:lvl1pPr>
              <a:buNone/>
              <a:defRPr sz="100">
                <a:noFill/>
              </a:defRPr>
            </a:lvl1pPr>
          </a:lstStyle>
          <a:p>
            <a:pPr lvl="0"/>
            <a:r>
              <a:rPr lang="en-US" noProof="0"/>
              <a:t>.</a:t>
            </a:r>
          </a:p>
        </p:txBody>
      </p:sp>
      <p:sp>
        <p:nvSpPr>
          <p:cNvPr id="13" name="Pladsholder til tekst 10">
            <a:extLst>
              <a:ext uri="{FF2B5EF4-FFF2-40B4-BE49-F238E27FC236}">
                <a16:creationId xmlns:a16="http://schemas.microsoft.com/office/drawing/2014/main" id="{AFE621B7-CC37-4B11-84B9-ECEEEA78B749}"/>
              </a:ext>
            </a:extLst>
          </p:cNvPr>
          <p:cNvSpPr>
            <a:spLocks noGrp="1"/>
          </p:cNvSpPr>
          <p:nvPr>
            <p:ph type="body" sz="quarter" idx="15" hasCustomPrompt="1"/>
          </p:nvPr>
        </p:nvSpPr>
        <p:spPr>
          <a:xfrm>
            <a:off x="720000" y="540000"/>
            <a:ext cx="1611312" cy="540000"/>
          </a:xfrm>
        </p:spPr>
        <p:txBody>
          <a:bodyPr anchor="b"/>
          <a:lstStyle>
            <a:lvl1pPr marL="0" indent="0">
              <a:buNone/>
              <a:defRPr sz="1200">
                <a:solidFill>
                  <a:schemeClr val="bg1"/>
                </a:solidFill>
              </a:defRPr>
            </a:lvl1pPr>
          </a:lstStyle>
          <a:p>
            <a:pPr lvl="0"/>
            <a:r>
              <a:rPr lang="en-US" noProof="0"/>
              <a:t>Month XX, 20YY</a:t>
            </a:r>
          </a:p>
        </p:txBody>
      </p:sp>
    </p:spTree>
    <p:extLst>
      <p:ext uri="{BB962C8B-B14F-4D97-AF65-F5344CB8AC3E}">
        <p14:creationId xmlns:p14="http://schemas.microsoft.com/office/powerpoint/2010/main" val="154279753"/>
      </p:ext>
    </p:extLst>
  </p:cSld>
  <p:clrMapOvr>
    <a:masterClrMapping/>
  </p:clrMapOvr>
  <p:hf hdr="0" ftr="0"/>
  <p:extLst>
    <p:ext uri="{DCECCB84-F9BA-43D5-87BE-67443E8EF086}">
      <p15:sldGuideLst xmlns:p15="http://schemas.microsoft.com/office/powerpoint/2012/main">
        <p15:guide id="1" pos="453">
          <p15:clr>
            <a:srgbClr val="F26B43"/>
          </p15:clr>
        </p15:guide>
        <p15:guide id="2" orient="horz" pos="1360">
          <p15:clr>
            <a:srgbClr val="F26B43"/>
          </p15:clr>
        </p15:guide>
        <p15:guide id="3" orient="horz" pos="1723">
          <p15:clr>
            <a:srgbClr val="F26B43"/>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AGENDA small, numbered ">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3CE256-82F1-43A9-BA1B-CB01DB72410D}"/>
              </a:ext>
            </a:extLst>
          </p:cNvPr>
          <p:cNvSpPr>
            <a:spLocks noGrp="1"/>
          </p:cNvSpPr>
          <p:nvPr>
            <p:ph type="dt" sz="half" idx="10"/>
          </p:nvPr>
        </p:nvSpPr>
        <p:spPr/>
        <p:txBody>
          <a:bodyPr/>
          <a:lstStyle/>
          <a:p>
            <a:r>
              <a:rPr lang="en-US" noProof="0"/>
              <a:t>Month XX, 20YY</a:t>
            </a:r>
          </a:p>
        </p:txBody>
      </p:sp>
      <p:sp>
        <p:nvSpPr>
          <p:cNvPr id="4" name="Footer Placeholder 3">
            <a:extLst>
              <a:ext uri="{FF2B5EF4-FFF2-40B4-BE49-F238E27FC236}">
                <a16:creationId xmlns:a16="http://schemas.microsoft.com/office/drawing/2014/main" id="{0C8E42F4-32A8-467F-A85A-EE21F2E820F6}"/>
              </a:ext>
            </a:extLst>
          </p:cNvPr>
          <p:cNvSpPr>
            <a:spLocks noGrp="1"/>
          </p:cNvSpPr>
          <p:nvPr>
            <p:ph type="ftr" sz="quarter" idx="11"/>
          </p:nvPr>
        </p:nvSpPr>
        <p:spPr/>
        <p:txBody>
          <a:bodyPr/>
          <a:lstStyle/>
          <a:p>
            <a:endParaRPr lang="en-US" noProof="0"/>
          </a:p>
        </p:txBody>
      </p:sp>
      <p:sp>
        <p:nvSpPr>
          <p:cNvPr id="5" name="Slide Number Placeholder 4">
            <a:extLst>
              <a:ext uri="{FF2B5EF4-FFF2-40B4-BE49-F238E27FC236}">
                <a16:creationId xmlns:a16="http://schemas.microsoft.com/office/drawing/2014/main" id="{6978DE38-2FD8-402E-9D83-DD7357BE75D2}"/>
              </a:ext>
            </a:extLst>
          </p:cNvPr>
          <p:cNvSpPr>
            <a:spLocks noGrp="1"/>
          </p:cNvSpPr>
          <p:nvPr>
            <p:ph type="sldNum" sz="quarter" idx="12"/>
          </p:nvPr>
        </p:nvSpPr>
        <p:spPr/>
        <p:txBody>
          <a:bodyPr/>
          <a:lstStyle/>
          <a:p>
            <a:fld id="{23AA811B-2EBD-4900-905E-5BE206449611}" type="slidenum">
              <a:rPr lang="en-US" noProof="0" smtClean="0"/>
              <a:pPr/>
              <a:t>‹#›</a:t>
            </a:fld>
            <a:endParaRPr lang="en-US" noProof="0"/>
          </a:p>
        </p:txBody>
      </p:sp>
      <p:sp>
        <p:nvSpPr>
          <p:cNvPr id="7" name="Background">
            <a:extLst>
              <a:ext uri="{FF2B5EF4-FFF2-40B4-BE49-F238E27FC236}">
                <a16:creationId xmlns:a16="http://schemas.microsoft.com/office/drawing/2014/main" id="{1536D4DE-383A-4DF0-9898-E454C44230A2}"/>
              </a:ext>
            </a:extLst>
          </p:cNvPr>
          <p:cNvSpPr/>
          <p:nvPr userDrawn="1"/>
        </p:nvSpPr>
        <p:spPr>
          <a:xfrm>
            <a:off x="179388" y="179388"/>
            <a:ext cx="11831637" cy="64976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pic>
        <p:nvPicPr>
          <p:cNvPr id="9" name="Graphic 8">
            <a:extLst>
              <a:ext uri="{FF2B5EF4-FFF2-40B4-BE49-F238E27FC236}">
                <a16:creationId xmlns:a16="http://schemas.microsoft.com/office/drawing/2014/main" id="{A07C8773-F865-431E-9E5E-9F19749D1C8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
        <p:nvSpPr>
          <p:cNvPr id="14" name="Text Placeholder 4">
            <a:extLst>
              <a:ext uri="{FF2B5EF4-FFF2-40B4-BE49-F238E27FC236}">
                <a16:creationId xmlns:a16="http://schemas.microsoft.com/office/drawing/2014/main" id="{15022663-9353-481F-A16D-D9229F6E274E}"/>
              </a:ext>
            </a:extLst>
          </p:cNvPr>
          <p:cNvSpPr>
            <a:spLocks noGrp="1"/>
          </p:cNvSpPr>
          <p:nvPr>
            <p:ph type="body" sz="quarter" idx="3" hasCustomPrompt="1"/>
          </p:nvPr>
        </p:nvSpPr>
        <p:spPr>
          <a:xfrm>
            <a:off x="2957513" y="2159000"/>
            <a:ext cx="8513762" cy="3964005"/>
          </a:xfrm>
        </p:spPr>
        <p:txBody>
          <a:bodyPr anchor="t" anchorCtr="0"/>
          <a:lstStyle>
            <a:lvl1pPr marL="396000" indent="-396000">
              <a:lnSpc>
                <a:spcPct val="100000"/>
              </a:lnSpc>
              <a:spcBef>
                <a:spcPts val="900"/>
              </a:spcBef>
              <a:spcAft>
                <a:spcPts val="300"/>
              </a:spcAft>
              <a:buFont typeface="+mj-lt"/>
              <a:buAutoNum type="arabicPeriod"/>
              <a:defRPr sz="2000" b="0" cap="none" baseline="0">
                <a:solidFill>
                  <a:schemeClr val="accent1"/>
                </a:solidFill>
              </a:defRPr>
            </a:lvl1pPr>
            <a:lvl2pPr marL="666000" indent="-270000">
              <a:buFont typeface="+mj-lt"/>
              <a:buAutoNum type="alphaLcPeriod"/>
              <a:defRPr sz="1600" b="0"/>
            </a:lvl2pPr>
            <a:lvl3pPr marL="396000" indent="-396000">
              <a:spcBef>
                <a:spcPts val="900"/>
              </a:spcBef>
              <a:spcAft>
                <a:spcPts val="300"/>
              </a:spcAft>
              <a:buFont typeface="+mj-lt"/>
              <a:buAutoNum type="arabicPeriod"/>
              <a:defRPr sz="20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topic, use Montserrat Semi Bold (headings) to highlight topic</a:t>
            </a:r>
          </a:p>
          <a:p>
            <a:pPr lvl="1"/>
            <a:r>
              <a:rPr lang="en-US" noProof="0"/>
              <a:t>Second level</a:t>
            </a:r>
          </a:p>
          <a:p>
            <a:pPr lvl="2"/>
            <a:r>
              <a:rPr lang="en-US" noProof="0"/>
              <a:t>Third level Montserrat semi bold</a:t>
            </a:r>
          </a:p>
        </p:txBody>
      </p:sp>
      <p:sp>
        <p:nvSpPr>
          <p:cNvPr id="18" name="Rectangle 17">
            <a:extLst>
              <a:ext uri="{FF2B5EF4-FFF2-40B4-BE49-F238E27FC236}">
                <a16:creationId xmlns:a16="http://schemas.microsoft.com/office/drawing/2014/main" id="{C92A40E1-D1A4-4456-89D3-91F0DD431159}"/>
              </a:ext>
            </a:extLst>
          </p:cNvPr>
          <p:cNvSpPr/>
          <p:nvPr userDrawn="1"/>
        </p:nvSpPr>
        <p:spPr>
          <a:xfrm>
            <a:off x="720726" y="2159000"/>
            <a:ext cx="1815084" cy="1150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83000"/>
              </a:lnSpc>
            </a:pPr>
            <a:r>
              <a:rPr lang="en-US" sz="2800" noProof="0">
                <a:solidFill>
                  <a:schemeClr val="accent2"/>
                </a:solidFill>
                <a:latin typeface="+mj-lt"/>
              </a:rPr>
              <a:t>AGENDA</a:t>
            </a:r>
          </a:p>
        </p:txBody>
      </p:sp>
      <p:sp>
        <p:nvSpPr>
          <p:cNvPr id="20" name="Freeform: Shape 19">
            <a:extLst>
              <a:ext uri="{FF2B5EF4-FFF2-40B4-BE49-F238E27FC236}">
                <a16:creationId xmlns:a16="http://schemas.microsoft.com/office/drawing/2014/main" id="{13744153-8F15-4368-8A63-197C4E4914DD}"/>
              </a:ext>
            </a:extLst>
          </p:cNvPr>
          <p:cNvSpPr>
            <a:spLocks/>
          </p:cNvSpPr>
          <p:nvPr userDrawn="1"/>
        </p:nvSpPr>
        <p:spPr bwMode="auto">
          <a:xfrm rot="16200000">
            <a:off x="10989099" y="1298976"/>
            <a:ext cx="1418381" cy="987424"/>
          </a:xfrm>
          <a:custGeom>
            <a:avLst/>
            <a:gdLst>
              <a:gd name="connsiteX0" fmla="*/ 1418381 w 1418381"/>
              <a:gd name="connsiteY0" fmla="*/ 0 h 987424"/>
              <a:gd name="connsiteX1" fmla="*/ 1086852 w 1418381"/>
              <a:gd name="connsiteY1" fmla="*/ 918774 h 987424"/>
              <a:gd name="connsiteX2" fmla="*/ 1024231 w 1418381"/>
              <a:gd name="connsiteY2" fmla="*/ 987424 h 987424"/>
              <a:gd name="connsiteX3" fmla="*/ 0 w 1418381"/>
              <a:gd name="connsiteY3" fmla="*/ 987424 h 987424"/>
              <a:gd name="connsiteX4" fmla="*/ 71711 w 1418381"/>
              <a:gd name="connsiteY4" fmla="*/ 983809 h 987424"/>
              <a:gd name="connsiteX5" fmla="*/ 963098 w 1418381"/>
              <a:gd name="connsiteY5" fmla="*/ 0 h 987424"/>
              <a:gd name="connsiteX6" fmla="*/ 1418381 w 1418381"/>
              <a:gd name="connsiteY6" fmla="*/ 0 h 9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381" h="987424">
                <a:moveTo>
                  <a:pt x="1418381" y="0"/>
                </a:moveTo>
                <a:cubicBezTo>
                  <a:pt x="1418381" y="348908"/>
                  <a:pt x="1293765" y="669032"/>
                  <a:pt x="1086852" y="918774"/>
                </a:cubicBezTo>
                <a:lnTo>
                  <a:pt x="1024231" y="987424"/>
                </a:lnTo>
                <a:lnTo>
                  <a:pt x="0" y="987424"/>
                </a:lnTo>
                <a:lnTo>
                  <a:pt x="71711" y="983809"/>
                </a:lnTo>
                <a:cubicBezTo>
                  <a:pt x="570416" y="933242"/>
                  <a:pt x="958830" y="512682"/>
                  <a:pt x="963098" y="0"/>
                </a:cubicBezTo>
                <a:cubicBezTo>
                  <a:pt x="1418381" y="0"/>
                  <a:pt x="1418381" y="0"/>
                  <a:pt x="1418381"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noProof="0"/>
          </a:p>
        </p:txBody>
      </p:sp>
    </p:spTree>
    <p:extLst>
      <p:ext uri="{BB962C8B-B14F-4D97-AF65-F5344CB8AC3E}">
        <p14:creationId xmlns:p14="http://schemas.microsoft.com/office/powerpoint/2010/main" val="2766879719"/>
      </p:ext>
    </p:extLst>
  </p:cSld>
  <p:clrMapOvr>
    <a:masterClrMapping/>
  </p:clrMapOvr>
  <p:hf hdr="0" ftr="0" dt="0"/>
  <p:extLst>
    <p:ext uri="{DCECCB84-F9BA-43D5-87BE-67443E8EF086}">
      <p15:sldGuideLst xmlns:p15="http://schemas.microsoft.com/office/powerpoint/2012/main">
        <p15:guide id="2" orient="horz" pos="1360">
          <p15:clr>
            <a:srgbClr val="F26B43"/>
          </p15:clr>
        </p15:guide>
        <p15:guide id="3" pos="453">
          <p15:clr>
            <a:srgbClr val="F26B43"/>
          </p15:clr>
        </p15:guide>
      </p15:sldGuideLst>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AGENDA large, numbered 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3CE256-82F1-43A9-BA1B-CB01DB72410D}"/>
              </a:ext>
            </a:extLst>
          </p:cNvPr>
          <p:cNvSpPr>
            <a:spLocks noGrp="1"/>
          </p:cNvSpPr>
          <p:nvPr>
            <p:ph type="dt" sz="half" idx="10"/>
          </p:nvPr>
        </p:nvSpPr>
        <p:spPr/>
        <p:txBody>
          <a:bodyPr/>
          <a:lstStyle/>
          <a:p>
            <a:r>
              <a:rPr lang="en-US" noProof="0"/>
              <a:t>Month XX, 20YY</a:t>
            </a:r>
          </a:p>
        </p:txBody>
      </p:sp>
      <p:sp>
        <p:nvSpPr>
          <p:cNvPr id="4" name="Footer Placeholder 3">
            <a:extLst>
              <a:ext uri="{FF2B5EF4-FFF2-40B4-BE49-F238E27FC236}">
                <a16:creationId xmlns:a16="http://schemas.microsoft.com/office/drawing/2014/main" id="{0C8E42F4-32A8-467F-A85A-EE21F2E820F6}"/>
              </a:ext>
            </a:extLst>
          </p:cNvPr>
          <p:cNvSpPr>
            <a:spLocks noGrp="1"/>
          </p:cNvSpPr>
          <p:nvPr>
            <p:ph type="ftr" sz="quarter" idx="11"/>
          </p:nvPr>
        </p:nvSpPr>
        <p:spPr/>
        <p:txBody>
          <a:bodyPr/>
          <a:lstStyle/>
          <a:p>
            <a:endParaRPr lang="en-US" noProof="0"/>
          </a:p>
        </p:txBody>
      </p:sp>
      <p:sp>
        <p:nvSpPr>
          <p:cNvPr id="5" name="Slide Number Placeholder 4">
            <a:extLst>
              <a:ext uri="{FF2B5EF4-FFF2-40B4-BE49-F238E27FC236}">
                <a16:creationId xmlns:a16="http://schemas.microsoft.com/office/drawing/2014/main" id="{6978DE38-2FD8-402E-9D83-DD7357BE75D2}"/>
              </a:ext>
            </a:extLst>
          </p:cNvPr>
          <p:cNvSpPr>
            <a:spLocks noGrp="1"/>
          </p:cNvSpPr>
          <p:nvPr>
            <p:ph type="sldNum" sz="quarter" idx="12"/>
          </p:nvPr>
        </p:nvSpPr>
        <p:spPr/>
        <p:txBody>
          <a:bodyPr/>
          <a:lstStyle/>
          <a:p>
            <a:fld id="{23AA811B-2EBD-4900-905E-5BE206449611}" type="slidenum">
              <a:rPr lang="en-US" noProof="0" smtClean="0"/>
              <a:pPr/>
              <a:t>‹#›</a:t>
            </a:fld>
            <a:endParaRPr lang="en-US" noProof="0"/>
          </a:p>
        </p:txBody>
      </p:sp>
      <p:sp>
        <p:nvSpPr>
          <p:cNvPr id="7" name="Background">
            <a:extLst>
              <a:ext uri="{FF2B5EF4-FFF2-40B4-BE49-F238E27FC236}">
                <a16:creationId xmlns:a16="http://schemas.microsoft.com/office/drawing/2014/main" id="{1536D4DE-383A-4DF0-9898-E454C44230A2}"/>
              </a:ext>
            </a:extLst>
          </p:cNvPr>
          <p:cNvSpPr/>
          <p:nvPr userDrawn="1"/>
        </p:nvSpPr>
        <p:spPr>
          <a:xfrm>
            <a:off x="179388" y="179388"/>
            <a:ext cx="11831637" cy="6497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11" name="Freeform: Shape 10">
            <a:extLst>
              <a:ext uri="{FF2B5EF4-FFF2-40B4-BE49-F238E27FC236}">
                <a16:creationId xmlns:a16="http://schemas.microsoft.com/office/drawing/2014/main" id="{36294CDD-11CC-4D0B-96C0-26D0DB7CDAA9}"/>
              </a:ext>
            </a:extLst>
          </p:cNvPr>
          <p:cNvSpPr>
            <a:spLocks/>
          </p:cNvSpPr>
          <p:nvPr userDrawn="1"/>
        </p:nvSpPr>
        <p:spPr bwMode="auto">
          <a:xfrm rot="16200000">
            <a:off x="10989100" y="759201"/>
            <a:ext cx="1418381" cy="987424"/>
          </a:xfrm>
          <a:custGeom>
            <a:avLst/>
            <a:gdLst>
              <a:gd name="connsiteX0" fmla="*/ 1418381 w 1418381"/>
              <a:gd name="connsiteY0" fmla="*/ 0 h 987424"/>
              <a:gd name="connsiteX1" fmla="*/ 1086852 w 1418381"/>
              <a:gd name="connsiteY1" fmla="*/ 918774 h 987424"/>
              <a:gd name="connsiteX2" fmla="*/ 1024231 w 1418381"/>
              <a:gd name="connsiteY2" fmla="*/ 987424 h 987424"/>
              <a:gd name="connsiteX3" fmla="*/ 0 w 1418381"/>
              <a:gd name="connsiteY3" fmla="*/ 987424 h 987424"/>
              <a:gd name="connsiteX4" fmla="*/ 71711 w 1418381"/>
              <a:gd name="connsiteY4" fmla="*/ 983809 h 987424"/>
              <a:gd name="connsiteX5" fmla="*/ 963098 w 1418381"/>
              <a:gd name="connsiteY5" fmla="*/ 0 h 987424"/>
              <a:gd name="connsiteX6" fmla="*/ 1418381 w 1418381"/>
              <a:gd name="connsiteY6" fmla="*/ 0 h 9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381" h="987424">
                <a:moveTo>
                  <a:pt x="1418381" y="0"/>
                </a:moveTo>
                <a:cubicBezTo>
                  <a:pt x="1418381" y="348908"/>
                  <a:pt x="1293765" y="669032"/>
                  <a:pt x="1086852" y="918774"/>
                </a:cubicBezTo>
                <a:lnTo>
                  <a:pt x="1024231" y="987424"/>
                </a:lnTo>
                <a:lnTo>
                  <a:pt x="0" y="987424"/>
                </a:lnTo>
                <a:lnTo>
                  <a:pt x="71711" y="983809"/>
                </a:lnTo>
                <a:cubicBezTo>
                  <a:pt x="570416" y="933242"/>
                  <a:pt x="958830" y="512682"/>
                  <a:pt x="963098" y="0"/>
                </a:cubicBezTo>
                <a:cubicBezTo>
                  <a:pt x="1418381" y="0"/>
                  <a:pt x="1418381" y="0"/>
                  <a:pt x="1418381"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noProof="0"/>
          </a:p>
        </p:txBody>
      </p:sp>
      <p:sp>
        <p:nvSpPr>
          <p:cNvPr id="13" name="Rectangle 12">
            <a:extLst>
              <a:ext uri="{FF2B5EF4-FFF2-40B4-BE49-F238E27FC236}">
                <a16:creationId xmlns:a16="http://schemas.microsoft.com/office/drawing/2014/main" id="{05320060-37E6-4C72-A9D1-A92A22EFC742}"/>
              </a:ext>
            </a:extLst>
          </p:cNvPr>
          <p:cNvSpPr/>
          <p:nvPr userDrawn="1"/>
        </p:nvSpPr>
        <p:spPr>
          <a:xfrm>
            <a:off x="719138" y="538162"/>
            <a:ext cx="2598738" cy="54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83000"/>
              </a:lnSpc>
            </a:pPr>
            <a:r>
              <a:rPr lang="en-US" sz="2800" noProof="0">
                <a:solidFill>
                  <a:schemeClr val="accent2"/>
                </a:solidFill>
                <a:latin typeface="+mj-lt"/>
              </a:rPr>
              <a:t>AGENDA</a:t>
            </a:r>
          </a:p>
        </p:txBody>
      </p:sp>
      <p:sp>
        <p:nvSpPr>
          <p:cNvPr id="14" name="Text Placeholder 4">
            <a:extLst>
              <a:ext uri="{FF2B5EF4-FFF2-40B4-BE49-F238E27FC236}">
                <a16:creationId xmlns:a16="http://schemas.microsoft.com/office/drawing/2014/main" id="{15022663-9353-481F-A16D-D9229F6E274E}"/>
              </a:ext>
            </a:extLst>
          </p:cNvPr>
          <p:cNvSpPr>
            <a:spLocks noGrp="1"/>
          </p:cNvSpPr>
          <p:nvPr>
            <p:ph type="body" sz="quarter" idx="3" hasCustomPrompt="1"/>
          </p:nvPr>
        </p:nvSpPr>
        <p:spPr>
          <a:xfrm>
            <a:off x="719137" y="1079500"/>
            <a:ext cx="10752138" cy="5043505"/>
          </a:xfrm>
        </p:spPr>
        <p:txBody>
          <a:bodyPr anchor="t" anchorCtr="0"/>
          <a:lstStyle>
            <a:lvl1pPr marL="396000" indent="-396000">
              <a:lnSpc>
                <a:spcPct val="100000"/>
              </a:lnSpc>
              <a:spcBef>
                <a:spcPts val="900"/>
              </a:spcBef>
              <a:spcAft>
                <a:spcPts val="300"/>
              </a:spcAft>
              <a:buFont typeface="+mj-lt"/>
              <a:buAutoNum type="arabicPeriod"/>
              <a:defRPr sz="2000" b="0" cap="none" baseline="0">
                <a:solidFill>
                  <a:schemeClr val="accent3"/>
                </a:solidFill>
              </a:defRPr>
            </a:lvl1pPr>
            <a:lvl2pPr marL="666000" indent="-270000">
              <a:buFont typeface="+mj-lt"/>
              <a:buAutoNum type="alphaLcPeriod"/>
              <a:defRPr sz="1600" b="0">
                <a:solidFill>
                  <a:schemeClr val="accent3"/>
                </a:solidFill>
              </a:defRPr>
            </a:lvl2pPr>
            <a:lvl3pPr marL="396000" indent="-396000">
              <a:spcBef>
                <a:spcPts val="900"/>
              </a:spcBef>
              <a:spcAft>
                <a:spcPts val="300"/>
              </a:spcAft>
              <a:buFont typeface="+mj-lt"/>
              <a:buAutoNum type="arabicPeriod"/>
              <a:defRPr sz="2000" b="1">
                <a:solidFill>
                  <a:schemeClr val="accent3"/>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topic, use Montserrat Semi Bold (headings) to highlight topic</a:t>
            </a:r>
          </a:p>
          <a:p>
            <a:pPr lvl="1"/>
            <a:r>
              <a:rPr lang="en-US" noProof="0"/>
              <a:t>Second level</a:t>
            </a:r>
          </a:p>
          <a:p>
            <a:pPr lvl="2"/>
            <a:r>
              <a:rPr lang="en-US" noProof="0"/>
              <a:t>Third level Montserrat semi bold</a:t>
            </a:r>
          </a:p>
        </p:txBody>
      </p:sp>
      <p:pic>
        <p:nvPicPr>
          <p:cNvPr id="10" name="Graphic 11">
            <a:extLst>
              <a:ext uri="{FF2B5EF4-FFF2-40B4-BE49-F238E27FC236}">
                <a16:creationId xmlns:a16="http://schemas.microsoft.com/office/drawing/2014/main" id="{979F16D4-F6E3-459F-BED6-57782FB9448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3031925065"/>
      </p:ext>
    </p:extLst>
  </p:cSld>
  <p:clrMapOvr>
    <a:masterClrMapping/>
  </p:clrMapOvr>
  <p:hf hdr="0" ftr="0" dt="0"/>
  <p:extLst>
    <p:ext uri="{DCECCB84-F9BA-43D5-87BE-67443E8EF086}">
      <p15:sldGuideLst xmlns:p15="http://schemas.microsoft.com/office/powerpoint/2012/main">
        <p15:guide id="1" orient="horz" pos="680">
          <p15:clr>
            <a:srgbClr val="FBAE40"/>
          </p15:clr>
        </p15:guide>
        <p15:guide id="2" pos="453">
          <p15:clr>
            <a:srgbClr val="FBAE40"/>
          </p15:clr>
        </p15:guide>
      </p15:sldGuideLst>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AGENDA large, numbered B">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3CE256-82F1-43A9-BA1B-CB01DB72410D}"/>
              </a:ext>
            </a:extLst>
          </p:cNvPr>
          <p:cNvSpPr>
            <a:spLocks noGrp="1"/>
          </p:cNvSpPr>
          <p:nvPr>
            <p:ph type="dt" sz="half" idx="10"/>
          </p:nvPr>
        </p:nvSpPr>
        <p:spPr/>
        <p:txBody>
          <a:bodyPr/>
          <a:lstStyle/>
          <a:p>
            <a:r>
              <a:rPr lang="en-US" noProof="0"/>
              <a:t>Month XX, 20YY</a:t>
            </a:r>
          </a:p>
        </p:txBody>
      </p:sp>
      <p:sp>
        <p:nvSpPr>
          <p:cNvPr id="4" name="Footer Placeholder 3">
            <a:extLst>
              <a:ext uri="{FF2B5EF4-FFF2-40B4-BE49-F238E27FC236}">
                <a16:creationId xmlns:a16="http://schemas.microsoft.com/office/drawing/2014/main" id="{0C8E42F4-32A8-467F-A85A-EE21F2E820F6}"/>
              </a:ext>
            </a:extLst>
          </p:cNvPr>
          <p:cNvSpPr>
            <a:spLocks noGrp="1"/>
          </p:cNvSpPr>
          <p:nvPr>
            <p:ph type="ftr" sz="quarter" idx="11"/>
          </p:nvPr>
        </p:nvSpPr>
        <p:spPr/>
        <p:txBody>
          <a:bodyPr/>
          <a:lstStyle/>
          <a:p>
            <a:endParaRPr lang="en-US" noProof="0"/>
          </a:p>
        </p:txBody>
      </p:sp>
      <p:sp>
        <p:nvSpPr>
          <p:cNvPr id="5" name="Slide Number Placeholder 4">
            <a:extLst>
              <a:ext uri="{FF2B5EF4-FFF2-40B4-BE49-F238E27FC236}">
                <a16:creationId xmlns:a16="http://schemas.microsoft.com/office/drawing/2014/main" id="{6978DE38-2FD8-402E-9D83-DD7357BE75D2}"/>
              </a:ext>
            </a:extLst>
          </p:cNvPr>
          <p:cNvSpPr>
            <a:spLocks noGrp="1"/>
          </p:cNvSpPr>
          <p:nvPr>
            <p:ph type="sldNum" sz="quarter" idx="12"/>
          </p:nvPr>
        </p:nvSpPr>
        <p:spPr/>
        <p:txBody>
          <a:bodyPr/>
          <a:lstStyle/>
          <a:p>
            <a:fld id="{23AA811B-2EBD-4900-905E-5BE206449611}" type="slidenum">
              <a:rPr lang="en-US" noProof="0" smtClean="0"/>
              <a:pPr/>
              <a:t>‹#›</a:t>
            </a:fld>
            <a:endParaRPr lang="en-US" noProof="0"/>
          </a:p>
        </p:txBody>
      </p:sp>
      <p:sp>
        <p:nvSpPr>
          <p:cNvPr id="7" name="Background">
            <a:extLst>
              <a:ext uri="{FF2B5EF4-FFF2-40B4-BE49-F238E27FC236}">
                <a16:creationId xmlns:a16="http://schemas.microsoft.com/office/drawing/2014/main" id="{1536D4DE-383A-4DF0-9898-E454C44230A2}"/>
              </a:ext>
            </a:extLst>
          </p:cNvPr>
          <p:cNvSpPr/>
          <p:nvPr userDrawn="1"/>
        </p:nvSpPr>
        <p:spPr>
          <a:xfrm>
            <a:off x="179388" y="179388"/>
            <a:ext cx="11831637" cy="64976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11" name="Freeform: Shape 10">
            <a:extLst>
              <a:ext uri="{FF2B5EF4-FFF2-40B4-BE49-F238E27FC236}">
                <a16:creationId xmlns:a16="http://schemas.microsoft.com/office/drawing/2014/main" id="{36294CDD-11CC-4D0B-96C0-26D0DB7CDAA9}"/>
              </a:ext>
            </a:extLst>
          </p:cNvPr>
          <p:cNvSpPr>
            <a:spLocks/>
          </p:cNvSpPr>
          <p:nvPr userDrawn="1"/>
        </p:nvSpPr>
        <p:spPr bwMode="auto">
          <a:xfrm rot="16200000">
            <a:off x="10989100" y="759201"/>
            <a:ext cx="1418381" cy="987424"/>
          </a:xfrm>
          <a:custGeom>
            <a:avLst/>
            <a:gdLst>
              <a:gd name="connsiteX0" fmla="*/ 1418381 w 1418381"/>
              <a:gd name="connsiteY0" fmla="*/ 0 h 987424"/>
              <a:gd name="connsiteX1" fmla="*/ 1086852 w 1418381"/>
              <a:gd name="connsiteY1" fmla="*/ 918774 h 987424"/>
              <a:gd name="connsiteX2" fmla="*/ 1024231 w 1418381"/>
              <a:gd name="connsiteY2" fmla="*/ 987424 h 987424"/>
              <a:gd name="connsiteX3" fmla="*/ 0 w 1418381"/>
              <a:gd name="connsiteY3" fmla="*/ 987424 h 987424"/>
              <a:gd name="connsiteX4" fmla="*/ 71711 w 1418381"/>
              <a:gd name="connsiteY4" fmla="*/ 983809 h 987424"/>
              <a:gd name="connsiteX5" fmla="*/ 963098 w 1418381"/>
              <a:gd name="connsiteY5" fmla="*/ 0 h 987424"/>
              <a:gd name="connsiteX6" fmla="*/ 1418381 w 1418381"/>
              <a:gd name="connsiteY6" fmla="*/ 0 h 9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381" h="987424">
                <a:moveTo>
                  <a:pt x="1418381" y="0"/>
                </a:moveTo>
                <a:cubicBezTo>
                  <a:pt x="1418381" y="348908"/>
                  <a:pt x="1293765" y="669032"/>
                  <a:pt x="1086852" y="918774"/>
                </a:cubicBezTo>
                <a:lnTo>
                  <a:pt x="1024231" y="987424"/>
                </a:lnTo>
                <a:lnTo>
                  <a:pt x="0" y="987424"/>
                </a:lnTo>
                <a:lnTo>
                  <a:pt x="71711" y="983809"/>
                </a:lnTo>
                <a:cubicBezTo>
                  <a:pt x="570416" y="933242"/>
                  <a:pt x="958830" y="512682"/>
                  <a:pt x="963098" y="0"/>
                </a:cubicBezTo>
                <a:cubicBezTo>
                  <a:pt x="1418381" y="0"/>
                  <a:pt x="1418381" y="0"/>
                  <a:pt x="1418381"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noProof="0"/>
          </a:p>
        </p:txBody>
      </p:sp>
      <p:sp>
        <p:nvSpPr>
          <p:cNvPr id="13" name="Rectangle 12">
            <a:extLst>
              <a:ext uri="{FF2B5EF4-FFF2-40B4-BE49-F238E27FC236}">
                <a16:creationId xmlns:a16="http://schemas.microsoft.com/office/drawing/2014/main" id="{05320060-37E6-4C72-A9D1-A92A22EFC742}"/>
              </a:ext>
            </a:extLst>
          </p:cNvPr>
          <p:cNvSpPr/>
          <p:nvPr userDrawn="1"/>
        </p:nvSpPr>
        <p:spPr>
          <a:xfrm>
            <a:off x="719138" y="538162"/>
            <a:ext cx="2598738" cy="54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83000"/>
              </a:lnSpc>
            </a:pPr>
            <a:r>
              <a:rPr lang="en-US" sz="2800" noProof="0">
                <a:solidFill>
                  <a:srgbClr val="FF0000"/>
                </a:solidFill>
                <a:latin typeface="+mj-lt"/>
              </a:rPr>
              <a:t>AGENDA</a:t>
            </a:r>
          </a:p>
        </p:txBody>
      </p:sp>
      <p:sp>
        <p:nvSpPr>
          <p:cNvPr id="14" name="Text Placeholder 4">
            <a:extLst>
              <a:ext uri="{FF2B5EF4-FFF2-40B4-BE49-F238E27FC236}">
                <a16:creationId xmlns:a16="http://schemas.microsoft.com/office/drawing/2014/main" id="{15022663-9353-481F-A16D-D9229F6E274E}"/>
              </a:ext>
            </a:extLst>
          </p:cNvPr>
          <p:cNvSpPr>
            <a:spLocks noGrp="1"/>
          </p:cNvSpPr>
          <p:nvPr>
            <p:ph type="body" sz="quarter" idx="3" hasCustomPrompt="1"/>
          </p:nvPr>
        </p:nvSpPr>
        <p:spPr>
          <a:xfrm>
            <a:off x="719137" y="1079500"/>
            <a:ext cx="10752138" cy="5043505"/>
          </a:xfrm>
        </p:spPr>
        <p:txBody>
          <a:bodyPr anchor="t" anchorCtr="0"/>
          <a:lstStyle>
            <a:lvl1pPr marL="396000" indent="-396000">
              <a:lnSpc>
                <a:spcPct val="100000"/>
              </a:lnSpc>
              <a:spcBef>
                <a:spcPts val="900"/>
              </a:spcBef>
              <a:spcAft>
                <a:spcPts val="300"/>
              </a:spcAft>
              <a:buFont typeface="+mj-lt"/>
              <a:buAutoNum type="arabicPeriod"/>
              <a:defRPr sz="2000" b="0" cap="none" baseline="0">
                <a:solidFill>
                  <a:schemeClr val="accent1"/>
                </a:solidFill>
              </a:defRPr>
            </a:lvl1pPr>
            <a:lvl2pPr marL="666000" indent="-270000">
              <a:buFont typeface="+mj-lt"/>
              <a:buAutoNum type="alphaLcPeriod"/>
              <a:defRPr sz="1600" b="0">
                <a:solidFill>
                  <a:schemeClr val="accent1"/>
                </a:solidFill>
              </a:defRPr>
            </a:lvl2pPr>
            <a:lvl3pPr marL="396000" indent="-396000">
              <a:spcBef>
                <a:spcPts val="900"/>
              </a:spcBef>
              <a:spcAft>
                <a:spcPts val="300"/>
              </a:spcAft>
              <a:buFont typeface="+mj-lt"/>
              <a:buAutoNum type="arabicPeriod"/>
              <a:defRPr sz="2000" b="1">
                <a:solidFill>
                  <a:schemeClr val="accent1"/>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topic, use Montserrat Semi Bold (headings) to highlight topic</a:t>
            </a:r>
          </a:p>
          <a:p>
            <a:pPr lvl="1"/>
            <a:r>
              <a:rPr lang="en-US" noProof="0"/>
              <a:t>Second level</a:t>
            </a:r>
          </a:p>
          <a:p>
            <a:pPr lvl="2"/>
            <a:r>
              <a:rPr lang="en-US" noProof="0"/>
              <a:t>Third level Montserrat semi bold</a:t>
            </a:r>
          </a:p>
        </p:txBody>
      </p:sp>
      <p:pic>
        <p:nvPicPr>
          <p:cNvPr id="12" name="Graphic 11">
            <a:extLst>
              <a:ext uri="{FF2B5EF4-FFF2-40B4-BE49-F238E27FC236}">
                <a16:creationId xmlns:a16="http://schemas.microsoft.com/office/drawing/2014/main" id="{081510A8-8CCD-4CC3-8F8A-3CBF108B492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1067787031"/>
      </p:ext>
    </p:extLst>
  </p:cSld>
  <p:clrMapOvr>
    <a:masterClrMapping/>
  </p:clrMapOvr>
  <p:hf hdr="0" ftr="0" dt="0"/>
  <p:extLst>
    <p:ext uri="{DCECCB84-F9BA-43D5-87BE-67443E8EF086}">
      <p15:sldGuideLst xmlns:p15="http://schemas.microsoft.com/office/powerpoint/2012/main">
        <p15:guide id="1" orient="horz" pos="680">
          <p15:clr>
            <a:srgbClr val="FBAE40"/>
          </p15:clr>
        </p15:guide>
        <p15:guide id="2" pos="453">
          <p15:clr>
            <a:srgbClr val="FBAE40"/>
          </p15:clr>
        </p15:guide>
      </p15:sldGuideLst>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AGENDA large, numbered C">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3CE256-82F1-43A9-BA1B-CB01DB72410D}"/>
              </a:ext>
            </a:extLst>
          </p:cNvPr>
          <p:cNvSpPr>
            <a:spLocks noGrp="1"/>
          </p:cNvSpPr>
          <p:nvPr>
            <p:ph type="dt" sz="half" idx="10"/>
          </p:nvPr>
        </p:nvSpPr>
        <p:spPr/>
        <p:txBody>
          <a:bodyPr/>
          <a:lstStyle/>
          <a:p>
            <a:r>
              <a:rPr lang="en-US" noProof="0"/>
              <a:t>Month XX, 20YY</a:t>
            </a:r>
          </a:p>
        </p:txBody>
      </p:sp>
      <p:sp>
        <p:nvSpPr>
          <p:cNvPr id="4" name="Footer Placeholder 3">
            <a:extLst>
              <a:ext uri="{FF2B5EF4-FFF2-40B4-BE49-F238E27FC236}">
                <a16:creationId xmlns:a16="http://schemas.microsoft.com/office/drawing/2014/main" id="{0C8E42F4-32A8-467F-A85A-EE21F2E820F6}"/>
              </a:ext>
            </a:extLst>
          </p:cNvPr>
          <p:cNvSpPr>
            <a:spLocks noGrp="1"/>
          </p:cNvSpPr>
          <p:nvPr>
            <p:ph type="ftr" sz="quarter" idx="11"/>
          </p:nvPr>
        </p:nvSpPr>
        <p:spPr/>
        <p:txBody>
          <a:bodyPr/>
          <a:lstStyle/>
          <a:p>
            <a:endParaRPr lang="en-US" noProof="0"/>
          </a:p>
        </p:txBody>
      </p:sp>
      <p:sp>
        <p:nvSpPr>
          <p:cNvPr id="5" name="Slide Number Placeholder 4">
            <a:extLst>
              <a:ext uri="{FF2B5EF4-FFF2-40B4-BE49-F238E27FC236}">
                <a16:creationId xmlns:a16="http://schemas.microsoft.com/office/drawing/2014/main" id="{6978DE38-2FD8-402E-9D83-DD7357BE75D2}"/>
              </a:ext>
            </a:extLst>
          </p:cNvPr>
          <p:cNvSpPr>
            <a:spLocks noGrp="1"/>
          </p:cNvSpPr>
          <p:nvPr>
            <p:ph type="sldNum" sz="quarter" idx="12"/>
          </p:nvPr>
        </p:nvSpPr>
        <p:spPr/>
        <p:txBody>
          <a:bodyPr/>
          <a:lstStyle/>
          <a:p>
            <a:fld id="{23AA811B-2EBD-4900-905E-5BE206449611}" type="slidenum">
              <a:rPr lang="en-US" noProof="0" smtClean="0"/>
              <a:pPr/>
              <a:t>‹#›</a:t>
            </a:fld>
            <a:endParaRPr lang="en-US" noProof="0"/>
          </a:p>
        </p:txBody>
      </p:sp>
      <p:sp>
        <p:nvSpPr>
          <p:cNvPr id="7" name="Background">
            <a:extLst>
              <a:ext uri="{FF2B5EF4-FFF2-40B4-BE49-F238E27FC236}">
                <a16:creationId xmlns:a16="http://schemas.microsoft.com/office/drawing/2014/main" id="{1536D4DE-383A-4DF0-9898-E454C44230A2}"/>
              </a:ext>
            </a:extLst>
          </p:cNvPr>
          <p:cNvSpPr/>
          <p:nvPr userDrawn="1"/>
        </p:nvSpPr>
        <p:spPr>
          <a:xfrm>
            <a:off x="179388" y="179388"/>
            <a:ext cx="11831637" cy="6497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pic>
        <p:nvPicPr>
          <p:cNvPr id="9" name="Graphic 8">
            <a:extLst>
              <a:ext uri="{FF2B5EF4-FFF2-40B4-BE49-F238E27FC236}">
                <a16:creationId xmlns:a16="http://schemas.microsoft.com/office/drawing/2014/main" id="{A07C8773-F865-431E-9E5E-9F19749D1C8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
        <p:nvSpPr>
          <p:cNvPr id="11" name="Freeform: Shape 10">
            <a:extLst>
              <a:ext uri="{FF2B5EF4-FFF2-40B4-BE49-F238E27FC236}">
                <a16:creationId xmlns:a16="http://schemas.microsoft.com/office/drawing/2014/main" id="{36294CDD-11CC-4D0B-96C0-26D0DB7CDAA9}"/>
              </a:ext>
            </a:extLst>
          </p:cNvPr>
          <p:cNvSpPr>
            <a:spLocks/>
          </p:cNvSpPr>
          <p:nvPr userDrawn="1"/>
        </p:nvSpPr>
        <p:spPr bwMode="auto">
          <a:xfrm rot="16200000">
            <a:off x="10989100" y="759201"/>
            <a:ext cx="1418381" cy="987424"/>
          </a:xfrm>
          <a:custGeom>
            <a:avLst/>
            <a:gdLst>
              <a:gd name="connsiteX0" fmla="*/ 1418381 w 1418381"/>
              <a:gd name="connsiteY0" fmla="*/ 0 h 987424"/>
              <a:gd name="connsiteX1" fmla="*/ 1086852 w 1418381"/>
              <a:gd name="connsiteY1" fmla="*/ 918774 h 987424"/>
              <a:gd name="connsiteX2" fmla="*/ 1024231 w 1418381"/>
              <a:gd name="connsiteY2" fmla="*/ 987424 h 987424"/>
              <a:gd name="connsiteX3" fmla="*/ 0 w 1418381"/>
              <a:gd name="connsiteY3" fmla="*/ 987424 h 987424"/>
              <a:gd name="connsiteX4" fmla="*/ 71711 w 1418381"/>
              <a:gd name="connsiteY4" fmla="*/ 983809 h 987424"/>
              <a:gd name="connsiteX5" fmla="*/ 963098 w 1418381"/>
              <a:gd name="connsiteY5" fmla="*/ 0 h 987424"/>
              <a:gd name="connsiteX6" fmla="*/ 1418381 w 1418381"/>
              <a:gd name="connsiteY6" fmla="*/ 0 h 9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381" h="987424">
                <a:moveTo>
                  <a:pt x="1418381" y="0"/>
                </a:moveTo>
                <a:cubicBezTo>
                  <a:pt x="1418381" y="348908"/>
                  <a:pt x="1293765" y="669032"/>
                  <a:pt x="1086852" y="918774"/>
                </a:cubicBezTo>
                <a:lnTo>
                  <a:pt x="1024231" y="987424"/>
                </a:lnTo>
                <a:lnTo>
                  <a:pt x="0" y="987424"/>
                </a:lnTo>
                <a:lnTo>
                  <a:pt x="71711" y="983809"/>
                </a:lnTo>
                <a:cubicBezTo>
                  <a:pt x="570416" y="933242"/>
                  <a:pt x="958830" y="512682"/>
                  <a:pt x="963098" y="0"/>
                </a:cubicBezTo>
                <a:cubicBezTo>
                  <a:pt x="1418381" y="0"/>
                  <a:pt x="1418381" y="0"/>
                  <a:pt x="1418381"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noProof="0"/>
          </a:p>
        </p:txBody>
      </p:sp>
      <p:sp>
        <p:nvSpPr>
          <p:cNvPr id="13" name="Rectangle 12">
            <a:extLst>
              <a:ext uri="{FF2B5EF4-FFF2-40B4-BE49-F238E27FC236}">
                <a16:creationId xmlns:a16="http://schemas.microsoft.com/office/drawing/2014/main" id="{05320060-37E6-4C72-A9D1-A92A22EFC742}"/>
              </a:ext>
            </a:extLst>
          </p:cNvPr>
          <p:cNvSpPr/>
          <p:nvPr userDrawn="1"/>
        </p:nvSpPr>
        <p:spPr>
          <a:xfrm>
            <a:off x="719138" y="538162"/>
            <a:ext cx="2598738" cy="54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83000"/>
              </a:lnSpc>
            </a:pPr>
            <a:r>
              <a:rPr lang="en-US" sz="2800" noProof="0">
                <a:solidFill>
                  <a:schemeClr val="accent1"/>
                </a:solidFill>
                <a:latin typeface="+mj-lt"/>
              </a:rPr>
              <a:t>AGENDA</a:t>
            </a:r>
          </a:p>
        </p:txBody>
      </p:sp>
      <p:sp>
        <p:nvSpPr>
          <p:cNvPr id="14" name="Text Placeholder 4">
            <a:extLst>
              <a:ext uri="{FF2B5EF4-FFF2-40B4-BE49-F238E27FC236}">
                <a16:creationId xmlns:a16="http://schemas.microsoft.com/office/drawing/2014/main" id="{15022663-9353-481F-A16D-D9229F6E274E}"/>
              </a:ext>
            </a:extLst>
          </p:cNvPr>
          <p:cNvSpPr>
            <a:spLocks noGrp="1"/>
          </p:cNvSpPr>
          <p:nvPr>
            <p:ph type="body" sz="quarter" idx="3" hasCustomPrompt="1"/>
          </p:nvPr>
        </p:nvSpPr>
        <p:spPr>
          <a:xfrm>
            <a:off x="719137" y="1079500"/>
            <a:ext cx="10752138" cy="5043505"/>
          </a:xfrm>
        </p:spPr>
        <p:txBody>
          <a:bodyPr anchor="t" anchorCtr="0"/>
          <a:lstStyle>
            <a:lvl1pPr marL="396000" indent="-396000">
              <a:lnSpc>
                <a:spcPct val="100000"/>
              </a:lnSpc>
              <a:spcBef>
                <a:spcPts val="900"/>
              </a:spcBef>
              <a:spcAft>
                <a:spcPts val="300"/>
              </a:spcAft>
              <a:buFont typeface="+mj-lt"/>
              <a:buAutoNum type="arabicPeriod"/>
              <a:defRPr sz="2000" b="0" cap="none" baseline="0">
                <a:solidFill>
                  <a:schemeClr val="accent4"/>
                </a:solidFill>
              </a:defRPr>
            </a:lvl1pPr>
            <a:lvl2pPr marL="666000" indent="-270000">
              <a:buFont typeface="+mj-lt"/>
              <a:buAutoNum type="alphaLcPeriod"/>
              <a:defRPr sz="1600" b="0">
                <a:solidFill>
                  <a:schemeClr val="accent4"/>
                </a:solidFill>
              </a:defRPr>
            </a:lvl2pPr>
            <a:lvl3pPr marL="396000" indent="-396000">
              <a:spcBef>
                <a:spcPts val="900"/>
              </a:spcBef>
              <a:spcAft>
                <a:spcPts val="300"/>
              </a:spcAft>
              <a:buFont typeface="+mj-lt"/>
              <a:buAutoNum type="arabicPeriod"/>
              <a:defRPr sz="2000" b="1">
                <a:solidFill>
                  <a:schemeClr val="accent4"/>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topic, use Montserrat Semi Bold (headings) to highlight topic</a:t>
            </a:r>
          </a:p>
          <a:p>
            <a:pPr lvl="1"/>
            <a:r>
              <a:rPr lang="en-US" noProof="0"/>
              <a:t>Second level</a:t>
            </a:r>
          </a:p>
          <a:p>
            <a:pPr lvl="2"/>
            <a:r>
              <a:rPr lang="en-US" noProof="0"/>
              <a:t>Third level Montserrat semi bold</a:t>
            </a:r>
          </a:p>
        </p:txBody>
      </p:sp>
    </p:spTree>
    <p:extLst>
      <p:ext uri="{BB962C8B-B14F-4D97-AF65-F5344CB8AC3E}">
        <p14:creationId xmlns:p14="http://schemas.microsoft.com/office/powerpoint/2010/main" val="2018544207"/>
      </p:ext>
    </p:extLst>
  </p:cSld>
  <p:clrMapOvr>
    <a:masterClrMapping/>
  </p:clrMapOvr>
  <p:hf hdr="0" ftr="0" dt="0"/>
  <p:extLst>
    <p:ext uri="{DCECCB84-F9BA-43D5-87BE-67443E8EF086}">
      <p15:sldGuideLst xmlns:p15="http://schemas.microsoft.com/office/powerpoint/2012/main">
        <p15:guide id="1" orient="horz" pos="680">
          <p15:clr>
            <a:srgbClr val="FBAE40"/>
          </p15:clr>
        </p15:guide>
        <p15:guide id="2" pos="4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erlekæ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en-US"/>
              <a:t>Click to edit Master title style</a:t>
            </a:r>
            <a:endParaRPr lang="da-DK"/>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237182156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AGENDA small, time intervals ">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AD7CFF3-AEA4-4A87-A815-888B526E7786}"/>
              </a:ext>
            </a:extLst>
          </p:cNvPr>
          <p:cNvSpPr/>
          <p:nvPr userDrawn="1"/>
        </p:nvSpPr>
        <p:spPr>
          <a:xfrm>
            <a:off x="179388" y="179388"/>
            <a:ext cx="11831637" cy="6497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7" name="Text Placeholder 2"/>
          <p:cNvSpPr>
            <a:spLocks noGrp="1"/>
          </p:cNvSpPr>
          <p:nvPr>
            <p:ph type="body" sz="quarter" idx="13" hasCustomPrompt="1"/>
          </p:nvPr>
        </p:nvSpPr>
        <p:spPr>
          <a:xfrm>
            <a:off x="2957515" y="2159951"/>
            <a:ext cx="1611313" cy="3963875"/>
          </a:xfrm>
        </p:spPr>
        <p:txBody>
          <a:bodyPr/>
          <a:lstStyle>
            <a:lvl1pPr marL="0" indent="0">
              <a:lnSpc>
                <a:spcPts val="3000"/>
              </a:lnSpc>
              <a:spcAft>
                <a:spcPts val="0"/>
              </a:spcAft>
              <a:buFont typeface="Arial" panose="020B0604020202020204" pitchFamily="34" charset="0"/>
              <a:buNone/>
              <a:defRPr sz="2000">
                <a:solidFill>
                  <a:schemeClr val="accent3"/>
                </a:solidFill>
              </a:defRPr>
            </a:lvl1pPr>
            <a:lvl2pPr marL="0" indent="0">
              <a:lnSpc>
                <a:spcPts val="3000"/>
              </a:lnSpc>
              <a:spcBef>
                <a:spcPts val="1200"/>
              </a:spcBef>
              <a:spcAft>
                <a:spcPts val="0"/>
              </a:spcAft>
              <a:buFont typeface="Arial" panose="020B0604020202020204" pitchFamily="34" charset="0"/>
              <a:buNone/>
              <a:defRPr sz="2000" b="1">
                <a:solidFill>
                  <a:schemeClr val="accent4"/>
                </a:solidFill>
              </a:defRPr>
            </a:lvl2pPr>
            <a:lvl3pPr marL="0" indent="0">
              <a:spcBef>
                <a:spcPts val="1200"/>
              </a:spcBef>
              <a:buFont typeface="Arial" panose="020B0604020202020204" pitchFamily="34" charset="0"/>
              <a:buChar char="​"/>
              <a:defRPr sz="2000"/>
            </a:lvl3pPr>
            <a:lvl4pPr marL="0" indent="0">
              <a:spcBef>
                <a:spcPts val="1200"/>
              </a:spcBef>
              <a:buFont typeface="Arial" panose="020B0604020202020204" pitchFamily="34" charset="0"/>
              <a:buChar char="​"/>
              <a:defRPr sz="2000"/>
            </a:lvl4pPr>
            <a:lvl5pPr marL="0" indent="0">
              <a:spcBef>
                <a:spcPts val="1200"/>
              </a:spcBef>
              <a:buFont typeface="Arial" panose="020B0604020202020204" pitchFamily="34" charset="0"/>
              <a:buChar char="​"/>
              <a:defRPr sz="2000"/>
            </a:lvl5pPr>
            <a:lvl6pPr marL="0" indent="0">
              <a:spcBef>
                <a:spcPts val="1200"/>
              </a:spcBef>
              <a:buFont typeface="Arial" panose="020B0604020202020204" pitchFamily="34" charset="0"/>
              <a:buChar char="​"/>
              <a:defRPr sz="2000"/>
            </a:lvl6pPr>
            <a:lvl7pPr marL="0" indent="0">
              <a:spcBef>
                <a:spcPts val="1200"/>
              </a:spcBef>
              <a:buFont typeface="Arial" panose="020B0604020202020204" pitchFamily="34" charset="0"/>
              <a:buChar char="​"/>
              <a:defRPr sz="2000"/>
            </a:lvl7pPr>
            <a:lvl8pPr marL="0" indent="0">
              <a:spcBef>
                <a:spcPts val="1200"/>
              </a:spcBef>
              <a:buFont typeface="Arial" panose="020B0604020202020204" pitchFamily="34" charset="0"/>
              <a:buChar char="​"/>
              <a:defRPr sz="2000"/>
            </a:lvl8pPr>
            <a:lvl9pPr marL="0" indent="0">
              <a:spcBef>
                <a:spcPts val="1200"/>
              </a:spcBef>
              <a:buFont typeface="Arial" panose="020B0604020202020204" pitchFamily="34" charset="0"/>
              <a:buChar char="​"/>
              <a:defRPr sz="2000"/>
            </a:lvl9pPr>
          </a:lstStyle>
          <a:p>
            <a:pPr lvl="0"/>
            <a:r>
              <a:rPr lang="en-US" noProof="0"/>
              <a:t>0000-0000</a:t>
            </a:r>
            <a:br>
              <a:rPr lang="en-US" noProof="0"/>
            </a:br>
            <a:r>
              <a:rPr lang="en-US" noProof="0"/>
              <a:t>Add time interval</a:t>
            </a:r>
          </a:p>
        </p:txBody>
      </p:sp>
      <p:sp>
        <p:nvSpPr>
          <p:cNvPr id="17" name="Text Placeholder 4">
            <a:extLst>
              <a:ext uri="{FF2B5EF4-FFF2-40B4-BE49-F238E27FC236}">
                <a16:creationId xmlns:a16="http://schemas.microsoft.com/office/drawing/2014/main" id="{7D175F7B-242B-404E-82A9-E70E93D01256}"/>
              </a:ext>
            </a:extLst>
          </p:cNvPr>
          <p:cNvSpPr>
            <a:spLocks noGrp="1"/>
          </p:cNvSpPr>
          <p:nvPr>
            <p:ph type="body" sz="quarter" idx="3" hasCustomPrompt="1"/>
          </p:nvPr>
        </p:nvSpPr>
        <p:spPr>
          <a:xfrm>
            <a:off x="4929189" y="2159000"/>
            <a:ext cx="6542086" cy="3963875"/>
          </a:xfrm>
        </p:spPr>
        <p:txBody>
          <a:bodyPr anchor="t" anchorCtr="0"/>
          <a:lstStyle>
            <a:lvl1pPr marL="0" indent="0">
              <a:lnSpc>
                <a:spcPts val="3000"/>
              </a:lnSpc>
              <a:spcAft>
                <a:spcPts val="0"/>
              </a:spcAft>
              <a:buNone/>
              <a:defRPr sz="2000" b="0" cap="none"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topic, use Montserrat Semi Bold (headings) to highlight topic</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bg1"/>
                </a:solidFill>
              </a:defRPr>
            </a:lvl1pPr>
          </a:lstStyle>
          <a:p>
            <a:r>
              <a:rPr lang="en-US" noProof="0"/>
              <a:t>Month XX, 20YY</a:t>
            </a:r>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bg1"/>
                </a:solidFill>
              </a:defRPr>
            </a:lvl1pPr>
          </a:lstStyle>
          <a:p>
            <a:endParaRPr lang="en-US" noProof="0">
              <a:solidFill>
                <a:schemeClr val="bg1"/>
              </a:solidFill>
            </a:endParaRPr>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noProof="0" smtClean="0"/>
              <a:pPr/>
              <a:t>‹#›</a:t>
            </a:fld>
            <a:endParaRPr lang="en-US" noProof="0"/>
          </a:p>
        </p:txBody>
      </p:sp>
      <p:pic>
        <p:nvPicPr>
          <p:cNvPr id="12" name="Graphic 11">
            <a:extLst>
              <a:ext uri="{FF2B5EF4-FFF2-40B4-BE49-F238E27FC236}">
                <a16:creationId xmlns:a16="http://schemas.microsoft.com/office/drawing/2014/main" id="{AE6F5031-5C1A-4286-81C1-09E840C1398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
        <p:nvSpPr>
          <p:cNvPr id="3" name="Rectangle 2">
            <a:extLst>
              <a:ext uri="{FF2B5EF4-FFF2-40B4-BE49-F238E27FC236}">
                <a16:creationId xmlns:a16="http://schemas.microsoft.com/office/drawing/2014/main" id="{069AF6BA-C7A5-4C17-861E-B5B5C1D8CBFC}"/>
              </a:ext>
            </a:extLst>
          </p:cNvPr>
          <p:cNvSpPr/>
          <p:nvPr userDrawn="1"/>
        </p:nvSpPr>
        <p:spPr>
          <a:xfrm>
            <a:off x="720726" y="2159000"/>
            <a:ext cx="1815084" cy="1150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83000"/>
              </a:lnSpc>
            </a:pPr>
            <a:r>
              <a:rPr lang="en-US" sz="2800" noProof="0">
                <a:solidFill>
                  <a:schemeClr val="accent2"/>
                </a:solidFill>
                <a:latin typeface="+mj-lt"/>
              </a:rPr>
              <a:t>AGENDA</a:t>
            </a:r>
          </a:p>
        </p:txBody>
      </p:sp>
      <p:sp>
        <p:nvSpPr>
          <p:cNvPr id="10" name="Freeform 6">
            <a:extLst>
              <a:ext uri="{FF2B5EF4-FFF2-40B4-BE49-F238E27FC236}">
                <a16:creationId xmlns:a16="http://schemas.microsoft.com/office/drawing/2014/main" id="{340C373E-E8F4-4524-902D-EB17B26D9C5C}"/>
              </a:ext>
            </a:extLst>
          </p:cNvPr>
          <p:cNvSpPr>
            <a:spLocks/>
          </p:cNvSpPr>
          <p:nvPr userDrawn="1"/>
        </p:nvSpPr>
        <p:spPr bwMode="auto">
          <a:xfrm rot="16200000">
            <a:off x="3176" y="5410993"/>
            <a:ext cx="1447800" cy="1444625"/>
          </a:xfrm>
          <a:custGeom>
            <a:avLst/>
            <a:gdLst>
              <a:gd name="T0" fmla="*/ 0 w 318"/>
              <a:gd name="T1" fmla="*/ 217 h 317"/>
              <a:gd name="T2" fmla="*/ 218 w 318"/>
              <a:gd name="T3" fmla="*/ 0 h 317"/>
              <a:gd name="T4" fmla="*/ 318 w 318"/>
              <a:gd name="T5" fmla="*/ 0 h 317"/>
              <a:gd name="T6" fmla="*/ 0 w 318"/>
              <a:gd name="T7" fmla="*/ 317 h 317"/>
            </a:gdLst>
            <a:ahLst/>
            <a:cxnLst>
              <a:cxn ang="0">
                <a:pos x="T0" y="T1"/>
              </a:cxn>
              <a:cxn ang="0">
                <a:pos x="T2" y="T3"/>
              </a:cxn>
              <a:cxn ang="0">
                <a:pos x="T4" y="T5"/>
              </a:cxn>
              <a:cxn ang="0">
                <a:pos x="T6" y="T7"/>
              </a:cxn>
            </a:cxnLst>
            <a:rect l="0" t="0" r="r" b="b"/>
            <a:pathLst>
              <a:path w="318" h="317">
                <a:moveTo>
                  <a:pt x="0" y="217"/>
                </a:moveTo>
                <a:cubicBezTo>
                  <a:pt x="120" y="217"/>
                  <a:pt x="217" y="120"/>
                  <a:pt x="218" y="0"/>
                </a:cubicBezTo>
                <a:cubicBezTo>
                  <a:pt x="318" y="0"/>
                  <a:pt x="318" y="0"/>
                  <a:pt x="318" y="0"/>
                </a:cubicBezTo>
                <a:cubicBezTo>
                  <a:pt x="318" y="175"/>
                  <a:pt x="175" y="317"/>
                  <a:pt x="0" y="317"/>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noProof="0"/>
          </a:p>
        </p:txBody>
      </p:sp>
    </p:spTree>
    <p:extLst>
      <p:ext uri="{BB962C8B-B14F-4D97-AF65-F5344CB8AC3E}">
        <p14:creationId xmlns:p14="http://schemas.microsoft.com/office/powerpoint/2010/main" val="1807242763"/>
      </p:ext>
    </p:extLst>
  </p:cSld>
  <p:clrMapOvr>
    <a:masterClrMapping/>
  </p:clrMapOvr>
  <p:hf hdr="0" ftr="0" dt="0"/>
  <p:extLst>
    <p:ext uri="{DCECCB84-F9BA-43D5-87BE-67443E8EF086}">
      <p15:sldGuideLst xmlns:p15="http://schemas.microsoft.com/office/powerpoint/2012/main">
        <p15:guide id="1" orient="horz" pos="1360">
          <p15:clr>
            <a:srgbClr val="F26B43"/>
          </p15:clr>
        </p15:guide>
        <p15:guide id="3" pos="453">
          <p15:clr>
            <a:srgbClr val="F26B43"/>
          </p15:clr>
        </p15:guide>
      </p15:sldGuideLst>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AGENDA large, time intervals ">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AD7CFF3-AEA4-4A87-A815-888B526E7786}"/>
              </a:ext>
            </a:extLst>
          </p:cNvPr>
          <p:cNvSpPr/>
          <p:nvPr userDrawn="1"/>
        </p:nvSpPr>
        <p:spPr>
          <a:xfrm>
            <a:off x="179388" y="179388"/>
            <a:ext cx="11831637" cy="64976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7" name="Text Placeholder 2"/>
          <p:cNvSpPr>
            <a:spLocks noGrp="1"/>
          </p:cNvSpPr>
          <p:nvPr>
            <p:ph type="body" sz="quarter" idx="13" hasCustomPrompt="1"/>
          </p:nvPr>
        </p:nvSpPr>
        <p:spPr>
          <a:xfrm>
            <a:off x="720724" y="1080451"/>
            <a:ext cx="1611313" cy="5043375"/>
          </a:xfrm>
        </p:spPr>
        <p:txBody>
          <a:bodyPr/>
          <a:lstStyle>
            <a:lvl1pPr marL="0" indent="0">
              <a:lnSpc>
                <a:spcPts val="3000"/>
              </a:lnSpc>
              <a:spcAft>
                <a:spcPts val="0"/>
              </a:spcAft>
              <a:buFont typeface="Arial" panose="020B0604020202020204" pitchFamily="34" charset="0"/>
              <a:buNone/>
              <a:defRPr sz="2000">
                <a:solidFill>
                  <a:schemeClr val="accent1"/>
                </a:solidFill>
              </a:defRPr>
            </a:lvl1pPr>
            <a:lvl2pPr marL="0" indent="0">
              <a:lnSpc>
                <a:spcPts val="3000"/>
              </a:lnSpc>
              <a:spcBef>
                <a:spcPts val="1200"/>
              </a:spcBef>
              <a:spcAft>
                <a:spcPts val="0"/>
              </a:spcAft>
              <a:buFont typeface="Arial" panose="020B0604020202020204" pitchFamily="34" charset="0"/>
              <a:buNone/>
              <a:defRPr sz="2000" b="1">
                <a:solidFill>
                  <a:schemeClr val="accent4"/>
                </a:solidFill>
              </a:defRPr>
            </a:lvl2pPr>
            <a:lvl3pPr marL="0" indent="0">
              <a:spcBef>
                <a:spcPts val="1200"/>
              </a:spcBef>
              <a:buFont typeface="Arial" panose="020B0604020202020204" pitchFamily="34" charset="0"/>
              <a:buChar char="​"/>
              <a:defRPr sz="2000"/>
            </a:lvl3pPr>
            <a:lvl4pPr marL="0" indent="0">
              <a:spcBef>
                <a:spcPts val="1200"/>
              </a:spcBef>
              <a:buFont typeface="Arial" panose="020B0604020202020204" pitchFamily="34" charset="0"/>
              <a:buChar char="​"/>
              <a:defRPr sz="2000"/>
            </a:lvl4pPr>
            <a:lvl5pPr marL="0" indent="0">
              <a:spcBef>
                <a:spcPts val="1200"/>
              </a:spcBef>
              <a:buFont typeface="Arial" panose="020B0604020202020204" pitchFamily="34" charset="0"/>
              <a:buChar char="​"/>
              <a:defRPr sz="2000"/>
            </a:lvl5pPr>
            <a:lvl6pPr marL="0" indent="0">
              <a:spcBef>
                <a:spcPts val="1200"/>
              </a:spcBef>
              <a:buFont typeface="Arial" panose="020B0604020202020204" pitchFamily="34" charset="0"/>
              <a:buChar char="​"/>
              <a:defRPr sz="2000"/>
            </a:lvl6pPr>
            <a:lvl7pPr marL="0" indent="0">
              <a:spcBef>
                <a:spcPts val="1200"/>
              </a:spcBef>
              <a:buFont typeface="Arial" panose="020B0604020202020204" pitchFamily="34" charset="0"/>
              <a:buChar char="​"/>
              <a:defRPr sz="2000"/>
            </a:lvl7pPr>
            <a:lvl8pPr marL="0" indent="0">
              <a:spcBef>
                <a:spcPts val="1200"/>
              </a:spcBef>
              <a:buFont typeface="Arial" panose="020B0604020202020204" pitchFamily="34" charset="0"/>
              <a:buChar char="​"/>
              <a:defRPr sz="2000"/>
            </a:lvl8pPr>
            <a:lvl9pPr marL="0" indent="0">
              <a:spcBef>
                <a:spcPts val="1200"/>
              </a:spcBef>
              <a:buFont typeface="Arial" panose="020B0604020202020204" pitchFamily="34" charset="0"/>
              <a:buChar char="​"/>
              <a:defRPr sz="2000"/>
            </a:lvl9pPr>
          </a:lstStyle>
          <a:p>
            <a:pPr lvl="0"/>
            <a:r>
              <a:rPr lang="en-US" noProof="0"/>
              <a:t>0000-0000</a:t>
            </a:r>
            <a:br>
              <a:rPr lang="en-US" noProof="0"/>
            </a:br>
            <a:r>
              <a:rPr lang="en-US" noProof="0"/>
              <a:t>Add time interval</a:t>
            </a:r>
          </a:p>
        </p:txBody>
      </p:sp>
      <p:sp>
        <p:nvSpPr>
          <p:cNvPr id="17" name="Text Placeholder 4">
            <a:extLst>
              <a:ext uri="{FF2B5EF4-FFF2-40B4-BE49-F238E27FC236}">
                <a16:creationId xmlns:a16="http://schemas.microsoft.com/office/drawing/2014/main" id="{7D175F7B-242B-404E-82A9-E70E93D01256}"/>
              </a:ext>
            </a:extLst>
          </p:cNvPr>
          <p:cNvSpPr>
            <a:spLocks noGrp="1"/>
          </p:cNvSpPr>
          <p:nvPr>
            <p:ph type="body" sz="quarter" idx="3" hasCustomPrompt="1"/>
          </p:nvPr>
        </p:nvSpPr>
        <p:spPr>
          <a:xfrm>
            <a:off x="2692397" y="1079500"/>
            <a:ext cx="8778877" cy="5043375"/>
          </a:xfrm>
        </p:spPr>
        <p:txBody>
          <a:bodyPr anchor="t" anchorCtr="0"/>
          <a:lstStyle>
            <a:lvl1pPr marL="0" indent="0">
              <a:lnSpc>
                <a:spcPts val="3000"/>
              </a:lnSpc>
              <a:spcAft>
                <a:spcPts val="0"/>
              </a:spcAft>
              <a:buNone/>
              <a:defRPr sz="20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topic, use Montserrat Semi Bold (headings) to highlight topic</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r>
              <a:rPr lang="en-US" noProof="0"/>
              <a:t>Month XX, 20YY</a:t>
            </a:r>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en-US" noProof="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en-US" noProof="0" smtClean="0"/>
              <a:t>‹#›</a:t>
            </a:fld>
            <a:endParaRPr lang="en-US" noProof="0"/>
          </a:p>
        </p:txBody>
      </p:sp>
      <p:pic>
        <p:nvPicPr>
          <p:cNvPr id="12" name="Graphic 11">
            <a:extLst>
              <a:ext uri="{FF2B5EF4-FFF2-40B4-BE49-F238E27FC236}">
                <a16:creationId xmlns:a16="http://schemas.microsoft.com/office/drawing/2014/main" id="{AE6F5031-5C1A-4286-81C1-09E840C1398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
        <p:nvSpPr>
          <p:cNvPr id="19" name="Rectangle 18">
            <a:extLst>
              <a:ext uri="{FF2B5EF4-FFF2-40B4-BE49-F238E27FC236}">
                <a16:creationId xmlns:a16="http://schemas.microsoft.com/office/drawing/2014/main" id="{AC9DA4EB-26C6-441E-A925-38ABFD9DCE31}"/>
              </a:ext>
            </a:extLst>
          </p:cNvPr>
          <p:cNvSpPr/>
          <p:nvPr userDrawn="1"/>
        </p:nvSpPr>
        <p:spPr>
          <a:xfrm>
            <a:off x="10392146" y="6137274"/>
            <a:ext cx="453654" cy="7191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4" name="Rectangle 3">
            <a:extLst>
              <a:ext uri="{FF2B5EF4-FFF2-40B4-BE49-F238E27FC236}">
                <a16:creationId xmlns:a16="http://schemas.microsoft.com/office/drawing/2014/main" id="{6A57E3F1-D371-439F-A75F-8A12EE4188CA}"/>
              </a:ext>
            </a:extLst>
          </p:cNvPr>
          <p:cNvSpPr/>
          <p:nvPr userDrawn="1"/>
        </p:nvSpPr>
        <p:spPr>
          <a:xfrm>
            <a:off x="720362" y="539750"/>
            <a:ext cx="1972035"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83000"/>
              </a:lnSpc>
            </a:pPr>
            <a:r>
              <a:rPr lang="en-US" sz="2800" noProof="0">
                <a:solidFill>
                  <a:schemeClr val="accent2"/>
                </a:solidFill>
                <a:latin typeface="+mj-lt"/>
              </a:rPr>
              <a:t>AGENDA</a:t>
            </a:r>
          </a:p>
        </p:txBody>
      </p:sp>
    </p:spTree>
    <p:extLst>
      <p:ext uri="{BB962C8B-B14F-4D97-AF65-F5344CB8AC3E}">
        <p14:creationId xmlns:p14="http://schemas.microsoft.com/office/powerpoint/2010/main" val="1802757086"/>
      </p:ext>
    </p:extLst>
  </p:cSld>
  <p:clrMapOvr>
    <a:masterClrMapping/>
  </p:clrMapOvr>
  <p:hf hdr="0" ftr="0" dt="0"/>
  <p:extLst>
    <p:ext uri="{DCECCB84-F9BA-43D5-87BE-67443E8EF086}">
      <p15:sldGuideLst xmlns:p15="http://schemas.microsoft.com/office/powerpoint/2012/main">
        <p15:guide id="1" orient="horz" pos="1360">
          <p15:clr>
            <a:srgbClr val="F26B43"/>
          </p15:clr>
        </p15:guide>
        <p15:guide id="2" orient="horz" pos="680">
          <p15:clr>
            <a:srgbClr val="F26B43"/>
          </p15:clr>
        </p15:guide>
        <p15:guide id="3" pos="453">
          <p15:clr>
            <a:srgbClr val="F26B43"/>
          </p15:clr>
        </p15:guide>
      </p15:sldGuideLst>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BREAKER A">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E388FA3F-19B9-4255-B805-9DB1BA35A826}"/>
              </a:ext>
            </a:extLst>
          </p:cNvPr>
          <p:cNvSpPr/>
          <p:nvPr userDrawn="1"/>
        </p:nvSpPr>
        <p:spPr>
          <a:xfrm>
            <a:off x="179388" y="179388"/>
            <a:ext cx="11831637" cy="64976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2" name="Title 1"/>
          <p:cNvSpPr>
            <a:spLocks noGrp="1"/>
          </p:cNvSpPr>
          <p:nvPr>
            <p:ph type="ctrTitle" hasCustomPrompt="1"/>
          </p:nvPr>
        </p:nvSpPr>
        <p:spPr>
          <a:xfrm>
            <a:off x="1263600" y="2806258"/>
            <a:ext cx="9582200" cy="3038400"/>
          </a:xfrm>
          <a:prstGeom prst="rect">
            <a:avLst/>
          </a:prstGeom>
        </p:spPr>
        <p:txBody>
          <a:bodyPr anchor="t" anchorCtr="0"/>
          <a:lstStyle>
            <a:lvl1pPr algn="l">
              <a:defRPr sz="8000">
                <a:solidFill>
                  <a:schemeClr val="accent1"/>
                </a:solidFill>
                <a:latin typeface="+mn-lt"/>
              </a:defRPr>
            </a:lvl1pPr>
          </a:lstStyle>
          <a:p>
            <a:r>
              <a:rPr lang="en-US" noProof="0"/>
              <a:t>add breaker title</a:t>
            </a:r>
          </a:p>
        </p:txBody>
      </p:sp>
      <p:sp>
        <p:nvSpPr>
          <p:cNvPr id="3" name="Subtitle 2"/>
          <p:cNvSpPr>
            <a:spLocks noGrp="1"/>
          </p:cNvSpPr>
          <p:nvPr>
            <p:ph type="subTitle" idx="1" hasCustomPrompt="1"/>
          </p:nvPr>
        </p:nvSpPr>
        <p:spPr>
          <a:xfrm>
            <a:off x="1344613" y="1798638"/>
            <a:ext cx="9501187" cy="714772"/>
          </a:xfrm>
        </p:spPr>
        <p:txBody>
          <a:bodyPr anchor="b" anchorCtr="0">
            <a:normAutofit/>
          </a:bodyPr>
          <a:lstStyle>
            <a:lvl1pPr marL="0" indent="0" algn="l">
              <a:lnSpc>
                <a:spcPct val="83000"/>
              </a:lnSpc>
              <a:spcBef>
                <a:spcPts val="0"/>
              </a:spcBef>
              <a:spcAft>
                <a:spcPts val="0"/>
              </a:spcAft>
              <a:buFont typeface="Arial" panose="020B0604020202020204" pitchFamily="34" charset="0"/>
              <a:buChar char="​"/>
              <a:defRPr sz="2800" cap="none" baseline="0">
                <a:solidFill>
                  <a:schemeClr val="accent2"/>
                </a:solidFill>
                <a:latin typeface="+mj-lt"/>
              </a:defRPr>
            </a:lvl1pPr>
            <a:lvl2pPr marL="0" indent="0" algn="l">
              <a:buFont typeface="Arial" panose="020B0604020202020204" pitchFamily="34" charset="0"/>
              <a:buNone/>
              <a:defRPr sz="2000">
                <a:solidFill>
                  <a:schemeClr val="bg1"/>
                </a:solidFill>
                <a:latin typeface="+mj-lt"/>
              </a:defRPr>
            </a:lvl2pPr>
            <a:lvl3pPr marL="0" indent="0" algn="l">
              <a:buFont typeface="Arial" panose="020B0604020202020204" pitchFamily="34" charset="0"/>
              <a:buChar char="​"/>
              <a:defRPr sz="2000">
                <a:solidFill>
                  <a:schemeClr val="bg1"/>
                </a:solidFill>
                <a:latin typeface="+mj-lt"/>
              </a:defRPr>
            </a:lvl3pPr>
            <a:lvl4pPr marL="0" indent="0" algn="l">
              <a:buFont typeface="Arial" panose="020B0604020202020204" pitchFamily="34" charset="0"/>
              <a:buChar char="​"/>
              <a:defRPr sz="2000">
                <a:solidFill>
                  <a:schemeClr val="bg1"/>
                </a:solidFill>
                <a:latin typeface="+mj-lt"/>
              </a:defRPr>
            </a:lvl4pPr>
            <a:lvl5pPr marL="0" indent="0" algn="l">
              <a:buFont typeface="Arial" panose="020B0604020202020204" pitchFamily="34" charset="0"/>
              <a:buChar char="​"/>
              <a:defRPr sz="2000">
                <a:solidFill>
                  <a:schemeClr val="bg1"/>
                </a:solidFill>
                <a:latin typeface="+mj-lt"/>
              </a:defRPr>
            </a:lvl5pPr>
            <a:lvl6pPr marL="0" indent="0" algn="l">
              <a:buFont typeface="Arial" panose="020B0604020202020204" pitchFamily="34" charset="0"/>
              <a:buChar char="​"/>
              <a:defRPr sz="2000">
                <a:solidFill>
                  <a:schemeClr val="bg1"/>
                </a:solidFill>
                <a:latin typeface="+mj-lt"/>
              </a:defRPr>
            </a:lvl6pPr>
            <a:lvl7pPr marL="0" indent="0" algn="l">
              <a:buFont typeface="Arial" panose="020B0604020202020204" pitchFamily="34" charset="0"/>
              <a:buChar char="​"/>
              <a:defRPr sz="2000">
                <a:solidFill>
                  <a:schemeClr val="bg1"/>
                </a:solidFill>
                <a:latin typeface="+mj-lt"/>
              </a:defRPr>
            </a:lvl7pPr>
            <a:lvl8pPr marL="0" indent="0" algn="l">
              <a:buFont typeface="Arial" panose="020B0604020202020204" pitchFamily="34" charset="0"/>
              <a:buChar char="​"/>
              <a:defRPr sz="2000">
                <a:solidFill>
                  <a:schemeClr val="bg1"/>
                </a:solidFill>
                <a:latin typeface="+mj-lt"/>
              </a:defRPr>
            </a:lvl8pPr>
            <a:lvl9pPr marL="0" indent="0" algn="l">
              <a:buFont typeface="Arial" panose="020B0604020202020204" pitchFamily="34" charset="0"/>
              <a:buChar char="​"/>
              <a:tabLst/>
              <a:defRPr sz="2000">
                <a:solidFill>
                  <a:schemeClr val="bg1"/>
                </a:solidFill>
                <a:latin typeface="+mj-lt"/>
              </a:defRPr>
            </a:lvl9pPr>
          </a:lstStyle>
          <a:p>
            <a:r>
              <a:rPr lang="en-US" noProof="0"/>
              <a:t>0000-0000 (Add time interval)</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accent1"/>
                </a:solidFill>
              </a:defRPr>
            </a:lvl1pPr>
          </a:lstStyle>
          <a:p>
            <a:r>
              <a:rPr lang="en-US" noProof="0"/>
              <a:t>Month XX, 20YY</a:t>
            </a:r>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accent1"/>
                </a:solidFill>
              </a:defRPr>
            </a:lvl1pPr>
          </a:lstStyle>
          <a:p>
            <a:endParaRPr lang="en-US" noProof="0">
              <a:solidFill>
                <a:schemeClr val="accent1"/>
              </a:solidFill>
            </a:endParaRPr>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en-US" noProof="0" smtClean="0"/>
              <a:pPr/>
              <a:t>‹#›</a:t>
            </a:fld>
            <a:endParaRPr lang="en-US" noProof="0"/>
          </a:p>
        </p:txBody>
      </p:sp>
      <p:pic>
        <p:nvPicPr>
          <p:cNvPr id="12" name="Graphic 11">
            <a:extLst>
              <a:ext uri="{FF2B5EF4-FFF2-40B4-BE49-F238E27FC236}">
                <a16:creationId xmlns:a16="http://schemas.microsoft.com/office/drawing/2014/main" id="{8EC97ED5-F963-4448-97F7-4349F0C994A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
        <p:nvSpPr>
          <p:cNvPr id="16" name="Rectangle 15">
            <a:extLst>
              <a:ext uri="{FF2B5EF4-FFF2-40B4-BE49-F238E27FC236}">
                <a16:creationId xmlns:a16="http://schemas.microsoft.com/office/drawing/2014/main" id="{4046C4D5-39DD-40E5-8152-7C0C88F2A508}"/>
              </a:ext>
            </a:extLst>
          </p:cNvPr>
          <p:cNvSpPr/>
          <p:nvPr userDrawn="1"/>
        </p:nvSpPr>
        <p:spPr>
          <a:xfrm>
            <a:off x="10392146" y="6137274"/>
            <a:ext cx="453654" cy="7191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Tree>
    <p:extLst>
      <p:ext uri="{BB962C8B-B14F-4D97-AF65-F5344CB8AC3E}">
        <p14:creationId xmlns:p14="http://schemas.microsoft.com/office/powerpoint/2010/main" val="1722151020"/>
      </p:ext>
    </p:extLst>
  </p:cSld>
  <p:clrMapOvr>
    <a:masterClrMapping/>
  </p:clrMapOvr>
  <p:hf hdr="0" ftr="0" dt="0"/>
  <p:extLst>
    <p:ext uri="{DCECCB84-F9BA-43D5-87BE-67443E8EF086}">
      <p15:sldGuideLst xmlns:p15="http://schemas.microsoft.com/office/powerpoint/2012/main">
        <p15:guide id="1" orient="horz" pos="1133">
          <p15:clr>
            <a:srgbClr val="F26B43"/>
          </p15:clr>
        </p15:guide>
        <p15:guide id="2" orient="horz" pos="1768">
          <p15:clr>
            <a:srgbClr val="F26B43"/>
          </p15:clr>
        </p15:guide>
      </p15:sldGuideLst>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E388FA3F-19B9-4255-B805-9DB1BA35A826}"/>
              </a:ext>
            </a:extLst>
          </p:cNvPr>
          <p:cNvSpPr/>
          <p:nvPr userDrawn="1"/>
        </p:nvSpPr>
        <p:spPr bwMode="ltGray">
          <a:xfrm>
            <a:off x="179388" y="179388"/>
            <a:ext cx="11831637" cy="6497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2" name="Title 1"/>
          <p:cNvSpPr>
            <a:spLocks noGrp="1"/>
          </p:cNvSpPr>
          <p:nvPr>
            <p:ph type="ctrTitle" hasCustomPrompt="1"/>
          </p:nvPr>
        </p:nvSpPr>
        <p:spPr>
          <a:xfrm>
            <a:off x="1263600" y="2806258"/>
            <a:ext cx="9582200" cy="3038400"/>
          </a:xfrm>
          <a:prstGeom prst="rect">
            <a:avLst/>
          </a:prstGeom>
        </p:spPr>
        <p:txBody>
          <a:bodyPr anchor="t" anchorCtr="0">
            <a:normAutofit/>
          </a:bodyPr>
          <a:lstStyle>
            <a:lvl1pPr algn="l">
              <a:defRPr sz="8000">
                <a:solidFill>
                  <a:schemeClr val="accent1"/>
                </a:solidFill>
                <a:latin typeface="+mn-lt"/>
              </a:defRPr>
            </a:lvl1pPr>
          </a:lstStyle>
          <a:p>
            <a:r>
              <a:rPr lang="en-US" noProof="0"/>
              <a:t>add breaker title</a:t>
            </a:r>
          </a:p>
        </p:txBody>
      </p:sp>
      <p:sp>
        <p:nvSpPr>
          <p:cNvPr id="3" name="Subtitle 2"/>
          <p:cNvSpPr>
            <a:spLocks noGrp="1"/>
          </p:cNvSpPr>
          <p:nvPr>
            <p:ph type="subTitle" idx="1" hasCustomPrompt="1"/>
          </p:nvPr>
        </p:nvSpPr>
        <p:spPr>
          <a:xfrm>
            <a:off x="1344613" y="1798638"/>
            <a:ext cx="9501187" cy="714772"/>
          </a:xfrm>
        </p:spPr>
        <p:txBody>
          <a:bodyPr anchor="b" anchorCtr="0">
            <a:normAutofit/>
          </a:bodyPr>
          <a:lstStyle>
            <a:lvl1pPr marL="0" indent="0" algn="l">
              <a:lnSpc>
                <a:spcPct val="83000"/>
              </a:lnSpc>
              <a:spcBef>
                <a:spcPts val="0"/>
              </a:spcBef>
              <a:spcAft>
                <a:spcPts val="0"/>
              </a:spcAft>
              <a:buFont typeface="Arial" panose="020B0604020202020204" pitchFamily="34" charset="0"/>
              <a:buChar char="​"/>
              <a:defRPr sz="2800" cap="none" baseline="0">
                <a:solidFill>
                  <a:schemeClr val="accent1"/>
                </a:solidFill>
                <a:latin typeface="+mj-lt"/>
              </a:defRPr>
            </a:lvl1pPr>
            <a:lvl2pPr marL="0" indent="0" algn="l">
              <a:buFont typeface="Arial" panose="020B0604020202020204" pitchFamily="34" charset="0"/>
              <a:buNone/>
              <a:defRPr sz="2000">
                <a:solidFill>
                  <a:schemeClr val="bg1"/>
                </a:solidFill>
                <a:latin typeface="+mj-lt"/>
              </a:defRPr>
            </a:lvl2pPr>
            <a:lvl3pPr marL="0" indent="0" algn="l">
              <a:buFont typeface="Arial" panose="020B0604020202020204" pitchFamily="34" charset="0"/>
              <a:buChar char="​"/>
              <a:defRPr sz="2000">
                <a:solidFill>
                  <a:schemeClr val="bg1"/>
                </a:solidFill>
                <a:latin typeface="+mj-lt"/>
              </a:defRPr>
            </a:lvl3pPr>
            <a:lvl4pPr marL="0" indent="0" algn="l">
              <a:buFont typeface="Arial" panose="020B0604020202020204" pitchFamily="34" charset="0"/>
              <a:buChar char="​"/>
              <a:defRPr sz="2000">
                <a:solidFill>
                  <a:schemeClr val="bg1"/>
                </a:solidFill>
                <a:latin typeface="+mj-lt"/>
              </a:defRPr>
            </a:lvl4pPr>
            <a:lvl5pPr marL="0" indent="0" algn="l">
              <a:buFont typeface="Arial" panose="020B0604020202020204" pitchFamily="34" charset="0"/>
              <a:buChar char="​"/>
              <a:defRPr sz="2000">
                <a:solidFill>
                  <a:schemeClr val="bg1"/>
                </a:solidFill>
                <a:latin typeface="+mj-lt"/>
              </a:defRPr>
            </a:lvl5pPr>
            <a:lvl6pPr marL="0" indent="0" algn="l">
              <a:buFont typeface="Arial" panose="020B0604020202020204" pitchFamily="34" charset="0"/>
              <a:buChar char="​"/>
              <a:defRPr sz="2000">
                <a:solidFill>
                  <a:schemeClr val="bg1"/>
                </a:solidFill>
                <a:latin typeface="+mj-lt"/>
              </a:defRPr>
            </a:lvl6pPr>
            <a:lvl7pPr marL="0" indent="0" algn="l">
              <a:buFont typeface="Arial" panose="020B0604020202020204" pitchFamily="34" charset="0"/>
              <a:buChar char="​"/>
              <a:defRPr sz="2000">
                <a:solidFill>
                  <a:schemeClr val="bg1"/>
                </a:solidFill>
                <a:latin typeface="+mj-lt"/>
              </a:defRPr>
            </a:lvl7pPr>
            <a:lvl8pPr marL="0" indent="0" algn="l">
              <a:buFont typeface="Arial" panose="020B0604020202020204" pitchFamily="34" charset="0"/>
              <a:buChar char="​"/>
              <a:defRPr sz="2000">
                <a:solidFill>
                  <a:schemeClr val="bg1"/>
                </a:solidFill>
                <a:latin typeface="+mj-lt"/>
              </a:defRPr>
            </a:lvl8pPr>
            <a:lvl9pPr marL="0" indent="0" algn="l">
              <a:buFont typeface="Arial" panose="020B0604020202020204" pitchFamily="34" charset="0"/>
              <a:buChar char="​"/>
              <a:tabLst/>
              <a:defRPr sz="2000">
                <a:solidFill>
                  <a:schemeClr val="bg1"/>
                </a:solidFill>
                <a:latin typeface="+mj-lt"/>
              </a:defRPr>
            </a:lvl9pPr>
          </a:lstStyle>
          <a:p>
            <a:r>
              <a:rPr lang="en-US" noProof="0"/>
              <a:t>01 (Add topic number)</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accent1"/>
                </a:solidFill>
              </a:defRPr>
            </a:lvl1pPr>
          </a:lstStyle>
          <a:p>
            <a:r>
              <a:rPr lang="en-US" noProof="0"/>
              <a:t>Month XX, 20YY</a:t>
            </a:r>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accent1"/>
                </a:solidFill>
              </a:defRPr>
            </a:lvl1pPr>
          </a:lstStyle>
          <a:p>
            <a:endParaRPr lang="en-US" noProof="0">
              <a:solidFill>
                <a:schemeClr val="accent1"/>
              </a:solidFill>
            </a:endParaRPr>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en-US" noProof="0" smtClean="0"/>
              <a:pPr/>
              <a:t>‹#›</a:t>
            </a:fld>
            <a:endParaRPr lang="en-US" noProof="0"/>
          </a:p>
        </p:txBody>
      </p:sp>
      <p:pic>
        <p:nvPicPr>
          <p:cNvPr id="12" name="Graphic 11">
            <a:extLst>
              <a:ext uri="{FF2B5EF4-FFF2-40B4-BE49-F238E27FC236}">
                <a16:creationId xmlns:a16="http://schemas.microsoft.com/office/drawing/2014/main" id="{8EC97ED5-F963-4448-97F7-4349F0C994A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
        <p:nvSpPr>
          <p:cNvPr id="5" name="Freeform 6">
            <a:extLst>
              <a:ext uri="{FF2B5EF4-FFF2-40B4-BE49-F238E27FC236}">
                <a16:creationId xmlns:a16="http://schemas.microsoft.com/office/drawing/2014/main" id="{E0EDE2C0-BDD5-48E1-89FF-3CAD11CE0220}"/>
              </a:ext>
            </a:extLst>
          </p:cNvPr>
          <p:cNvSpPr>
            <a:spLocks/>
          </p:cNvSpPr>
          <p:nvPr userDrawn="1"/>
        </p:nvSpPr>
        <p:spPr bwMode="auto">
          <a:xfrm rot="16200000">
            <a:off x="3176" y="5410993"/>
            <a:ext cx="1447800" cy="1444625"/>
          </a:xfrm>
          <a:custGeom>
            <a:avLst/>
            <a:gdLst>
              <a:gd name="T0" fmla="*/ 0 w 318"/>
              <a:gd name="T1" fmla="*/ 217 h 317"/>
              <a:gd name="T2" fmla="*/ 218 w 318"/>
              <a:gd name="T3" fmla="*/ 0 h 317"/>
              <a:gd name="T4" fmla="*/ 318 w 318"/>
              <a:gd name="T5" fmla="*/ 0 h 317"/>
              <a:gd name="T6" fmla="*/ 0 w 318"/>
              <a:gd name="T7" fmla="*/ 317 h 317"/>
            </a:gdLst>
            <a:ahLst/>
            <a:cxnLst>
              <a:cxn ang="0">
                <a:pos x="T0" y="T1"/>
              </a:cxn>
              <a:cxn ang="0">
                <a:pos x="T2" y="T3"/>
              </a:cxn>
              <a:cxn ang="0">
                <a:pos x="T4" y="T5"/>
              </a:cxn>
              <a:cxn ang="0">
                <a:pos x="T6" y="T7"/>
              </a:cxn>
            </a:cxnLst>
            <a:rect l="0" t="0" r="r" b="b"/>
            <a:pathLst>
              <a:path w="318" h="317">
                <a:moveTo>
                  <a:pt x="0" y="217"/>
                </a:moveTo>
                <a:cubicBezTo>
                  <a:pt x="120" y="217"/>
                  <a:pt x="217" y="120"/>
                  <a:pt x="218" y="0"/>
                </a:cubicBezTo>
                <a:cubicBezTo>
                  <a:pt x="318" y="0"/>
                  <a:pt x="318" y="0"/>
                  <a:pt x="318" y="0"/>
                </a:cubicBezTo>
                <a:cubicBezTo>
                  <a:pt x="318" y="175"/>
                  <a:pt x="175" y="317"/>
                  <a:pt x="0" y="317"/>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noProof="0"/>
          </a:p>
        </p:txBody>
      </p:sp>
    </p:spTree>
    <p:extLst>
      <p:ext uri="{BB962C8B-B14F-4D97-AF65-F5344CB8AC3E}">
        <p14:creationId xmlns:p14="http://schemas.microsoft.com/office/powerpoint/2010/main" val="873618920"/>
      </p:ext>
    </p:extLst>
  </p:cSld>
  <p:clrMapOvr>
    <a:masterClrMapping/>
  </p:clrMapOvr>
  <p:hf hdr="0" ftr="0" dt="0"/>
  <p:extLst>
    <p:ext uri="{DCECCB84-F9BA-43D5-87BE-67443E8EF086}">
      <p15:sldGuideLst xmlns:p15="http://schemas.microsoft.com/office/powerpoint/2012/main">
        <p15:guide id="1" orient="horz" pos="1133">
          <p15:clr>
            <a:srgbClr val="F26B43"/>
          </p15:clr>
        </p15:guide>
        <p15:guide id="2" orient="horz" pos="1768">
          <p15:clr>
            <a:srgbClr val="F26B43"/>
          </p15:clr>
        </p15:guide>
      </p15:sldGuideLst>
    </p:ext>
  </p:extLs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BREAKER C">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E388FA3F-19B9-4255-B805-9DB1BA35A826}"/>
              </a:ext>
            </a:extLst>
          </p:cNvPr>
          <p:cNvSpPr/>
          <p:nvPr userDrawn="1"/>
        </p:nvSpPr>
        <p:spPr>
          <a:xfrm>
            <a:off x="179388" y="179388"/>
            <a:ext cx="11831637" cy="64976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2" name="Title 1"/>
          <p:cNvSpPr>
            <a:spLocks noGrp="1"/>
          </p:cNvSpPr>
          <p:nvPr>
            <p:ph type="ctrTitle" hasCustomPrompt="1"/>
          </p:nvPr>
        </p:nvSpPr>
        <p:spPr>
          <a:xfrm>
            <a:off x="1263600" y="2806258"/>
            <a:ext cx="9582200" cy="3038400"/>
          </a:xfrm>
          <a:prstGeom prst="rect">
            <a:avLst/>
          </a:prstGeom>
        </p:spPr>
        <p:txBody>
          <a:bodyPr anchor="t" anchorCtr="0">
            <a:normAutofit/>
          </a:bodyPr>
          <a:lstStyle>
            <a:lvl1pPr algn="l">
              <a:defRPr sz="8000">
                <a:solidFill>
                  <a:schemeClr val="accent1"/>
                </a:solidFill>
                <a:latin typeface="+mn-lt"/>
              </a:defRPr>
            </a:lvl1pPr>
          </a:lstStyle>
          <a:p>
            <a:r>
              <a:rPr lang="en-US" noProof="0"/>
              <a:t>add breaker title</a:t>
            </a:r>
          </a:p>
        </p:txBody>
      </p:sp>
      <p:sp>
        <p:nvSpPr>
          <p:cNvPr id="3" name="Subtitle 2"/>
          <p:cNvSpPr>
            <a:spLocks noGrp="1"/>
          </p:cNvSpPr>
          <p:nvPr>
            <p:ph type="subTitle" idx="1" hasCustomPrompt="1"/>
          </p:nvPr>
        </p:nvSpPr>
        <p:spPr>
          <a:xfrm>
            <a:off x="1344613" y="1798638"/>
            <a:ext cx="9501187" cy="714772"/>
          </a:xfrm>
        </p:spPr>
        <p:txBody>
          <a:bodyPr anchor="b" anchorCtr="0">
            <a:normAutofit/>
          </a:bodyPr>
          <a:lstStyle>
            <a:lvl1pPr marL="0" indent="0" algn="l">
              <a:lnSpc>
                <a:spcPct val="83000"/>
              </a:lnSpc>
              <a:spcBef>
                <a:spcPts val="0"/>
              </a:spcBef>
              <a:spcAft>
                <a:spcPts val="0"/>
              </a:spcAft>
              <a:buFont typeface="Arial" panose="020B0604020202020204" pitchFamily="34" charset="0"/>
              <a:buChar char="​"/>
              <a:defRPr sz="2800" cap="none" baseline="0">
                <a:solidFill>
                  <a:schemeClr val="accent2"/>
                </a:solidFill>
                <a:latin typeface="+mj-lt"/>
              </a:defRPr>
            </a:lvl1pPr>
            <a:lvl2pPr marL="0" indent="0" algn="l">
              <a:buFont typeface="Arial" panose="020B0604020202020204" pitchFamily="34" charset="0"/>
              <a:buNone/>
              <a:defRPr sz="2000">
                <a:solidFill>
                  <a:schemeClr val="bg1"/>
                </a:solidFill>
                <a:latin typeface="+mj-lt"/>
              </a:defRPr>
            </a:lvl2pPr>
            <a:lvl3pPr marL="0" indent="0" algn="l">
              <a:buFont typeface="Arial" panose="020B0604020202020204" pitchFamily="34" charset="0"/>
              <a:buChar char="​"/>
              <a:defRPr sz="2000">
                <a:solidFill>
                  <a:schemeClr val="bg1"/>
                </a:solidFill>
                <a:latin typeface="+mj-lt"/>
              </a:defRPr>
            </a:lvl3pPr>
            <a:lvl4pPr marL="0" indent="0" algn="l">
              <a:buFont typeface="Arial" panose="020B0604020202020204" pitchFamily="34" charset="0"/>
              <a:buChar char="​"/>
              <a:defRPr sz="2000">
                <a:solidFill>
                  <a:schemeClr val="bg1"/>
                </a:solidFill>
                <a:latin typeface="+mj-lt"/>
              </a:defRPr>
            </a:lvl4pPr>
            <a:lvl5pPr marL="0" indent="0" algn="l">
              <a:buFont typeface="Arial" panose="020B0604020202020204" pitchFamily="34" charset="0"/>
              <a:buChar char="​"/>
              <a:defRPr sz="2000">
                <a:solidFill>
                  <a:schemeClr val="bg1"/>
                </a:solidFill>
                <a:latin typeface="+mj-lt"/>
              </a:defRPr>
            </a:lvl5pPr>
            <a:lvl6pPr marL="0" indent="0" algn="l">
              <a:buFont typeface="Arial" panose="020B0604020202020204" pitchFamily="34" charset="0"/>
              <a:buChar char="​"/>
              <a:defRPr sz="2000">
                <a:solidFill>
                  <a:schemeClr val="bg1"/>
                </a:solidFill>
                <a:latin typeface="+mj-lt"/>
              </a:defRPr>
            </a:lvl6pPr>
            <a:lvl7pPr marL="0" indent="0" algn="l">
              <a:buFont typeface="Arial" panose="020B0604020202020204" pitchFamily="34" charset="0"/>
              <a:buChar char="​"/>
              <a:defRPr sz="2000">
                <a:solidFill>
                  <a:schemeClr val="bg1"/>
                </a:solidFill>
                <a:latin typeface="+mj-lt"/>
              </a:defRPr>
            </a:lvl7pPr>
            <a:lvl8pPr marL="0" indent="0" algn="l">
              <a:buFont typeface="Arial" panose="020B0604020202020204" pitchFamily="34" charset="0"/>
              <a:buChar char="​"/>
              <a:defRPr sz="2000">
                <a:solidFill>
                  <a:schemeClr val="bg1"/>
                </a:solidFill>
                <a:latin typeface="+mj-lt"/>
              </a:defRPr>
            </a:lvl8pPr>
            <a:lvl9pPr marL="0" indent="0" algn="l">
              <a:buFont typeface="Arial" panose="020B0604020202020204" pitchFamily="34" charset="0"/>
              <a:buChar char="​"/>
              <a:tabLst/>
              <a:defRPr sz="2000">
                <a:solidFill>
                  <a:schemeClr val="bg1"/>
                </a:solidFill>
                <a:latin typeface="+mj-lt"/>
              </a:defRPr>
            </a:lvl9pPr>
          </a:lstStyle>
          <a:p>
            <a:r>
              <a:rPr lang="en-US" noProof="0"/>
              <a:t>01 (Add topic number)</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accent1"/>
                </a:solidFill>
              </a:defRPr>
            </a:lvl1pPr>
          </a:lstStyle>
          <a:p>
            <a:r>
              <a:rPr lang="en-US" noProof="0"/>
              <a:t>Month XX, 20YY</a:t>
            </a:r>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accent1"/>
                </a:solidFill>
              </a:defRPr>
            </a:lvl1pPr>
          </a:lstStyle>
          <a:p>
            <a:endParaRPr lang="en-US" noProof="0">
              <a:solidFill>
                <a:schemeClr val="accent1"/>
              </a:solidFill>
            </a:endParaRPr>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en-US" noProof="0" smtClean="0"/>
              <a:pPr/>
              <a:t>‹#›</a:t>
            </a:fld>
            <a:endParaRPr lang="en-US" noProof="0"/>
          </a:p>
        </p:txBody>
      </p:sp>
      <p:pic>
        <p:nvPicPr>
          <p:cNvPr id="12" name="Graphic 11">
            <a:extLst>
              <a:ext uri="{FF2B5EF4-FFF2-40B4-BE49-F238E27FC236}">
                <a16:creationId xmlns:a16="http://schemas.microsoft.com/office/drawing/2014/main" id="{8EC97ED5-F963-4448-97F7-4349F0C994A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
        <p:nvSpPr>
          <p:cNvPr id="16" name="Freeform: Shape 15">
            <a:extLst>
              <a:ext uri="{FF2B5EF4-FFF2-40B4-BE49-F238E27FC236}">
                <a16:creationId xmlns:a16="http://schemas.microsoft.com/office/drawing/2014/main" id="{E1FCBE4A-6C2F-454C-889D-6C2F862F4771}"/>
              </a:ext>
            </a:extLst>
          </p:cNvPr>
          <p:cNvSpPr>
            <a:spLocks/>
          </p:cNvSpPr>
          <p:nvPr userDrawn="1"/>
        </p:nvSpPr>
        <p:spPr bwMode="auto">
          <a:xfrm rot="16200000">
            <a:off x="10989099" y="1298976"/>
            <a:ext cx="1418381" cy="987424"/>
          </a:xfrm>
          <a:custGeom>
            <a:avLst/>
            <a:gdLst>
              <a:gd name="connsiteX0" fmla="*/ 1418381 w 1418381"/>
              <a:gd name="connsiteY0" fmla="*/ 0 h 987424"/>
              <a:gd name="connsiteX1" fmla="*/ 1086852 w 1418381"/>
              <a:gd name="connsiteY1" fmla="*/ 918774 h 987424"/>
              <a:gd name="connsiteX2" fmla="*/ 1024231 w 1418381"/>
              <a:gd name="connsiteY2" fmla="*/ 987424 h 987424"/>
              <a:gd name="connsiteX3" fmla="*/ 0 w 1418381"/>
              <a:gd name="connsiteY3" fmla="*/ 987424 h 987424"/>
              <a:gd name="connsiteX4" fmla="*/ 71711 w 1418381"/>
              <a:gd name="connsiteY4" fmla="*/ 983809 h 987424"/>
              <a:gd name="connsiteX5" fmla="*/ 963098 w 1418381"/>
              <a:gd name="connsiteY5" fmla="*/ 0 h 987424"/>
              <a:gd name="connsiteX6" fmla="*/ 1418381 w 1418381"/>
              <a:gd name="connsiteY6" fmla="*/ 0 h 9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381" h="987424">
                <a:moveTo>
                  <a:pt x="1418381" y="0"/>
                </a:moveTo>
                <a:cubicBezTo>
                  <a:pt x="1418381" y="348908"/>
                  <a:pt x="1293765" y="669032"/>
                  <a:pt x="1086852" y="918774"/>
                </a:cubicBezTo>
                <a:lnTo>
                  <a:pt x="1024231" y="987424"/>
                </a:lnTo>
                <a:lnTo>
                  <a:pt x="0" y="987424"/>
                </a:lnTo>
                <a:lnTo>
                  <a:pt x="71711" y="983809"/>
                </a:lnTo>
                <a:cubicBezTo>
                  <a:pt x="570416" y="933242"/>
                  <a:pt x="958830" y="512682"/>
                  <a:pt x="963098" y="0"/>
                </a:cubicBezTo>
                <a:cubicBezTo>
                  <a:pt x="1418381" y="0"/>
                  <a:pt x="1418381" y="0"/>
                  <a:pt x="1418381"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noProof="0"/>
          </a:p>
        </p:txBody>
      </p:sp>
    </p:spTree>
    <p:extLst>
      <p:ext uri="{BB962C8B-B14F-4D97-AF65-F5344CB8AC3E}">
        <p14:creationId xmlns:p14="http://schemas.microsoft.com/office/powerpoint/2010/main" val="4261061881"/>
      </p:ext>
    </p:extLst>
  </p:cSld>
  <p:clrMapOvr>
    <a:masterClrMapping/>
  </p:clrMapOvr>
  <p:hf hdr="0" ftr="0" dt="0"/>
  <p:extLst>
    <p:ext uri="{DCECCB84-F9BA-43D5-87BE-67443E8EF086}">
      <p15:sldGuideLst xmlns:p15="http://schemas.microsoft.com/office/powerpoint/2012/main">
        <p15:guide id="1" orient="horz" pos="1133">
          <p15:clr>
            <a:srgbClr val="F26B43"/>
          </p15:clr>
        </p15:guide>
        <p15:guide id="2" orient="horz" pos="1768">
          <p15:clr>
            <a:srgbClr val="F26B43"/>
          </p15:clr>
        </p15:guide>
      </p15:sldGuideLst>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PRESENTATION One Content">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D9FBBFB-1C03-40B5-9A11-9928E1D86F89}"/>
              </a:ext>
            </a:extLst>
          </p:cNvPr>
          <p:cNvSpPr/>
          <p:nvPr userDrawn="1"/>
        </p:nvSpPr>
        <p:spPr>
          <a:xfrm>
            <a:off x="0" y="-3601"/>
            <a:ext cx="12193200" cy="6861600"/>
          </a:xfrm>
          <a:prstGeom prst="rect">
            <a:avLst/>
          </a:prstGeom>
          <a:solidFill>
            <a:srgbClr val="F0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4" y="539749"/>
            <a:ext cx="11472863" cy="910800"/>
          </a:xfrm>
        </p:spPr>
        <p:txBody>
          <a:bodyPr/>
          <a:lstStyle>
            <a:lvl1pPr>
              <a:defRPr sz="3600">
                <a:solidFill>
                  <a:schemeClr val="accent1"/>
                </a:solidFill>
              </a:defRPr>
            </a:lvl1pPr>
          </a:lstStyle>
          <a:p>
            <a:r>
              <a:rPr lang="en-US" noProof="0"/>
              <a:t>Presentation slide: Click to add title</a:t>
            </a:r>
          </a:p>
        </p:txBody>
      </p:sp>
      <p:sp>
        <p:nvSpPr>
          <p:cNvPr id="3" name="Content Placeholder 2"/>
          <p:cNvSpPr>
            <a:spLocks noGrp="1"/>
          </p:cNvSpPr>
          <p:nvPr>
            <p:ph idx="1" hasCustomPrompt="1"/>
          </p:nvPr>
        </p:nvSpPr>
        <p:spPr>
          <a:xfrm>
            <a:off x="359999" y="1800000"/>
            <a:ext cx="11471637" cy="4697638"/>
          </a:xfrm>
        </p:spPr>
        <p:txBody>
          <a:bodyPr/>
          <a:lstStyle>
            <a:lvl1pPr>
              <a:defRPr sz="1600"/>
            </a:lvl1pPr>
            <a:lvl2pPr>
              <a:defRPr sz="1600"/>
            </a:lvl2pPr>
            <a:lvl3pPr>
              <a:defRPr sz="1600"/>
            </a:lvl3pPr>
            <a:lvl4pPr>
              <a:defRPr sz="1600"/>
            </a:lvl4pPr>
            <a:lvl5pPr>
              <a:defRPr sz="1600"/>
            </a:lvl5pPr>
            <a:lvl6pPr>
              <a:defRPr sz="1000"/>
            </a:lvl6pPr>
            <a:lvl7pPr>
              <a:defRPr sz="1000"/>
            </a:lvl7pPr>
            <a:lvl8pPr>
              <a:defRPr sz="1000"/>
            </a:lvl8pPr>
            <a:lvl9pPr>
              <a:defRPr sz="6000"/>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r>
              <a:rPr lang="en-US" noProof="0"/>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en-US" noProof="0"/>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23AA811B-2EBD-4900-905E-5BE206449611}" type="slidenum">
              <a:rPr lang="en-US" noProof="0" smtClean="0"/>
              <a:t>‹#›</a:t>
            </a:fld>
            <a:endParaRPr lang="en-US" noProof="0"/>
          </a:p>
        </p:txBody>
      </p:sp>
      <p:pic>
        <p:nvPicPr>
          <p:cNvPr id="2" name="Graphic 1">
            <a:extLst>
              <a:ext uri="{FF2B5EF4-FFF2-40B4-BE49-F238E27FC236}">
                <a16:creationId xmlns:a16="http://schemas.microsoft.com/office/drawing/2014/main" id="{6B740BD6-0214-44FB-92F6-928D6B408C1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4131367371"/>
      </p:ext>
    </p:extLst>
  </p:cSld>
  <p:clrMapOvr>
    <a:masterClrMapping/>
  </p:clrMapOvr>
  <p:hf hdr="0" ftr="0" dt="0"/>
  <p:extLst>
    <p:ext uri="{DCECCB84-F9BA-43D5-87BE-67443E8EF086}">
      <p15:sldGuideLst xmlns:p15="http://schemas.microsoft.com/office/powerpoint/2012/main">
        <p15:guide id="1" orient="horz" pos="1133">
          <p15:clr>
            <a:srgbClr val="F26B43"/>
          </p15:clr>
        </p15:guide>
        <p15:guide id="2" orient="horz" pos="913">
          <p15:clr>
            <a:srgbClr val="F26B43"/>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PRESENTATION Two Content 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D9FBBFB-1C03-40B5-9A11-9928E1D86F89}"/>
              </a:ext>
            </a:extLst>
          </p:cNvPr>
          <p:cNvSpPr/>
          <p:nvPr userDrawn="1"/>
        </p:nvSpPr>
        <p:spPr>
          <a:xfrm>
            <a:off x="0" y="0"/>
            <a:ext cx="12193200" cy="6861600"/>
          </a:xfrm>
          <a:prstGeom prst="rect">
            <a:avLst/>
          </a:prstGeom>
          <a:solidFill>
            <a:srgbClr val="F0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4" y="539749"/>
            <a:ext cx="11472863" cy="910800"/>
          </a:xfrm>
        </p:spPr>
        <p:txBody>
          <a:bodyPr/>
          <a:lstStyle>
            <a:lvl1pPr>
              <a:defRPr sz="3600">
                <a:solidFill>
                  <a:schemeClr val="accent1"/>
                </a:solidFill>
              </a:defRPr>
            </a:lvl1pPr>
          </a:lstStyle>
          <a:p>
            <a:r>
              <a:rPr lang="en-US"/>
              <a:t>Presentation slide: Click to add title</a:t>
            </a:r>
          </a:p>
        </p:txBody>
      </p:sp>
      <p:sp>
        <p:nvSpPr>
          <p:cNvPr id="3" name="Content Placeholder 2"/>
          <p:cNvSpPr>
            <a:spLocks noGrp="1"/>
          </p:cNvSpPr>
          <p:nvPr>
            <p:ph idx="1" hasCustomPrompt="1"/>
          </p:nvPr>
        </p:nvSpPr>
        <p:spPr>
          <a:xfrm>
            <a:off x="360000" y="1800000"/>
            <a:ext cx="5555026" cy="4701891"/>
          </a:xfrm>
        </p:spPr>
        <p:txBody>
          <a:bodyPr/>
          <a:lstStyle>
            <a:lvl1pPr>
              <a:defRPr sz="1600"/>
            </a:lvl1pPr>
            <a:lvl2pPr>
              <a:defRPr sz="1600"/>
            </a:lvl2pPr>
            <a:lvl3pPr>
              <a:defRPr sz="1600"/>
            </a:lvl3pPr>
            <a:lvl4pPr>
              <a:defRPr sz="1600"/>
            </a:lvl4pPr>
            <a:lvl5pPr>
              <a:defRPr sz="1600"/>
            </a:lvl5pPr>
            <a:lvl6pPr>
              <a:defRPr sz="1000"/>
            </a:lvl6pPr>
            <a:lvl7pPr>
              <a:defRPr sz="1000"/>
            </a:lvl7pPr>
            <a:lvl8pPr>
              <a:defRPr sz="1000"/>
            </a:lvl8pPr>
            <a:lvl9pPr>
              <a:defRPr sz="6000"/>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5388" y="1798638"/>
            <a:ext cx="5556248" cy="4699000"/>
          </a:xfrm>
        </p:spPr>
        <p:txBody>
          <a:bodyPr/>
          <a:lstStyle>
            <a:lvl1pPr>
              <a:defRPr sz="1600"/>
            </a:lvl1pPr>
            <a:lvl2pPr>
              <a:defRPr sz="1600"/>
            </a:lvl2pPr>
            <a:lvl3pPr>
              <a:defRPr sz="1600"/>
            </a:lvl3pPr>
            <a:lvl4pPr>
              <a:defRPr sz="1600"/>
            </a:lvl4pPr>
            <a:lvl5pPr>
              <a:defRPr sz="1600"/>
            </a:lvl5pPr>
            <a:lvl6pPr>
              <a:defRPr sz="1000"/>
            </a:lvl6pPr>
            <a:lvl7pPr>
              <a:defRPr sz="1000"/>
            </a:lvl7pPr>
            <a:lvl8pPr>
              <a:defRPr sz="1000"/>
            </a:lvl8pPr>
            <a:lvl9pPr>
              <a:defRPr sz="6000"/>
            </a:lvl9pPr>
          </a:lstStyle>
          <a:p>
            <a:pPr lvl="0"/>
            <a:r>
              <a:rPr lang="en-US" noProof="0"/>
              <a:t>Click to add text</a:t>
            </a:r>
            <a:endParaRPr lang="en-US"/>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r>
              <a:rPr lang="en-US"/>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23AA811B-2EBD-4900-905E-5BE206449611}" type="slidenum">
              <a:rPr lang="en-US" smtClean="0"/>
              <a:t>‹#›</a:t>
            </a:fld>
            <a:endParaRPr lang="en-US"/>
          </a:p>
        </p:txBody>
      </p:sp>
      <p:pic>
        <p:nvPicPr>
          <p:cNvPr id="2" name="Graphic 1">
            <a:extLst>
              <a:ext uri="{FF2B5EF4-FFF2-40B4-BE49-F238E27FC236}">
                <a16:creationId xmlns:a16="http://schemas.microsoft.com/office/drawing/2014/main" id="{61BEDDE4-D4EF-4558-A626-6E7A60898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1945491038"/>
      </p:ext>
    </p:extLst>
  </p:cSld>
  <p:clrMapOvr>
    <a:masterClrMapping/>
  </p:clrMapOvr>
  <p:hf hdr="0" ftr="0" dt="0"/>
  <p:extLst>
    <p:ext uri="{DCECCB84-F9BA-43D5-87BE-67443E8EF086}">
      <p15:sldGuideLst xmlns:p15="http://schemas.microsoft.com/office/powerpoint/2012/main">
        <p15:guide id="1" orient="horz" pos="1133">
          <p15:clr>
            <a:srgbClr val="F26B43"/>
          </p15:clr>
        </p15:guide>
        <p15:guide id="2" orient="horz" pos="913">
          <p15:clr>
            <a:srgbClr val="F26B43"/>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PRESENTATION Two Content B">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D9FBBFB-1C03-40B5-9A11-9928E1D86F89}"/>
              </a:ext>
            </a:extLst>
          </p:cNvPr>
          <p:cNvSpPr/>
          <p:nvPr userDrawn="1"/>
        </p:nvSpPr>
        <p:spPr>
          <a:xfrm>
            <a:off x="0" y="0"/>
            <a:ext cx="12193200" cy="6861600"/>
          </a:xfrm>
          <a:prstGeom prst="rect">
            <a:avLst/>
          </a:prstGeom>
          <a:solidFill>
            <a:srgbClr val="F0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4" y="539749"/>
            <a:ext cx="11472863" cy="910800"/>
          </a:xfrm>
        </p:spPr>
        <p:txBody>
          <a:bodyPr/>
          <a:lstStyle>
            <a:lvl1pPr>
              <a:defRPr sz="3600">
                <a:solidFill>
                  <a:schemeClr val="accent1"/>
                </a:solidFill>
              </a:defRPr>
            </a:lvl1pPr>
          </a:lstStyle>
          <a:p>
            <a:r>
              <a:rPr lang="en-US"/>
              <a:t>Presentation slide: Click to add title</a:t>
            </a:r>
          </a:p>
        </p:txBody>
      </p:sp>
      <p:sp>
        <p:nvSpPr>
          <p:cNvPr id="3" name="Content Placeholder 2"/>
          <p:cNvSpPr>
            <a:spLocks noGrp="1"/>
          </p:cNvSpPr>
          <p:nvPr>
            <p:ph idx="1" hasCustomPrompt="1"/>
          </p:nvPr>
        </p:nvSpPr>
        <p:spPr>
          <a:xfrm>
            <a:off x="359999" y="1800000"/>
            <a:ext cx="8512539" cy="4697638"/>
          </a:xfrm>
        </p:spPr>
        <p:txBody>
          <a:bodyPr/>
          <a:lstStyle>
            <a:lvl1pPr>
              <a:defRPr sz="1600"/>
            </a:lvl1pPr>
            <a:lvl2pPr>
              <a:defRPr sz="1600"/>
            </a:lvl2pPr>
            <a:lvl3pPr>
              <a:defRPr sz="1600"/>
            </a:lvl3pPr>
            <a:lvl4pPr>
              <a:defRPr sz="1600"/>
            </a:lvl4pPr>
            <a:lvl5pPr>
              <a:defRPr sz="1600"/>
            </a:lvl5pPr>
            <a:lvl6pPr>
              <a:defRPr sz="1000"/>
            </a:lvl6pPr>
            <a:lvl7pPr>
              <a:defRPr sz="1000"/>
            </a:lvl7pPr>
            <a:lvl8pPr>
              <a:defRPr sz="1000"/>
            </a:lvl8pPr>
            <a:lvl9pPr>
              <a:defRPr sz="6000"/>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232900" y="1798637"/>
            <a:ext cx="2598736" cy="4694749"/>
          </a:xfrm>
        </p:spPr>
        <p:txBody>
          <a:bodyPr/>
          <a:lstStyle>
            <a:lvl1pPr>
              <a:defRPr sz="1600"/>
            </a:lvl1pPr>
            <a:lvl2pPr>
              <a:defRPr sz="1600"/>
            </a:lvl2pPr>
            <a:lvl3pPr>
              <a:defRPr sz="1600"/>
            </a:lvl3pPr>
            <a:lvl4pPr>
              <a:defRPr sz="1600"/>
            </a:lvl4pPr>
            <a:lvl5pPr>
              <a:defRPr sz="1600"/>
            </a:lvl5pPr>
            <a:lvl6pPr>
              <a:defRPr sz="1000"/>
            </a:lvl6pPr>
            <a:lvl7pPr>
              <a:defRPr sz="1000"/>
            </a:lvl7pPr>
            <a:lvl8pPr>
              <a:defRPr sz="1000"/>
            </a:lvl8pPr>
            <a:lvl9pPr>
              <a:defRPr sz="6000"/>
            </a:lvl9pPr>
          </a:lstStyle>
          <a:p>
            <a:pPr lvl="0"/>
            <a:r>
              <a:rPr lang="en-US" noProof="0"/>
              <a:t>Click to add text</a:t>
            </a:r>
            <a:endParaRPr lang="en-US"/>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r>
              <a:rPr lang="en-US"/>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23AA811B-2EBD-4900-905E-5BE206449611}" type="slidenum">
              <a:rPr lang="en-US" smtClean="0"/>
              <a:t>‹#›</a:t>
            </a:fld>
            <a:endParaRPr lang="en-US"/>
          </a:p>
        </p:txBody>
      </p:sp>
      <p:pic>
        <p:nvPicPr>
          <p:cNvPr id="2" name="Graphic 1">
            <a:extLst>
              <a:ext uri="{FF2B5EF4-FFF2-40B4-BE49-F238E27FC236}">
                <a16:creationId xmlns:a16="http://schemas.microsoft.com/office/drawing/2014/main" id="{DD5B978C-3BE8-47C1-BA3D-D69D7DBEFCB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2814203848"/>
      </p:ext>
    </p:extLst>
  </p:cSld>
  <p:clrMapOvr>
    <a:masterClrMapping/>
  </p:clrMapOvr>
  <p:hf hdr="0" ftr="0" dt="0"/>
  <p:extLst>
    <p:ext uri="{DCECCB84-F9BA-43D5-87BE-67443E8EF086}">
      <p15:sldGuideLst xmlns:p15="http://schemas.microsoft.com/office/powerpoint/2012/main">
        <p15:guide id="1" orient="horz" pos="1133">
          <p15:clr>
            <a:srgbClr val="F26B43"/>
          </p15:clr>
        </p15:guide>
        <p15:guide id="2" orient="horz" pos="913">
          <p15:clr>
            <a:srgbClr val="F26B43"/>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PRESENTATION 1 Content Whit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9998" y="539749"/>
            <a:ext cx="11471639" cy="910800"/>
          </a:xfrm>
        </p:spPr>
        <p:txBody>
          <a:bodyPr/>
          <a:lstStyle>
            <a:lvl1pPr>
              <a:defRPr sz="3600">
                <a:solidFill>
                  <a:schemeClr val="accent1"/>
                </a:solidFill>
              </a:defRPr>
            </a:lvl1pPr>
          </a:lstStyle>
          <a:p>
            <a:r>
              <a:rPr lang="en-US" noProof="0"/>
              <a:t>Presentation slide: Click to add title</a:t>
            </a:r>
          </a:p>
        </p:txBody>
      </p:sp>
      <p:sp>
        <p:nvSpPr>
          <p:cNvPr id="3" name="Content Placeholder 2"/>
          <p:cNvSpPr>
            <a:spLocks noGrp="1"/>
          </p:cNvSpPr>
          <p:nvPr>
            <p:ph idx="1" hasCustomPrompt="1"/>
          </p:nvPr>
        </p:nvSpPr>
        <p:spPr>
          <a:xfrm>
            <a:off x="359999" y="1800000"/>
            <a:ext cx="11471637" cy="4697638"/>
          </a:xfrm>
        </p:spPr>
        <p:txBody>
          <a:bodyPr/>
          <a:lstStyle>
            <a:lvl1pPr>
              <a:defRPr sz="1600"/>
            </a:lvl1pPr>
            <a:lvl2pPr>
              <a:defRPr sz="1600"/>
            </a:lvl2pPr>
            <a:lvl3pPr>
              <a:defRPr sz="1600"/>
            </a:lvl3pPr>
            <a:lvl4pPr>
              <a:defRPr sz="1600"/>
            </a:lvl4pPr>
            <a:lvl5pPr>
              <a:defRPr sz="1600"/>
            </a:lvl5pPr>
            <a:lvl6pPr>
              <a:defRPr sz="1000"/>
            </a:lvl6pPr>
            <a:lvl7pPr>
              <a:defRPr sz="1000"/>
            </a:lvl7pPr>
            <a:lvl8pPr>
              <a:defRPr sz="1000"/>
            </a:lvl8pPr>
            <a:lvl9pPr>
              <a:defRPr sz="6000"/>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r>
              <a:rPr lang="en-US" noProof="0"/>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en-US" noProof="0"/>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23AA811B-2EBD-4900-905E-5BE206449611}" type="slidenum">
              <a:rPr lang="en-US" noProof="0" smtClean="0"/>
              <a:t>‹#›</a:t>
            </a:fld>
            <a:endParaRPr lang="en-US" noProof="0"/>
          </a:p>
        </p:txBody>
      </p:sp>
    </p:spTree>
    <p:extLst>
      <p:ext uri="{BB962C8B-B14F-4D97-AF65-F5344CB8AC3E}">
        <p14:creationId xmlns:p14="http://schemas.microsoft.com/office/powerpoint/2010/main" val="741872794"/>
      </p:ext>
    </p:extLst>
  </p:cSld>
  <p:clrMapOvr>
    <a:masterClrMapping/>
  </p:clrMapOvr>
  <p:hf hdr="0" ftr="0" dt="0"/>
  <p:extLst>
    <p:ext uri="{DCECCB84-F9BA-43D5-87BE-67443E8EF086}">
      <p15:sldGuideLst xmlns:p15="http://schemas.microsoft.com/office/powerpoint/2012/main">
        <p15:guide id="1" orient="horz" pos="1133">
          <p15:clr>
            <a:srgbClr val="F26B43"/>
          </p15:clr>
        </p15:guide>
        <p15:guide id="2" orient="horz" pos="913">
          <p15:clr>
            <a:srgbClr val="F26B43"/>
          </p15:clr>
        </p15:guide>
      </p15:sldGuideLst>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PRESENTATION 2 Content A Whit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60000" y="539749"/>
            <a:ext cx="11471638" cy="910800"/>
          </a:xfrm>
        </p:spPr>
        <p:txBody>
          <a:bodyPr/>
          <a:lstStyle>
            <a:lvl1pPr>
              <a:defRPr sz="3600">
                <a:solidFill>
                  <a:schemeClr val="accent1"/>
                </a:solidFill>
              </a:defRPr>
            </a:lvl1pPr>
          </a:lstStyle>
          <a:p>
            <a:r>
              <a:rPr lang="en-US"/>
              <a:t>Presentation slide: Click to add title</a:t>
            </a:r>
          </a:p>
        </p:txBody>
      </p:sp>
      <p:sp>
        <p:nvSpPr>
          <p:cNvPr id="3" name="Content Placeholder 2"/>
          <p:cNvSpPr>
            <a:spLocks noGrp="1"/>
          </p:cNvSpPr>
          <p:nvPr>
            <p:ph idx="1" hasCustomPrompt="1"/>
          </p:nvPr>
        </p:nvSpPr>
        <p:spPr>
          <a:xfrm>
            <a:off x="360000" y="1800000"/>
            <a:ext cx="5555026" cy="4701891"/>
          </a:xfrm>
        </p:spPr>
        <p:txBody>
          <a:bodyPr/>
          <a:lstStyle>
            <a:lvl1pPr>
              <a:defRPr sz="1600"/>
            </a:lvl1pPr>
            <a:lvl2pPr>
              <a:defRPr sz="1600"/>
            </a:lvl2pPr>
            <a:lvl3pPr>
              <a:defRPr sz="1600"/>
            </a:lvl3pPr>
            <a:lvl4pPr>
              <a:defRPr sz="1600"/>
            </a:lvl4pPr>
            <a:lvl5pPr>
              <a:defRPr sz="1600"/>
            </a:lvl5pPr>
            <a:lvl6pPr>
              <a:defRPr sz="1000"/>
            </a:lvl6pPr>
            <a:lvl7pPr>
              <a:defRPr sz="1000"/>
            </a:lvl7pPr>
            <a:lvl8pPr>
              <a:defRPr sz="1000"/>
            </a:lvl8pPr>
            <a:lvl9pPr>
              <a:defRPr sz="6000"/>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5388" y="1798638"/>
            <a:ext cx="5556248" cy="4699000"/>
          </a:xfrm>
        </p:spPr>
        <p:txBody>
          <a:bodyPr/>
          <a:lstStyle>
            <a:lvl1pPr>
              <a:defRPr sz="1600"/>
            </a:lvl1pPr>
            <a:lvl2pPr>
              <a:defRPr sz="1600"/>
            </a:lvl2pPr>
            <a:lvl3pPr>
              <a:defRPr sz="1600"/>
            </a:lvl3pPr>
            <a:lvl4pPr>
              <a:defRPr sz="1600"/>
            </a:lvl4pPr>
            <a:lvl5pPr>
              <a:defRPr sz="1600"/>
            </a:lvl5pPr>
            <a:lvl6pPr>
              <a:defRPr sz="1000"/>
            </a:lvl6pPr>
            <a:lvl7pPr>
              <a:defRPr sz="1000"/>
            </a:lvl7pPr>
            <a:lvl8pPr>
              <a:defRPr sz="1000"/>
            </a:lvl8pPr>
            <a:lvl9pPr>
              <a:defRPr sz="6000"/>
            </a:lvl9pPr>
          </a:lstStyle>
          <a:p>
            <a:pPr lvl="0"/>
            <a:r>
              <a:rPr lang="en-US" noProof="0"/>
              <a:t>Click to add text</a:t>
            </a:r>
            <a:endParaRPr lang="en-US"/>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r>
              <a:rPr lang="en-US"/>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23AA811B-2EBD-4900-905E-5BE206449611}" type="slidenum">
              <a:rPr lang="en-US" smtClean="0"/>
              <a:t>‹#›</a:t>
            </a:fld>
            <a:endParaRPr lang="en-US"/>
          </a:p>
        </p:txBody>
      </p:sp>
    </p:spTree>
    <p:extLst>
      <p:ext uri="{BB962C8B-B14F-4D97-AF65-F5344CB8AC3E}">
        <p14:creationId xmlns:p14="http://schemas.microsoft.com/office/powerpoint/2010/main" val="3727323043"/>
      </p:ext>
    </p:extLst>
  </p:cSld>
  <p:clrMapOvr>
    <a:masterClrMapping/>
  </p:clrMapOvr>
  <p:hf hdr="0" ftr="0" dt="0"/>
  <p:extLst>
    <p:ext uri="{DCECCB84-F9BA-43D5-87BE-67443E8EF086}">
      <p15:sldGuideLst xmlns:p15="http://schemas.microsoft.com/office/powerpoint/2012/main">
        <p15:guide id="1" orient="horz" pos="1133">
          <p15:clr>
            <a:srgbClr val="F26B43"/>
          </p15:clr>
        </p15:guide>
        <p15:guide id="2" orient="horz" pos="913">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erlekæ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en-US"/>
              <a:t>Click to edit Master title style</a:t>
            </a:r>
            <a:endParaRPr lang="da-DK"/>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321087032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PRESENTATION 2 Content B Whit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4" y="539749"/>
            <a:ext cx="11472863" cy="910800"/>
          </a:xfrm>
        </p:spPr>
        <p:txBody>
          <a:bodyPr/>
          <a:lstStyle>
            <a:lvl1pPr>
              <a:defRPr sz="3600">
                <a:solidFill>
                  <a:schemeClr val="accent1"/>
                </a:solidFill>
              </a:defRPr>
            </a:lvl1pPr>
          </a:lstStyle>
          <a:p>
            <a:r>
              <a:rPr lang="en-US"/>
              <a:t>Presentation slide: Click to add title</a:t>
            </a:r>
          </a:p>
        </p:txBody>
      </p:sp>
      <p:sp>
        <p:nvSpPr>
          <p:cNvPr id="3" name="Content Placeholder 2"/>
          <p:cNvSpPr>
            <a:spLocks noGrp="1"/>
          </p:cNvSpPr>
          <p:nvPr>
            <p:ph idx="1" hasCustomPrompt="1"/>
          </p:nvPr>
        </p:nvSpPr>
        <p:spPr>
          <a:xfrm>
            <a:off x="359999" y="1800000"/>
            <a:ext cx="8512539" cy="4697638"/>
          </a:xfrm>
        </p:spPr>
        <p:txBody>
          <a:bodyPr/>
          <a:lstStyle>
            <a:lvl1pPr>
              <a:defRPr sz="1600"/>
            </a:lvl1pPr>
            <a:lvl2pPr>
              <a:defRPr sz="1600"/>
            </a:lvl2pPr>
            <a:lvl3pPr>
              <a:defRPr sz="1600"/>
            </a:lvl3pPr>
            <a:lvl4pPr>
              <a:defRPr sz="1600"/>
            </a:lvl4pPr>
            <a:lvl5pPr>
              <a:defRPr sz="1600"/>
            </a:lvl5pPr>
            <a:lvl6pPr>
              <a:defRPr sz="1000"/>
            </a:lvl6pPr>
            <a:lvl7pPr>
              <a:defRPr sz="1000"/>
            </a:lvl7pPr>
            <a:lvl8pPr>
              <a:defRPr sz="1000"/>
            </a:lvl8pPr>
            <a:lvl9pPr>
              <a:defRPr sz="6000"/>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232900" y="1798637"/>
            <a:ext cx="2598736" cy="4694749"/>
          </a:xfrm>
        </p:spPr>
        <p:txBody>
          <a:bodyPr/>
          <a:lstStyle>
            <a:lvl1pPr>
              <a:defRPr sz="1600"/>
            </a:lvl1pPr>
            <a:lvl2pPr>
              <a:defRPr sz="1600"/>
            </a:lvl2pPr>
            <a:lvl3pPr>
              <a:defRPr sz="1600"/>
            </a:lvl3pPr>
            <a:lvl4pPr>
              <a:defRPr sz="1600"/>
            </a:lvl4pPr>
            <a:lvl5pPr>
              <a:defRPr sz="1600"/>
            </a:lvl5pPr>
            <a:lvl6pPr>
              <a:defRPr sz="1000"/>
            </a:lvl6pPr>
            <a:lvl7pPr>
              <a:defRPr sz="1000"/>
            </a:lvl7pPr>
            <a:lvl8pPr>
              <a:defRPr sz="1000"/>
            </a:lvl8pPr>
            <a:lvl9pPr>
              <a:defRPr sz="6000"/>
            </a:lvl9pPr>
          </a:lstStyle>
          <a:p>
            <a:pPr lvl="0"/>
            <a:r>
              <a:rPr lang="en-US" noProof="0"/>
              <a:t>Click to add text</a:t>
            </a:r>
            <a:endParaRPr lang="en-US"/>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r>
              <a:rPr lang="en-US"/>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23AA811B-2EBD-4900-905E-5BE206449611}" type="slidenum">
              <a:rPr lang="en-US" smtClean="0"/>
              <a:t>‹#›</a:t>
            </a:fld>
            <a:endParaRPr lang="en-US"/>
          </a:p>
        </p:txBody>
      </p:sp>
    </p:spTree>
    <p:extLst>
      <p:ext uri="{BB962C8B-B14F-4D97-AF65-F5344CB8AC3E}">
        <p14:creationId xmlns:p14="http://schemas.microsoft.com/office/powerpoint/2010/main" val="3011379888"/>
      </p:ext>
    </p:extLst>
  </p:cSld>
  <p:clrMapOvr>
    <a:masterClrMapping/>
  </p:clrMapOvr>
  <p:hf hdr="0" ftr="0" dt="0"/>
  <p:extLst>
    <p:ext uri="{DCECCB84-F9BA-43D5-87BE-67443E8EF086}">
      <p15:sldGuideLst xmlns:p15="http://schemas.microsoft.com/office/powerpoint/2012/main">
        <p15:guide id="1" orient="horz" pos="1133">
          <p15:clr>
            <a:srgbClr val="F26B43"/>
          </p15:clr>
        </p15:guide>
        <p15:guide id="2" orient="horz" pos="913">
          <p15:clr>
            <a:srgbClr val="F26B43"/>
          </p15:clr>
        </p15:guide>
      </p15:sldGuideLst>
    </p:ext>
  </p:extLs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REPORT One Content">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41228225-EE67-4300-A4E1-FB7B99D25956}"/>
              </a:ext>
            </a:extLst>
          </p:cNvPr>
          <p:cNvSpPr/>
          <p:nvPr userDrawn="1"/>
        </p:nvSpPr>
        <p:spPr>
          <a:xfrm>
            <a:off x="0" y="0"/>
            <a:ext cx="12193200" cy="6861600"/>
          </a:xfrm>
          <a:prstGeom prst="rect">
            <a:avLst/>
          </a:prstGeom>
          <a:solidFill>
            <a:srgbClr val="FB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pic>
        <p:nvPicPr>
          <p:cNvPr id="5" name="Logo">
            <a:extLst>
              <a:ext uri="{FF2B5EF4-FFF2-40B4-BE49-F238E27FC236}">
                <a16:creationId xmlns:a16="http://schemas.microsoft.com/office/drawing/2014/main" id="{CE058EB6-0177-41DF-ADDC-E125AD668F9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4" y="539749"/>
            <a:ext cx="11472863" cy="608400"/>
          </a:xfrm>
        </p:spPr>
        <p:txBody>
          <a:bodyPr/>
          <a:lstStyle>
            <a:lvl1pPr>
              <a:defRPr>
                <a:solidFill>
                  <a:schemeClr val="accent1"/>
                </a:solidFill>
              </a:defRPr>
            </a:lvl1pPr>
          </a:lstStyle>
          <a:p>
            <a:r>
              <a:rPr lang="en-US" noProof="0"/>
              <a:t>REPORT slide: Click to add title</a:t>
            </a:r>
          </a:p>
        </p:txBody>
      </p:sp>
      <p:sp>
        <p:nvSpPr>
          <p:cNvPr id="3" name="Content Placeholder 2"/>
          <p:cNvSpPr>
            <a:spLocks noGrp="1"/>
          </p:cNvSpPr>
          <p:nvPr>
            <p:ph idx="1" hasCustomPrompt="1"/>
          </p:nvPr>
        </p:nvSpPr>
        <p:spPr>
          <a:xfrm>
            <a:off x="360000" y="1449388"/>
            <a:ext cx="11471638" cy="5048250"/>
          </a:xfrm>
        </p:spPr>
        <p:txBody>
          <a:bodyPr>
            <a:noAutofit/>
          </a:bodyPr>
          <a:lstStyle>
            <a:lvl1pPr>
              <a:defRPr/>
            </a:lvl1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r>
              <a:rPr lang="en-US" noProof="0"/>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en-US" noProof="0"/>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23AA811B-2EBD-4900-905E-5BE206449611}" type="slidenum">
              <a:rPr lang="en-US" noProof="0" smtClean="0"/>
              <a:t>‹#›</a:t>
            </a:fld>
            <a:endParaRPr lang="en-US" noProof="0"/>
          </a:p>
        </p:txBody>
      </p:sp>
    </p:spTree>
    <p:extLst>
      <p:ext uri="{BB962C8B-B14F-4D97-AF65-F5344CB8AC3E}">
        <p14:creationId xmlns:p14="http://schemas.microsoft.com/office/powerpoint/2010/main" val="1945782689"/>
      </p:ext>
    </p:extLst>
  </p:cSld>
  <p:clrMapOvr>
    <a:masterClrMapping/>
  </p:clrMapOvr>
  <p:hf hdr="0" ftr="0" dt="0"/>
  <p:extLst>
    <p:ext uri="{DCECCB84-F9BA-43D5-87BE-67443E8EF086}">
      <p15:sldGuideLst xmlns:p15="http://schemas.microsoft.com/office/powerpoint/2012/main">
        <p15:guide id="1" orient="horz" pos="913">
          <p15:clr>
            <a:srgbClr val="F26B43"/>
          </p15:clr>
        </p15:guide>
        <p15:guide id="2" orient="horz" pos="723">
          <p15:clr>
            <a:srgbClr val="F26B43"/>
          </p15:clr>
        </p15:guide>
      </p15:sldGuideLst>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REPORT Two Content A">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45B0F214-76DF-4A23-92ED-D6A1A91E550A}"/>
              </a:ext>
            </a:extLst>
          </p:cNvPr>
          <p:cNvSpPr/>
          <p:nvPr userDrawn="1"/>
        </p:nvSpPr>
        <p:spPr>
          <a:xfrm>
            <a:off x="0" y="0"/>
            <a:ext cx="12193200" cy="6861600"/>
          </a:xfrm>
          <a:prstGeom prst="rect">
            <a:avLst/>
          </a:prstGeom>
          <a:solidFill>
            <a:srgbClr val="FB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3" name="Content Placeholder 2"/>
          <p:cNvSpPr>
            <a:spLocks noGrp="1"/>
          </p:cNvSpPr>
          <p:nvPr>
            <p:ph idx="1" hasCustomPrompt="1"/>
          </p:nvPr>
        </p:nvSpPr>
        <p:spPr>
          <a:xfrm>
            <a:off x="360000" y="1449388"/>
            <a:ext cx="5555024" cy="5048250"/>
          </a:xfrm>
        </p:spPr>
        <p:txBody>
          <a:bodyPr/>
          <a:lstStyle>
            <a:lvl1pPr>
              <a:defRPr/>
            </a:lvl1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5387" y="1449388"/>
            <a:ext cx="5556249" cy="5048250"/>
          </a:xfrm>
        </p:spPr>
        <p:txBody>
          <a:bodyPr/>
          <a:lstStyle>
            <a:lvl1pPr>
              <a:defRPr/>
            </a:lvl1pPr>
          </a:lstStyle>
          <a:p>
            <a:pPr lvl="0"/>
            <a:r>
              <a:rPr lang="en-US" noProof="0"/>
              <a:t>Click to add text</a:t>
            </a:r>
            <a:endParaRPr lang="en-US"/>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r>
              <a:rPr lang="en-US"/>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23AA811B-2EBD-4900-905E-5BE206449611}" type="slidenum">
              <a:rPr lang="en-US" smtClean="0"/>
              <a:t>‹#›</a:t>
            </a:fld>
            <a:endParaRPr lang="en-US"/>
          </a:p>
        </p:txBody>
      </p:sp>
      <p:pic>
        <p:nvPicPr>
          <p:cNvPr id="6" name="Graphic 5">
            <a:extLst>
              <a:ext uri="{FF2B5EF4-FFF2-40B4-BE49-F238E27FC236}">
                <a16:creationId xmlns:a16="http://schemas.microsoft.com/office/drawing/2014/main" id="{09482712-96F5-4B2A-82E7-05CC6BBA632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
        <p:nvSpPr>
          <p:cNvPr id="12" name="Title 11">
            <a:extLst>
              <a:ext uri="{FF2B5EF4-FFF2-40B4-BE49-F238E27FC236}">
                <a16:creationId xmlns:a16="http://schemas.microsoft.com/office/drawing/2014/main" id="{F9E2BA2F-A65D-4F9D-8CE7-E93CD7E4FE90}"/>
              </a:ext>
            </a:extLst>
          </p:cNvPr>
          <p:cNvSpPr>
            <a:spLocks noGrp="1"/>
          </p:cNvSpPr>
          <p:nvPr>
            <p:ph type="title" hasCustomPrompt="1"/>
          </p:nvPr>
        </p:nvSpPr>
        <p:spPr>
          <a:xfrm>
            <a:off x="360000" y="539750"/>
            <a:ext cx="11472118" cy="608400"/>
          </a:xfrm>
        </p:spPr>
        <p:txBody>
          <a:bodyPr/>
          <a:lstStyle>
            <a:lvl1pPr>
              <a:defRPr/>
            </a:lvl1pPr>
          </a:lstStyle>
          <a:p>
            <a:r>
              <a:rPr lang="en-US" noProof="0"/>
              <a:t>REPORT slide: Click to add title</a:t>
            </a:r>
            <a:endParaRPr lang="en-US"/>
          </a:p>
        </p:txBody>
      </p:sp>
    </p:spTree>
    <p:extLst>
      <p:ext uri="{BB962C8B-B14F-4D97-AF65-F5344CB8AC3E}">
        <p14:creationId xmlns:p14="http://schemas.microsoft.com/office/powerpoint/2010/main" val="160439970"/>
      </p:ext>
    </p:extLst>
  </p:cSld>
  <p:clrMapOvr>
    <a:masterClrMapping/>
  </p:clrMapOvr>
  <p:hf hdr="0" ftr="0" dt="0"/>
  <p:extLst>
    <p:ext uri="{DCECCB84-F9BA-43D5-87BE-67443E8EF086}">
      <p15:sldGuideLst xmlns:p15="http://schemas.microsoft.com/office/powerpoint/2012/main">
        <p15:guide id="1" orient="horz" pos="913">
          <p15:clr>
            <a:srgbClr val="F26B43"/>
          </p15:clr>
        </p15:guide>
        <p15:guide id="2" orient="horz" pos="723">
          <p15:clr>
            <a:srgbClr val="F26B43"/>
          </p15:clr>
        </p15:guide>
      </p15:sldGuideLst>
    </p:ext>
  </p:extLs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REPORT Two Content B">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D7B030B2-3747-4752-BB2E-C43FE5B07E59}"/>
              </a:ext>
            </a:extLst>
          </p:cNvPr>
          <p:cNvSpPr/>
          <p:nvPr userDrawn="1"/>
        </p:nvSpPr>
        <p:spPr>
          <a:xfrm>
            <a:off x="0" y="0"/>
            <a:ext cx="12193200" cy="6861600"/>
          </a:xfrm>
          <a:prstGeom prst="rect">
            <a:avLst/>
          </a:prstGeom>
          <a:solidFill>
            <a:srgbClr val="FB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4" y="539749"/>
            <a:ext cx="11472863" cy="608400"/>
          </a:xfrm>
        </p:spPr>
        <p:txBody>
          <a:bodyPr/>
          <a:lstStyle>
            <a:lvl1pPr>
              <a:defRPr>
                <a:solidFill>
                  <a:schemeClr val="accent1"/>
                </a:solidFill>
              </a:defRPr>
            </a:lvl1pPr>
          </a:lstStyle>
          <a:p>
            <a:r>
              <a:rPr lang="en-US"/>
              <a:t>Report slide: Click to add title</a:t>
            </a:r>
          </a:p>
        </p:txBody>
      </p:sp>
      <p:sp>
        <p:nvSpPr>
          <p:cNvPr id="3" name="Content Placeholder 2"/>
          <p:cNvSpPr>
            <a:spLocks noGrp="1"/>
          </p:cNvSpPr>
          <p:nvPr>
            <p:ph idx="1" hasCustomPrompt="1"/>
          </p:nvPr>
        </p:nvSpPr>
        <p:spPr>
          <a:xfrm>
            <a:off x="360000" y="1449388"/>
            <a:ext cx="8512538" cy="5048250"/>
          </a:xfrm>
        </p:spPr>
        <p:txBody>
          <a:bodyPr/>
          <a:lstStyle>
            <a:lvl1pPr>
              <a:defRPr/>
            </a:lvl1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232900" y="1449388"/>
            <a:ext cx="2598736" cy="5048250"/>
          </a:xfrm>
        </p:spPr>
        <p:txBody>
          <a:bodyPr/>
          <a:lstStyle>
            <a:lvl1pPr>
              <a:defRPr/>
            </a:lvl1pPr>
          </a:lstStyle>
          <a:p>
            <a:pPr lvl="0"/>
            <a:r>
              <a:rPr lang="en-US" noProof="0"/>
              <a:t>Click to add text</a:t>
            </a:r>
            <a:endParaRPr lang="en-US"/>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r>
              <a:rPr lang="en-US"/>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23AA811B-2EBD-4900-905E-5BE206449611}" type="slidenum">
              <a:rPr lang="en-US" smtClean="0"/>
              <a:t>‹#›</a:t>
            </a:fld>
            <a:endParaRPr lang="en-US"/>
          </a:p>
        </p:txBody>
      </p:sp>
      <p:pic>
        <p:nvPicPr>
          <p:cNvPr id="12" name="Graphic 11">
            <a:extLst>
              <a:ext uri="{FF2B5EF4-FFF2-40B4-BE49-F238E27FC236}">
                <a16:creationId xmlns:a16="http://schemas.microsoft.com/office/drawing/2014/main" id="{D7A70409-0287-4F39-A3CF-F0EA5572CE4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240238339"/>
      </p:ext>
    </p:extLst>
  </p:cSld>
  <p:clrMapOvr>
    <a:masterClrMapping/>
  </p:clrMapOvr>
  <p:hf hdr="0" ftr="0" dt="0"/>
  <p:extLst>
    <p:ext uri="{DCECCB84-F9BA-43D5-87BE-67443E8EF086}">
      <p15:sldGuideLst xmlns:p15="http://schemas.microsoft.com/office/powerpoint/2012/main">
        <p15:guide id="1" orient="horz" pos="913">
          <p15:clr>
            <a:srgbClr val="F26B43"/>
          </p15:clr>
        </p15:guide>
        <p15:guide id="2" orient="horz" pos="723">
          <p15:clr>
            <a:srgbClr val="F26B43"/>
          </p15:clr>
        </p15:guide>
      </p15:sldGuideLst>
    </p:ext>
  </p:extLs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REPORT Content and picture">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D045AE9B-092F-404E-9B98-A18254D32614}"/>
              </a:ext>
            </a:extLst>
          </p:cNvPr>
          <p:cNvSpPr/>
          <p:nvPr userDrawn="1"/>
        </p:nvSpPr>
        <p:spPr>
          <a:xfrm>
            <a:off x="0" y="0"/>
            <a:ext cx="12193200" cy="6861600"/>
          </a:xfrm>
          <a:prstGeom prst="rect">
            <a:avLst/>
          </a:prstGeom>
          <a:solidFill>
            <a:srgbClr val="FB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11" name="Picture Placeholder 3">
            <a:extLst>
              <a:ext uri="{FF2B5EF4-FFF2-40B4-BE49-F238E27FC236}">
                <a16:creationId xmlns:a16="http://schemas.microsoft.com/office/drawing/2014/main" id="{129EDFBE-D215-4B24-B600-BA0807E64AA6}"/>
              </a:ext>
            </a:extLst>
          </p:cNvPr>
          <p:cNvSpPr>
            <a:spLocks noGrp="1"/>
          </p:cNvSpPr>
          <p:nvPr>
            <p:ph type="pic" sz="quarter" idx="14" hasCustomPrompt="1"/>
          </p:nvPr>
        </p:nvSpPr>
        <p:spPr>
          <a:xfrm>
            <a:off x="6275385" y="1449387"/>
            <a:ext cx="5555024" cy="5048249"/>
          </a:xfrm>
        </p:spPr>
        <p:txBody>
          <a:bodyPr tIns="0" anchor="t" anchorCtr="0"/>
          <a:lstStyle>
            <a:lvl1pPr marL="0" indent="0" algn="ctr">
              <a:buNone/>
              <a:defRPr sz="1400"/>
            </a:lvl1pPr>
          </a:lstStyle>
          <a:p>
            <a:r>
              <a:rPr lang="en-US" noProof="0"/>
              <a:t>Click to add picture</a:t>
            </a:r>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4" y="539749"/>
            <a:ext cx="11472863" cy="608400"/>
          </a:xfrm>
        </p:spPr>
        <p:txBody>
          <a:bodyPr/>
          <a:lstStyle>
            <a:lvl1pPr>
              <a:defRPr>
                <a:solidFill>
                  <a:schemeClr val="accent1"/>
                </a:solidFill>
              </a:defRPr>
            </a:lvl1pPr>
          </a:lstStyle>
          <a:p>
            <a:r>
              <a:rPr lang="en-US"/>
              <a:t>Report slide: Click to add title</a:t>
            </a:r>
          </a:p>
        </p:txBody>
      </p:sp>
      <p:sp>
        <p:nvSpPr>
          <p:cNvPr id="3" name="Content Placeholder 2"/>
          <p:cNvSpPr>
            <a:spLocks noGrp="1"/>
          </p:cNvSpPr>
          <p:nvPr>
            <p:ph idx="1" hasCustomPrompt="1"/>
          </p:nvPr>
        </p:nvSpPr>
        <p:spPr>
          <a:xfrm>
            <a:off x="360000" y="1449388"/>
            <a:ext cx="5555024" cy="5048250"/>
          </a:xfrm>
        </p:spPr>
        <p:txBody>
          <a:bodyPr/>
          <a:lstStyle>
            <a:lvl1pPr>
              <a:defRPr/>
            </a:lvl1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7C396EFD-0CF4-4528-A9E5-0FC74734592C}"/>
              </a:ext>
            </a:extLst>
          </p:cNvPr>
          <p:cNvSpPr>
            <a:spLocks noGrp="1"/>
          </p:cNvSpPr>
          <p:nvPr>
            <p:ph sz="half" idx="2" hasCustomPrompt="1"/>
          </p:nvPr>
        </p:nvSpPr>
        <p:spPr>
          <a:xfrm>
            <a:off x="6635751" y="4235669"/>
            <a:ext cx="1980000" cy="1901606"/>
          </a:xfrm>
        </p:spPr>
        <p:txBody>
          <a:bodyPr anchor="b" anchorCtr="0"/>
          <a:lstStyle>
            <a:lvl1pPr marL="0" indent="0">
              <a:buFont typeface="Arial" panose="020B0604020202020204" pitchFamily="34" charset="0"/>
              <a:buChar char="​"/>
              <a:defRPr sz="1000" b="1"/>
            </a:lvl1pPr>
            <a:lvl2pPr marL="0" indent="0">
              <a:buFont typeface="Arial" panose="020B0604020202020204" pitchFamily="34" charset="0"/>
              <a:buChar char="​"/>
              <a:defRPr sz="1000"/>
            </a:lvl2pPr>
            <a:lvl3pPr marL="269875" indent="-269875">
              <a:defRPr sz="1000"/>
            </a:lvl3pPr>
            <a:lvl4pPr>
              <a:defRPr sz="1000"/>
            </a:lvl4pPr>
            <a:lvl5pPr>
              <a:defRPr sz="1000"/>
            </a:lvl5pPr>
          </a:lstStyle>
          <a:p>
            <a:pPr lvl="0"/>
            <a:r>
              <a:rPr lang="en-US" noProof="0"/>
              <a:t>Click to insert header caption, click ENTER and TAB to insert regular caption text</a:t>
            </a:r>
            <a:endParaRPr lang="en-US"/>
          </a:p>
          <a:p>
            <a:pPr lvl="1"/>
            <a:r>
              <a:rPr lang="en-US"/>
              <a:t>Second level</a:t>
            </a:r>
          </a:p>
          <a:p>
            <a:pPr lvl="2"/>
            <a:r>
              <a:rPr lang="en-US"/>
              <a:t>Third level</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r>
              <a:rPr lang="en-US"/>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23AA811B-2EBD-4900-905E-5BE206449611}" type="slidenum">
              <a:rPr lang="en-US" smtClean="0"/>
              <a:t>‹#›</a:t>
            </a:fld>
            <a:endParaRPr lang="en-US"/>
          </a:p>
        </p:txBody>
      </p:sp>
      <p:pic>
        <p:nvPicPr>
          <p:cNvPr id="7" name="Graphic 6">
            <a:extLst>
              <a:ext uri="{FF2B5EF4-FFF2-40B4-BE49-F238E27FC236}">
                <a16:creationId xmlns:a16="http://schemas.microsoft.com/office/drawing/2014/main" id="{619CCFD5-E8FC-49FC-8473-A99353C14E1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1604037215"/>
      </p:ext>
    </p:extLst>
  </p:cSld>
  <p:clrMapOvr>
    <a:masterClrMapping/>
  </p:clrMapOvr>
  <p:hf hdr="0" ftr="0" dt="0"/>
  <p:extLst>
    <p:ext uri="{DCECCB84-F9BA-43D5-87BE-67443E8EF086}">
      <p15:sldGuideLst xmlns:p15="http://schemas.microsoft.com/office/powerpoint/2012/main">
        <p15:guide id="1" orient="horz" pos="913">
          <p15:clr>
            <a:srgbClr val="F26B43"/>
          </p15:clr>
        </p15:guide>
        <p15:guide id="2" orient="horz" pos="723">
          <p15:clr>
            <a:srgbClr val="F26B43"/>
          </p15:clr>
        </p15:guide>
      </p15:sldGuideLst>
    </p:ext>
  </p:extLs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REPORT Three Content">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32F4F951-F599-4591-B906-D595A571DF6C}"/>
              </a:ext>
            </a:extLst>
          </p:cNvPr>
          <p:cNvSpPr/>
          <p:nvPr userDrawn="1"/>
        </p:nvSpPr>
        <p:spPr>
          <a:xfrm>
            <a:off x="0" y="0"/>
            <a:ext cx="12193200" cy="6861600"/>
          </a:xfrm>
          <a:prstGeom prst="rect">
            <a:avLst/>
          </a:prstGeom>
          <a:solidFill>
            <a:srgbClr val="FB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6" y="539749"/>
            <a:ext cx="5556249" cy="909639"/>
          </a:xfrm>
        </p:spPr>
        <p:txBody>
          <a:bodyPr/>
          <a:lstStyle>
            <a:lvl1pPr>
              <a:defRPr>
                <a:solidFill>
                  <a:schemeClr val="accent1"/>
                </a:solidFill>
              </a:defRPr>
            </a:lvl1pPr>
          </a:lstStyle>
          <a:p>
            <a:r>
              <a:rPr lang="en-US"/>
              <a:t>Report slide: Click to add title</a:t>
            </a:r>
          </a:p>
        </p:txBody>
      </p:sp>
      <p:sp>
        <p:nvSpPr>
          <p:cNvPr id="3" name="Content Placeholder 2"/>
          <p:cNvSpPr>
            <a:spLocks noGrp="1"/>
          </p:cNvSpPr>
          <p:nvPr>
            <p:ph idx="1" hasCustomPrompt="1"/>
          </p:nvPr>
        </p:nvSpPr>
        <p:spPr>
          <a:xfrm>
            <a:off x="359999" y="1800000"/>
            <a:ext cx="5555025" cy="4697638"/>
          </a:xfrm>
        </p:spPr>
        <p:txBody>
          <a:bodyPr/>
          <a:lstStyle>
            <a:lvl1pPr>
              <a:defRPr/>
            </a:lvl1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5387" y="539749"/>
            <a:ext cx="5556249" cy="2800800"/>
          </a:xfrm>
        </p:spPr>
        <p:txBody>
          <a:bodyPr/>
          <a:lstStyle>
            <a:lvl1pPr>
              <a:defRPr/>
            </a:lvl1pPr>
          </a:lstStyle>
          <a:p>
            <a:pPr lvl="0"/>
            <a:r>
              <a:rPr lang="en-US" noProof="0"/>
              <a:t>Click to add text</a:t>
            </a:r>
            <a:endParaRPr lang="en-US"/>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6275388" y="3696838"/>
            <a:ext cx="5556250" cy="280080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r>
              <a:rPr lang="en-US"/>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23AA811B-2EBD-4900-905E-5BE206449611}" type="slidenum">
              <a:rPr lang="en-US" smtClean="0"/>
              <a:t>‹#›</a:t>
            </a:fld>
            <a:endParaRPr lang="en-US"/>
          </a:p>
        </p:txBody>
      </p:sp>
      <p:pic>
        <p:nvPicPr>
          <p:cNvPr id="11" name="Graphic 10">
            <a:extLst>
              <a:ext uri="{FF2B5EF4-FFF2-40B4-BE49-F238E27FC236}">
                <a16:creationId xmlns:a16="http://schemas.microsoft.com/office/drawing/2014/main" id="{183528BA-6B55-4A3D-A693-C11A59FA7C7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3632846071"/>
      </p:ext>
    </p:extLst>
  </p:cSld>
  <p:clrMapOvr>
    <a:masterClrMapping/>
  </p:clrMapOvr>
  <p:hf hdr="0" ftr="0" dt="0"/>
  <p:extLst>
    <p:ext uri="{DCECCB84-F9BA-43D5-87BE-67443E8EF086}">
      <p15:sldGuideLst xmlns:p15="http://schemas.microsoft.com/office/powerpoint/2012/main">
        <p15:guide id="3" orient="horz" pos="1133">
          <p15:clr>
            <a:srgbClr val="F26B43"/>
          </p15:clr>
        </p15:guide>
        <p15:guide id="4" orient="horz" pos="2104">
          <p15:clr>
            <a:srgbClr val="F26B43"/>
          </p15:clr>
        </p15:guide>
        <p15:guide id="6" orient="horz" pos="2331">
          <p15:clr>
            <a:srgbClr val="F26B43"/>
          </p15:clr>
        </p15:guide>
        <p15:guide id="7" orient="horz" pos="913">
          <p15:clr>
            <a:srgbClr val="F26B43"/>
          </p15:clr>
        </p15:guide>
      </p15:sldGuideLst>
    </p:ext>
  </p:extLs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REPORT Six Content">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BBA46C2A-3EEE-4467-8ECD-EB1205F3BF09}"/>
              </a:ext>
            </a:extLst>
          </p:cNvPr>
          <p:cNvSpPr/>
          <p:nvPr userDrawn="1"/>
        </p:nvSpPr>
        <p:spPr>
          <a:xfrm>
            <a:off x="0" y="0"/>
            <a:ext cx="12193200" cy="6861600"/>
          </a:xfrm>
          <a:prstGeom prst="rect">
            <a:avLst/>
          </a:prstGeom>
          <a:solidFill>
            <a:srgbClr val="FB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5" y="539749"/>
            <a:ext cx="5556250" cy="909639"/>
          </a:xfrm>
        </p:spPr>
        <p:txBody>
          <a:bodyPr/>
          <a:lstStyle>
            <a:lvl1pPr>
              <a:defRPr>
                <a:solidFill>
                  <a:schemeClr val="accent1"/>
                </a:solidFill>
              </a:defRPr>
            </a:lvl1pPr>
          </a:lstStyle>
          <a:p>
            <a:r>
              <a:rPr lang="en-US"/>
              <a:t>Report slide: Click to add title</a:t>
            </a:r>
          </a:p>
        </p:txBody>
      </p:sp>
      <p:sp>
        <p:nvSpPr>
          <p:cNvPr id="3" name="Content Placeholder 2"/>
          <p:cNvSpPr>
            <a:spLocks noGrp="1"/>
          </p:cNvSpPr>
          <p:nvPr>
            <p:ph idx="1" hasCustomPrompt="1"/>
          </p:nvPr>
        </p:nvSpPr>
        <p:spPr>
          <a:xfrm>
            <a:off x="360000" y="1800000"/>
            <a:ext cx="2599200" cy="4697638"/>
          </a:xfrm>
        </p:spPr>
        <p:txBody>
          <a:bodyPr/>
          <a:lstStyle>
            <a:lvl1pPr>
              <a:defRPr/>
            </a:lvl1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5825" y="1800000"/>
            <a:ext cx="2599200" cy="4697638"/>
          </a:xfrm>
        </p:spPr>
        <p:txBody>
          <a:bodyPr/>
          <a:lstStyle>
            <a:lvl1pPr>
              <a:defRPr/>
            </a:lvl1pPr>
          </a:lstStyle>
          <a:p>
            <a:pPr lvl="0"/>
            <a:r>
              <a:rPr lang="en-US" noProof="0"/>
              <a:t>Click to add text</a:t>
            </a:r>
            <a:endParaRPr lang="en-US"/>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6275388" y="540000"/>
            <a:ext cx="2600300" cy="28008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5388" y="3696838"/>
            <a:ext cx="2599200" cy="280080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9232900" y="539999"/>
            <a:ext cx="2598737" cy="280080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232438" y="3696838"/>
            <a:ext cx="2599200" cy="280080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r>
              <a:rPr lang="en-US"/>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23AA811B-2EBD-4900-905E-5BE206449611}" type="slidenum">
              <a:rPr lang="en-US" smtClean="0"/>
              <a:t>‹#›</a:t>
            </a:fld>
            <a:endParaRPr lang="en-US"/>
          </a:p>
        </p:txBody>
      </p:sp>
      <p:pic>
        <p:nvPicPr>
          <p:cNvPr id="12" name="Graphic 11">
            <a:extLst>
              <a:ext uri="{FF2B5EF4-FFF2-40B4-BE49-F238E27FC236}">
                <a16:creationId xmlns:a16="http://schemas.microsoft.com/office/drawing/2014/main" id="{8D198C43-7E9D-41A3-BF20-BF1C43538A0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3437282005"/>
      </p:ext>
    </p:extLst>
  </p:cSld>
  <p:clrMapOvr>
    <a:masterClrMapping/>
  </p:clrMapOvr>
  <p:hf hdr="0" ftr="0" dt="0"/>
  <p:extLst>
    <p:ext uri="{DCECCB84-F9BA-43D5-87BE-67443E8EF086}">
      <p15:sldGuideLst xmlns:p15="http://schemas.microsoft.com/office/powerpoint/2012/main">
        <p15:guide id="3" orient="horz" pos="1133">
          <p15:clr>
            <a:srgbClr val="F26B43"/>
          </p15:clr>
        </p15:guide>
        <p15:guide id="4" orient="horz" pos="2104">
          <p15:clr>
            <a:srgbClr val="F26B43"/>
          </p15:clr>
        </p15:guide>
        <p15:guide id="5" orient="horz" pos="2331">
          <p15:clr>
            <a:srgbClr val="F26B43"/>
          </p15:clr>
        </p15:guide>
        <p15:guide id="6" orient="horz" pos="913">
          <p15:clr>
            <a:srgbClr val="F26B43"/>
          </p15:clr>
        </p15:guide>
      </p15:sldGuideLst>
    </p:ext>
  </p:extLs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CONFERENCE Comparison A">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48AA00D8-D5DB-444D-97E3-3F95926AF402}"/>
              </a:ext>
            </a:extLst>
          </p:cNvPr>
          <p:cNvSpPr/>
          <p:nvPr userDrawn="1"/>
        </p:nvSpPr>
        <p:spPr>
          <a:xfrm>
            <a:off x="0" y="0"/>
            <a:ext cx="6096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11" name="Background">
            <a:extLst>
              <a:ext uri="{FF2B5EF4-FFF2-40B4-BE49-F238E27FC236}">
                <a16:creationId xmlns:a16="http://schemas.microsoft.com/office/drawing/2014/main" id="{1D9FBBFB-1C03-40B5-9A11-9928E1D86F89}"/>
              </a:ext>
            </a:extLst>
          </p:cNvPr>
          <p:cNvSpPr/>
          <p:nvPr userDrawn="1"/>
        </p:nvSpPr>
        <p:spPr bwMode="ltGray">
          <a:xfrm flipH="1">
            <a:off x="6096000" y="0"/>
            <a:ext cx="6096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5" y="2158998"/>
            <a:ext cx="5376024" cy="4338639"/>
          </a:xfrm>
        </p:spPr>
        <p:txBody>
          <a:bodyPr anchor="t" anchorCtr="0">
            <a:noAutofit/>
          </a:bodyPr>
          <a:lstStyle>
            <a:lvl1pPr>
              <a:defRPr sz="4000">
                <a:solidFill>
                  <a:schemeClr val="accent1"/>
                </a:solidFill>
              </a:defRPr>
            </a:lvl1pPr>
          </a:lstStyle>
          <a:p>
            <a:r>
              <a:rPr lang="en-US" noProof="0"/>
              <a:t>Conference slide: Click to add left text</a:t>
            </a:r>
          </a:p>
        </p:txBody>
      </p:sp>
      <p:sp>
        <p:nvSpPr>
          <p:cNvPr id="14" name="Subtitle 2">
            <a:extLst>
              <a:ext uri="{FF2B5EF4-FFF2-40B4-BE49-F238E27FC236}">
                <a16:creationId xmlns:a16="http://schemas.microsoft.com/office/drawing/2014/main" id="{8FC2A111-B400-406D-9D8C-70EE40922199}"/>
              </a:ext>
            </a:extLst>
          </p:cNvPr>
          <p:cNvSpPr>
            <a:spLocks noGrp="1"/>
          </p:cNvSpPr>
          <p:nvPr>
            <p:ph type="subTitle" idx="18" hasCustomPrompt="1"/>
          </p:nvPr>
        </p:nvSpPr>
        <p:spPr>
          <a:xfrm>
            <a:off x="6456000" y="2159001"/>
            <a:ext cx="5375638" cy="4338636"/>
          </a:xfrm>
        </p:spPr>
        <p:txBody>
          <a:bodyPr anchor="t" anchorCtr="0">
            <a:noAutofit/>
          </a:bodyPr>
          <a:lstStyle>
            <a:lvl1pPr marL="0" indent="0" algn="r">
              <a:lnSpc>
                <a:spcPct val="83000"/>
              </a:lnSpc>
              <a:spcBef>
                <a:spcPts val="0"/>
              </a:spcBef>
              <a:spcAft>
                <a:spcPts val="0"/>
              </a:spcAft>
              <a:buFont typeface="Arial" panose="020B0604020202020204" pitchFamily="34" charset="0"/>
              <a:buChar char="​"/>
              <a:defRPr sz="4000" cap="all" baseline="0">
                <a:solidFill>
                  <a:schemeClr val="accent2"/>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noProof="0"/>
              <a:t>Conference slide: Click to add right text</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lvl1pPr>
              <a:defRPr>
                <a:solidFill>
                  <a:schemeClr val="bg1"/>
                </a:solidFill>
              </a:defRPr>
            </a:lvl1pPr>
          </a:lstStyle>
          <a:p>
            <a:r>
              <a:rPr lang="en-US" noProof="0"/>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lvl1pPr>
              <a:defRPr>
                <a:solidFill>
                  <a:schemeClr val="bg1"/>
                </a:solidFill>
              </a:defRPr>
            </a:lvl1pPr>
          </a:lstStyle>
          <a:p>
            <a:endParaRPr lang="en-US" noProof="0">
              <a:solidFill>
                <a:schemeClr val="bg1"/>
              </a:solidFill>
            </a:endParaRPr>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US" noProof="0" smtClean="0"/>
              <a:pPr/>
              <a:t>‹#›</a:t>
            </a:fld>
            <a:endParaRPr lang="en-US" noProof="0"/>
          </a:p>
        </p:txBody>
      </p:sp>
      <p:pic>
        <p:nvPicPr>
          <p:cNvPr id="2" name="Graphic 1">
            <a:extLst>
              <a:ext uri="{FF2B5EF4-FFF2-40B4-BE49-F238E27FC236}">
                <a16:creationId xmlns:a16="http://schemas.microsoft.com/office/drawing/2014/main" id="{B16CB122-5F1B-47E3-A227-9893F61B9B8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3775459203"/>
      </p:ext>
    </p:extLst>
  </p:cSld>
  <p:clrMapOvr>
    <a:masterClrMapping/>
  </p:clrMapOvr>
  <p:hf hdr="0" ftr="0" dt="0"/>
  <p:extLst>
    <p:ext uri="{DCECCB84-F9BA-43D5-87BE-67443E8EF086}">
      <p15:sldGuideLst xmlns:p15="http://schemas.microsoft.com/office/powerpoint/2012/main">
        <p15:guide id="3" orient="horz" pos="1360">
          <p15:clr>
            <a:srgbClr val="F26B43"/>
          </p15:clr>
        </p15:guide>
      </p15:sldGuideLst>
    </p:ext>
  </p:extLs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CONFERENCE Comparison B">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1C2A61D4-7D45-419C-B97C-BBBE4A79FCF1}"/>
              </a:ext>
            </a:extLst>
          </p:cNvPr>
          <p:cNvSpPr/>
          <p:nvPr userDrawn="1"/>
        </p:nvSpPr>
        <p:spPr>
          <a:xfrm>
            <a:off x="0" y="0"/>
            <a:ext cx="60960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16" name="Background">
            <a:extLst>
              <a:ext uri="{FF2B5EF4-FFF2-40B4-BE49-F238E27FC236}">
                <a16:creationId xmlns:a16="http://schemas.microsoft.com/office/drawing/2014/main" id="{3A5AD707-4E4F-416D-8966-3EE5526D0AF3}"/>
              </a:ext>
            </a:extLst>
          </p:cNvPr>
          <p:cNvSpPr/>
          <p:nvPr userDrawn="1"/>
        </p:nvSpPr>
        <p:spPr bwMode="ltGray">
          <a:xfrm flipH="1">
            <a:off x="6096000" y="0"/>
            <a:ext cx="6096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5" y="539750"/>
            <a:ext cx="5374800" cy="1619249"/>
          </a:xfrm>
        </p:spPr>
        <p:txBody>
          <a:bodyPr anchor="t" anchorCtr="0">
            <a:noAutofit/>
          </a:bodyPr>
          <a:lstStyle>
            <a:lvl1pPr>
              <a:defRPr sz="3600">
                <a:solidFill>
                  <a:schemeClr val="accent1"/>
                </a:solidFill>
              </a:defRPr>
            </a:lvl1pPr>
          </a:lstStyle>
          <a:p>
            <a:r>
              <a:rPr lang="en-US"/>
              <a:t>Conference slide: Click to add left title or text</a:t>
            </a:r>
          </a:p>
        </p:txBody>
      </p:sp>
      <p:sp>
        <p:nvSpPr>
          <p:cNvPr id="14" name="Subtitle 2">
            <a:extLst>
              <a:ext uri="{FF2B5EF4-FFF2-40B4-BE49-F238E27FC236}">
                <a16:creationId xmlns:a16="http://schemas.microsoft.com/office/drawing/2014/main" id="{8FC2A111-B400-406D-9D8C-70EE40922199}"/>
              </a:ext>
            </a:extLst>
          </p:cNvPr>
          <p:cNvSpPr>
            <a:spLocks noGrp="1"/>
          </p:cNvSpPr>
          <p:nvPr>
            <p:ph type="subTitle" idx="18" hasCustomPrompt="1"/>
          </p:nvPr>
        </p:nvSpPr>
        <p:spPr>
          <a:xfrm>
            <a:off x="6456000" y="539750"/>
            <a:ext cx="5375634" cy="1615221"/>
          </a:xfrm>
        </p:spPr>
        <p:txBody>
          <a:bodyPr anchor="t" anchorCtr="0">
            <a:noAutofit/>
          </a:bodyPr>
          <a:lstStyle>
            <a:lvl1pPr marL="0" indent="0" algn="r">
              <a:lnSpc>
                <a:spcPct val="83000"/>
              </a:lnSpc>
              <a:spcBef>
                <a:spcPts val="0"/>
              </a:spcBef>
              <a:spcAft>
                <a:spcPts val="0"/>
              </a:spcAft>
              <a:buFont typeface="Arial" panose="020B0604020202020204" pitchFamily="34" charset="0"/>
              <a:buChar char="​"/>
              <a:defRPr sz="3600" cap="all" baseline="0">
                <a:solidFill>
                  <a:schemeClr val="accent3"/>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noProof="0"/>
              <a:t>Conference slide: Click to add right title or text</a:t>
            </a:r>
            <a:endParaRPr lang="en-US"/>
          </a:p>
        </p:txBody>
      </p:sp>
      <p:sp>
        <p:nvSpPr>
          <p:cNvPr id="3" name="Content Placeholder 2"/>
          <p:cNvSpPr>
            <a:spLocks noGrp="1"/>
          </p:cNvSpPr>
          <p:nvPr>
            <p:ph idx="1" hasCustomPrompt="1"/>
          </p:nvPr>
        </p:nvSpPr>
        <p:spPr>
          <a:xfrm>
            <a:off x="360000" y="2158999"/>
            <a:ext cx="5375635" cy="4338639"/>
          </a:xfrm>
        </p:spPr>
        <p:txBody>
          <a:bodyPr anchor="b" anchorCtr="0"/>
          <a:lstStyle>
            <a:lvl1pPr>
              <a:defRPr sz="1400">
                <a:solidFill>
                  <a:schemeClr val="accent2"/>
                </a:solidFill>
              </a:defRPr>
            </a:lvl1pPr>
            <a:lvl2pPr>
              <a:defRPr sz="1400">
                <a:solidFill>
                  <a:schemeClr val="accent2"/>
                </a:solidFill>
              </a:defRPr>
            </a:lvl2pPr>
            <a:lvl3pPr>
              <a:defRPr sz="1400">
                <a:solidFill>
                  <a:schemeClr val="accent2"/>
                </a:solidFill>
              </a:defRPr>
            </a:lvl3pPr>
            <a:lvl4pPr>
              <a:defRPr sz="1400">
                <a:solidFill>
                  <a:schemeClr val="accent2"/>
                </a:solidFill>
              </a:defRPr>
            </a:lvl4pPr>
            <a:lvl5pPr>
              <a:defRPr sz="1400">
                <a:solidFill>
                  <a:schemeClr val="accent2"/>
                </a:solidFill>
              </a:defRPr>
            </a:lvl5pPr>
            <a:lvl6pPr>
              <a:defRPr sz="1000">
                <a:solidFill>
                  <a:schemeClr val="accent2"/>
                </a:solidFill>
              </a:defRPr>
            </a:lvl6pPr>
            <a:lvl7pPr>
              <a:defRPr sz="1000">
                <a:solidFill>
                  <a:schemeClr val="accent2"/>
                </a:solidFill>
              </a:defRPr>
            </a:lvl7pPr>
            <a:lvl8pPr>
              <a:defRPr sz="1000">
                <a:solidFill>
                  <a:schemeClr val="accent2"/>
                </a:solidFill>
              </a:defRPr>
            </a:lvl8pPr>
            <a:lvl9pPr>
              <a:defRPr sz="11500">
                <a:solidFill>
                  <a:schemeClr val="accent2"/>
                </a:solidFill>
              </a:defRPr>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456000" y="2159000"/>
            <a:ext cx="5375636" cy="4338638"/>
          </a:xfrm>
        </p:spPr>
        <p:txBody>
          <a:bodyPr anchor="b" anchorCtr="0"/>
          <a:lstStyle>
            <a:lvl1pPr algn="r">
              <a:defRPr sz="1400">
                <a:solidFill>
                  <a:schemeClr val="accent3"/>
                </a:solidFill>
              </a:defRPr>
            </a:lvl1pPr>
            <a:lvl2pPr algn="r">
              <a:defRPr sz="1400">
                <a:solidFill>
                  <a:schemeClr val="accent3"/>
                </a:solidFill>
              </a:defRPr>
            </a:lvl2pPr>
            <a:lvl3pPr algn="r">
              <a:defRPr sz="1400">
                <a:solidFill>
                  <a:schemeClr val="accent3"/>
                </a:solidFill>
              </a:defRPr>
            </a:lvl3pPr>
            <a:lvl4pPr algn="r">
              <a:defRPr sz="1400">
                <a:solidFill>
                  <a:schemeClr val="accent3"/>
                </a:solidFill>
              </a:defRPr>
            </a:lvl4pPr>
            <a:lvl5pPr algn="r">
              <a:defRPr sz="1400">
                <a:solidFill>
                  <a:schemeClr val="accent3"/>
                </a:solidFill>
              </a:defRPr>
            </a:lvl5pPr>
            <a:lvl6pPr algn="r">
              <a:defRPr sz="1000">
                <a:solidFill>
                  <a:schemeClr val="accent3"/>
                </a:solidFill>
              </a:defRPr>
            </a:lvl6pPr>
            <a:lvl7pPr algn="r">
              <a:defRPr sz="1000">
                <a:solidFill>
                  <a:schemeClr val="accent3"/>
                </a:solidFill>
              </a:defRPr>
            </a:lvl7pPr>
            <a:lvl8pPr algn="r">
              <a:defRPr sz="1000">
                <a:solidFill>
                  <a:schemeClr val="accent3"/>
                </a:solidFill>
              </a:defRPr>
            </a:lvl8pPr>
            <a:lvl9pPr algn="r">
              <a:defRPr sz="11500">
                <a:solidFill>
                  <a:schemeClr val="accent3"/>
                </a:solidFill>
              </a:defRPr>
            </a:lvl9pPr>
          </a:lstStyle>
          <a:p>
            <a:pPr lvl="0"/>
            <a:r>
              <a:rPr lang="en-US" noProof="0"/>
              <a:t>Click to add text</a:t>
            </a:r>
            <a:endParaRPr lang="en-US"/>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lvl1pPr>
              <a:defRPr>
                <a:solidFill>
                  <a:schemeClr val="bg1"/>
                </a:solidFill>
              </a:defRPr>
            </a:lvl1pPr>
          </a:lstStyle>
          <a:p>
            <a:r>
              <a:rPr lang="en-US"/>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US" smtClean="0"/>
              <a:pPr/>
              <a:t>‹#›</a:t>
            </a:fld>
            <a:endParaRPr lang="en-US"/>
          </a:p>
        </p:txBody>
      </p:sp>
      <p:pic>
        <p:nvPicPr>
          <p:cNvPr id="2" name="Graphic 1">
            <a:extLst>
              <a:ext uri="{FF2B5EF4-FFF2-40B4-BE49-F238E27FC236}">
                <a16:creationId xmlns:a16="http://schemas.microsoft.com/office/drawing/2014/main" id="{E64A9A04-33B3-44E6-B4D8-951D4F461E6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2501600159"/>
      </p:ext>
    </p:extLst>
  </p:cSld>
  <p:clrMapOvr>
    <a:masterClrMapping/>
  </p:clrMapOvr>
  <p:hf hdr="0" ftr="0" dt="0"/>
  <p:extLst>
    <p:ext uri="{DCECCB84-F9BA-43D5-87BE-67443E8EF086}">
      <p15:sldGuideLst xmlns:p15="http://schemas.microsoft.com/office/powerpoint/2012/main">
        <p15:guide id="3" orient="horz" pos="1360">
          <p15:clr>
            <a:srgbClr val="F26B43"/>
          </p15:clr>
        </p15:guide>
      </p15:sldGuideLst>
    </p:ext>
  </p:extLs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CONFERENCE Content A">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48AA00D8-D5DB-444D-97E3-3F95926AF402}"/>
              </a:ext>
            </a:extLst>
          </p:cNvPr>
          <p:cNvSpPr/>
          <p:nvPr userDrawn="1"/>
        </p:nvSpPr>
        <p:spPr bwMode="ltGray">
          <a:xfrm>
            <a:off x="0" y="0"/>
            <a:ext cx="60960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11" name="Background">
            <a:extLst>
              <a:ext uri="{FF2B5EF4-FFF2-40B4-BE49-F238E27FC236}">
                <a16:creationId xmlns:a16="http://schemas.microsoft.com/office/drawing/2014/main" id="{1D9FBBFB-1C03-40B5-9A11-9928E1D86F89}"/>
              </a:ext>
            </a:extLst>
          </p:cNvPr>
          <p:cNvSpPr/>
          <p:nvPr userDrawn="1"/>
        </p:nvSpPr>
        <p:spPr bwMode="ltGray">
          <a:xfrm flipH="1">
            <a:off x="6096000" y="0"/>
            <a:ext cx="6096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4" y="2158998"/>
            <a:ext cx="5376025" cy="4338639"/>
          </a:xfrm>
        </p:spPr>
        <p:txBody>
          <a:bodyPr anchor="t" anchorCtr="0"/>
          <a:lstStyle>
            <a:lvl1pPr>
              <a:defRPr sz="4000">
                <a:solidFill>
                  <a:schemeClr val="accent1"/>
                </a:solidFill>
              </a:defRPr>
            </a:lvl1pPr>
          </a:lstStyle>
          <a:p>
            <a:r>
              <a:rPr lang="en-US" noProof="0"/>
              <a:t>Conference slide: Click to add title or text</a:t>
            </a:r>
          </a:p>
        </p:txBody>
      </p:sp>
      <p:sp>
        <p:nvSpPr>
          <p:cNvPr id="14" name="Subtitle 2">
            <a:extLst>
              <a:ext uri="{FF2B5EF4-FFF2-40B4-BE49-F238E27FC236}">
                <a16:creationId xmlns:a16="http://schemas.microsoft.com/office/drawing/2014/main" id="{8FC2A111-B400-406D-9D8C-70EE40922199}"/>
              </a:ext>
            </a:extLst>
          </p:cNvPr>
          <p:cNvSpPr>
            <a:spLocks noGrp="1"/>
          </p:cNvSpPr>
          <p:nvPr>
            <p:ph type="subTitle" idx="18" hasCustomPrompt="1"/>
          </p:nvPr>
        </p:nvSpPr>
        <p:spPr>
          <a:xfrm>
            <a:off x="6456002" y="3516313"/>
            <a:ext cx="2416536" cy="2981324"/>
          </a:xfrm>
        </p:spPr>
        <p:txBody>
          <a:bodyPr anchor="b" anchorCtr="0">
            <a:normAutofit/>
          </a:bodyPr>
          <a:lstStyle>
            <a:lvl1pPr marL="0" indent="0" algn="l">
              <a:lnSpc>
                <a:spcPct val="83000"/>
              </a:lnSpc>
              <a:spcBef>
                <a:spcPts val="0"/>
              </a:spcBef>
              <a:spcAft>
                <a:spcPts val="0"/>
              </a:spcAft>
              <a:buFont typeface="Arial" panose="020B0604020202020204" pitchFamily="34" charset="0"/>
              <a:buChar char="​"/>
              <a:defRPr sz="2800" cap="all" baseline="0">
                <a:solidFill>
                  <a:schemeClr val="accent3"/>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noProof="0"/>
              <a:t>Click to add title or text</a:t>
            </a:r>
          </a:p>
        </p:txBody>
      </p:sp>
      <p:sp>
        <p:nvSpPr>
          <p:cNvPr id="3" name="Content Placeholder 2"/>
          <p:cNvSpPr>
            <a:spLocks noGrp="1"/>
          </p:cNvSpPr>
          <p:nvPr>
            <p:ph idx="1" hasCustomPrompt="1"/>
          </p:nvPr>
        </p:nvSpPr>
        <p:spPr>
          <a:xfrm>
            <a:off x="9232900" y="2159000"/>
            <a:ext cx="2598738" cy="4338637"/>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a:defRPr sz="6000">
                <a:solidFill>
                  <a:schemeClr val="bg1"/>
                </a:solidFill>
              </a:defRPr>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lvl1pPr>
              <a:defRPr>
                <a:solidFill>
                  <a:schemeClr val="bg1"/>
                </a:solidFill>
              </a:defRPr>
            </a:lvl1pPr>
          </a:lstStyle>
          <a:p>
            <a:r>
              <a:rPr lang="en-US" noProof="0"/>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lvl1pPr>
              <a:defRPr>
                <a:solidFill>
                  <a:schemeClr val="bg1"/>
                </a:solidFill>
              </a:defRPr>
            </a:lvl1pPr>
          </a:lstStyle>
          <a:p>
            <a:endParaRPr lang="en-US" noProof="0">
              <a:solidFill>
                <a:schemeClr val="bg1"/>
              </a:solidFill>
            </a:endParaRPr>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US" noProof="0" smtClean="0"/>
              <a:pPr/>
              <a:t>‹#›</a:t>
            </a:fld>
            <a:endParaRPr lang="en-US" noProof="0"/>
          </a:p>
        </p:txBody>
      </p:sp>
      <p:pic>
        <p:nvPicPr>
          <p:cNvPr id="2" name="Graphic 1">
            <a:extLst>
              <a:ext uri="{FF2B5EF4-FFF2-40B4-BE49-F238E27FC236}">
                <a16:creationId xmlns:a16="http://schemas.microsoft.com/office/drawing/2014/main" id="{4B0035B1-6E70-4A43-AB00-8E459BEAECB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218587115"/>
      </p:ext>
    </p:extLst>
  </p:cSld>
  <p:clrMapOvr>
    <a:masterClrMapping/>
  </p:clrMapOvr>
  <p:hf hdr="0" ftr="0" dt="0"/>
  <p:extLst>
    <p:ext uri="{DCECCB84-F9BA-43D5-87BE-67443E8EF086}">
      <p15:sldGuideLst xmlns:p15="http://schemas.microsoft.com/office/powerpoint/2012/main">
        <p15:guide id="2" orient="horz" pos="2215">
          <p15:clr>
            <a:srgbClr val="F26B43"/>
          </p15:clr>
        </p15:guide>
        <p15:guide id="3" orient="horz" pos="136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blipFill>
            <a:blip r:embed="rId2"/>
            <a:stretch>
              <a:fillRect/>
            </a:stretch>
          </a:blipFill>
        </p:spPr>
        <p:txBody>
          <a:bodyPr lIns="108000" tIns="0"/>
          <a:lstStyle>
            <a:lvl1pPr marL="0" indent="0" algn="l">
              <a:buNone/>
              <a:defRPr sz="1600" baseline="0">
                <a:solidFill>
                  <a:schemeClr val="tx1"/>
                </a:solidFill>
              </a:defRPr>
            </a:lvl1pPr>
          </a:lstStyle>
          <a:p>
            <a:r>
              <a:rPr lang="da-DK"/>
              <a:t>Klik på denne pladsholder og indsæt billede via Images Library </a:t>
            </a:r>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13" name="Tekstfelt 12">
            <a:extLst>
              <a:ext uri="{FF2B5EF4-FFF2-40B4-BE49-F238E27FC236}">
                <a16:creationId xmlns:a16="http://schemas.microsoft.com/office/drawing/2014/main" id="{FCEE42A0-3201-4831-A2D0-9873D3745694}"/>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D322DD-B3C8-4516-A4DA-946DF60BFAF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037277452"/>
      </p:ext>
    </p:extLst>
  </p:cSld>
  <p:clrMapOvr>
    <a:masterClrMapping/>
  </p:clrMapOvr>
  <p:extLst>
    <p:ext uri="{DCECCB84-F9BA-43D5-87BE-67443E8EF086}">
      <p15:sldGuideLst xmlns:p15="http://schemas.microsoft.com/office/powerpoint/2012/main">
        <p15:guide id="1" pos="1360" userDrawn="1">
          <p15:clr>
            <a:srgbClr val="FBAE40"/>
          </p15:clr>
        </p15:guide>
        <p15:guide id="4" orient="horz" pos="1732" userDrawn="1">
          <p15:clr>
            <a:srgbClr val="FBAE40"/>
          </p15:clr>
        </p15:guide>
        <p15:guide id="5" orient="horz" pos="2684" userDrawn="1">
          <p15:clr>
            <a:srgbClr val="FBAE40"/>
          </p15:clr>
        </p15:guide>
        <p15:guide id="6" pos="631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verskrift, logo og sidefo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1" name="Pladsholder til tekst 8">
            <a:extLst>
              <a:ext uri="{FF2B5EF4-FFF2-40B4-BE49-F238E27FC236}">
                <a16:creationId xmlns:a16="http://schemas.microsoft.com/office/drawing/2014/main" id="{E31D97E5-A119-4CCE-9CC4-F7B4303EA14A}"/>
              </a:ext>
            </a:extLst>
          </p:cNvPr>
          <p:cNvSpPr>
            <a:spLocks noGrp="1"/>
          </p:cNvSpPr>
          <p:nvPr>
            <p:ph type="body" sz="quarter" idx="19" hasCustomPrompt="1"/>
          </p:nvPr>
        </p:nvSpPr>
        <p:spPr>
          <a:xfrm>
            <a:off x="566737" y="5713364"/>
            <a:ext cx="542131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3" name="Date_DateCustomA"/>
          <p:cNvSpPr>
            <a:spLocks noGrp="1"/>
          </p:cNvSpPr>
          <p:nvPr>
            <p:ph type="dt" sz="half" idx="10"/>
          </p:nvPr>
        </p:nvSpPr>
        <p:spPr/>
        <p:txBody>
          <a:bodyPr/>
          <a:lstStyle/>
          <a:p>
            <a:endParaRPr lang="da-DK"/>
          </a:p>
        </p:txBody>
      </p:sp>
      <p:sp>
        <p:nvSpPr>
          <p:cNvPr id="4" name="FLD_PresentationTitle"/>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12491328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CONFERENCE Content B">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D9FBBFB-1C03-40B5-9A11-9928E1D86F89}"/>
              </a:ext>
            </a:extLst>
          </p:cNvPr>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5" y="539751"/>
            <a:ext cx="6902450" cy="2976562"/>
          </a:xfrm>
        </p:spPr>
        <p:txBody>
          <a:bodyPr anchor="t" anchorCtr="0"/>
          <a:lstStyle>
            <a:lvl1pPr>
              <a:defRPr sz="6000">
                <a:solidFill>
                  <a:schemeClr val="accent1"/>
                </a:solidFill>
              </a:defRPr>
            </a:lvl1pPr>
          </a:lstStyle>
          <a:p>
            <a:r>
              <a:rPr lang="en-US" noProof="0"/>
              <a:t>Conference slide: Click to add title or text</a:t>
            </a:r>
          </a:p>
        </p:txBody>
      </p:sp>
      <p:sp>
        <p:nvSpPr>
          <p:cNvPr id="14" name="Subtitle 2">
            <a:extLst>
              <a:ext uri="{FF2B5EF4-FFF2-40B4-BE49-F238E27FC236}">
                <a16:creationId xmlns:a16="http://schemas.microsoft.com/office/drawing/2014/main" id="{8FC2A111-B400-406D-9D8C-70EE40922199}"/>
              </a:ext>
            </a:extLst>
          </p:cNvPr>
          <p:cNvSpPr>
            <a:spLocks noGrp="1"/>
          </p:cNvSpPr>
          <p:nvPr>
            <p:ph type="subTitle" idx="18" hasCustomPrompt="1"/>
          </p:nvPr>
        </p:nvSpPr>
        <p:spPr>
          <a:xfrm>
            <a:off x="9232900" y="539750"/>
            <a:ext cx="2598738" cy="2699388"/>
          </a:xfrm>
        </p:spPr>
        <p:txBody>
          <a:bodyPr anchor="b" anchorCtr="0">
            <a:normAutofit/>
          </a:bodyPr>
          <a:lstStyle>
            <a:lvl1pPr marL="0" indent="0" algn="l">
              <a:lnSpc>
                <a:spcPct val="83000"/>
              </a:lnSpc>
              <a:spcBef>
                <a:spcPts val="0"/>
              </a:spcBef>
              <a:spcAft>
                <a:spcPts val="0"/>
              </a:spcAft>
              <a:buFont typeface="Arial" panose="020B0604020202020204" pitchFamily="34" charset="0"/>
              <a:buChar char="​"/>
              <a:defRPr sz="2800" cap="all" baseline="0">
                <a:solidFill>
                  <a:schemeClr val="accent2"/>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noProof="0"/>
              <a:t>Click to add title or text</a:t>
            </a:r>
          </a:p>
        </p:txBody>
      </p:sp>
      <p:sp>
        <p:nvSpPr>
          <p:cNvPr id="3" name="Content Placeholder 2"/>
          <p:cNvSpPr>
            <a:spLocks noGrp="1"/>
          </p:cNvSpPr>
          <p:nvPr>
            <p:ph idx="1" hasCustomPrompt="1"/>
          </p:nvPr>
        </p:nvSpPr>
        <p:spPr>
          <a:xfrm>
            <a:off x="9232900" y="3516312"/>
            <a:ext cx="2598738" cy="2981326"/>
          </a:xfrm>
        </p:spPr>
        <p:txBody>
          <a:bodyPr/>
          <a:lstStyle>
            <a:lvl1pPr>
              <a:defRPr sz="1600"/>
            </a:lvl1pPr>
            <a:lvl2pPr>
              <a:defRPr sz="1600"/>
            </a:lvl2pPr>
            <a:lvl3pPr>
              <a:defRPr sz="1600"/>
            </a:lvl3pPr>
            <a:lvl4pPr>
              <a:defRPr sz="1600"/>
            </a:lvl4pPr>
            <a:lvl5pPr>
              <a:defRPr sz="1600"/>
            </a:lvl5pPr>
            <a:lvl6pPr>
              <a:defRPr sz="1000"/>
            </a:lvl6pPr>
            <a:lvl7pPr>
              <a:defRPr sz="1000"/>
            </a:lvl7pPr>
            <a:lvl8pPr>
              <a:defRPr sz="1000"/>
            </a:lvl8pPr>
            <a:lvl9pPr>
              <a:defRPr sz="6000"/>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r>
              <a:rPr lang="en-US" noProof="0"/>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en-US" noProof="0"/>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23AA811B-2EBD-4900-905E-5BE206449611}" type="slidenum">
              <a:rPr lang="en-US" noProof="0" smtClean="0"/>
              <a:t>‹#›</a:t>
            </a:fld>
            <a:endParaRPr lang="en-US" noProof="0"/>
          </a:p>
        </p:txBody>
      </p:sp>
      <p:pic>
        <p:nvPicPr>
          <p:cNvPr id="2" name="Graphic 1">
            <a:extLst>
              <a:ext uri="{FF2B5EF4-FFF2-40B4-BE49-F238E27FC236}">
                <a16:creationId xmlns:a16="http://schemas.microsoft.com/office/drawing/2014/main" id="{9B9E74D0-2273-4FCC-A7C4-669BB997CF6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1605754018"/>
      </p:ext>
    </p:extLst>
  </p:cSld>
  <p:clrMapOvr>
    <a:masterClrMapping/>
  </p:clrMapOvr>
  <p:hf hdr="0" ftr="0" dt="0"/>
  <p:extLst>
    <p:ext uri="{DCECCB84-F9BA-43D5-87BE-67443E8EF086}">
      <p15:sldGuideLst xmlns:p15="http://schemas.microsoft.com/office/powerpoint/2012/main">
        <p15:guide id="2" orient="horz" pos="2215">
          <p15:clr>
            <a:srgbClr val="F26B43"/>
          </p15:clr>
        </p15:guide>
      </p15:sldGuideLst>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CONFERENCE Content C">
    <p:bg>
      <p:bgRef idx="1001">
        <a:schemeClr val="bg1"/>
      </p:bgRef>
    </p:bg>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6E92B61E-6EC1-4E52-A72B-DFED38D8950F}"/>
              </a:ext>
            </a:extLst>
          </p:cNvPr>
          <p:cNvSpPr>
            <a:spLocks noGrp="1"/>
          </p:cNvSpPr>
          <p:nvPr>
            <p:ph type="pic" sz="quarter" idx="16" hasCustomPrompt="1"/>
          </p:nvPr>
        </p:nvSpPr>
        <p:spPr>
          <a:xfrm>
            <a:off x="0" y="-1"/>
            <a:ext cx="12193200" cy="6861600"/>
          </a:xfrm>
          <a:solidFill>
            <a:schemeClr val="bg1">
              <a:lumMod val="95000"/>
            </a:schemeClr>
          </a:solidFill>
        </p:spPr>
        <p:txBody>
          <a:bodyPr lIns="0" tIns="720000" anchor="ctr" anchorCtr="0"/>
          <a:lstStyle>
            <a:lvl1pPr marL="0" indent="0" algn="ctr">
              <a:buNone/>
              <a:defRPr sz="1400"/>
            </a:lvl1pPr>
          </a:lstStyle>
          <a:p>
            <a:r>
              <a:rPr lang="en-US" noProof="0"/>
              <a:t>Click on icon and insert light background picture</a:t>
            </a:r>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5" y="539750"/>
            <a:ext cx="7888287" cy="2616199"/>
          </a:xfrm>
        </p:spPr>
        <p:txBody>
          <a:bodyPr anchor="t" anchorCtr="0"/>
          <a:lstStyle>
            <a:lvl1pPr>
              <a:defRPr sz="3600">
                <a:solidFill>
                  <a:schemeClr val="accent1"/>
                </a:solidFill>
              </a:defRPr>
            </a:lvl1pPr>
          </a:lstStyle>
          <a:p>
            <a:r>
              <a:rPr lang="en-US" noProof="0"/>
              <a:t>Conference slide: Click to add title in several lines</a:t>
            </a:r>
          </a:p>
        </p:txBody>
      </p:sp>
      <p:sp>
        <p:nvSpPr>
          <p:cNvPr id="14" name="Subtitle 2">
            <a:extLst>
              <a:ext uri="{FF2B5EF4-FFF2-40B4-BE49-F238E27FC236}">
                <a16:creationId xmlns:a16="http://schemas.microsoft.com/office/drawing/2014/main" id="{8FC2A111-B400-406D-9D8C-70EE40922199}"/>
              </a:ext>
            </a:extLst>
          </p:cNvPr>
          <p:cNvSpPr>
            <a:spLocks noGrp="1"/>
          </p:cNvSpPr>
          <p:nvPr>
            <p:ph type="subTitle" idx="18" hasCustomPrompt="1"/>
          </p:nvPr>
        </p:nvSpPr>
        <p:spPr>
          <a:xfrm>
            <a:off x="358775" y="3516312"/>
            <a:ext cx="2598737" cy="2981325"/>
          </a:xfrm>
        </p:spPr>
        <p:txBody>
          <a:bodyPr anchor="b" anchorCtr="0">
            <a:normAutofit/>
          </a:bodyPr>
          <a:lstStyle>
            <a:lvl1pPr marL="0" indent="0" algn="l">
              <a:lnSpc>
                <a:spcPct val="83000"/>
              </a:lnSpc>
              <a:spcBef>
                <a:spcPts val="0"/>
              </a:spcBef>
              <a:spcAft>
                <a:spcPts val="0"/>
              </a:spcAft>
              <a:buFont typeface="Arial" panose="020B0604020202020204" pitchFamily="34" charset="0"/>
              <a:buChar char="​"/>
              <a:defRPr sz="2800" cap="all" baseline="0">
                <a:solidFill>
                  <a:schemeClr val="accent1"/>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noProof="0"/>
              <a:t>Click to add conclusion or other text</a:t>
            </a:r>
          </a:p>
        </p:txBody>
      </p:sp>
      <p:sp>
        <p:nvSpPr>
          <p:cNvPr id="3" name="Content Placeholder 2"/>
          <p:cNvSpPr>
            <a:spLocks noGrp="1"/>
          </p:cNvSpPr>
          <p:nvPr>
            <p:ph idx="1" hasCustomPrompt="1"/>
          </p:nvPr>
        </p:nvSpPr>
        <p:spPr>
          <a:xfrm>
            <a:off x="9232900" y="3516312"/>
            <a:ext cx="2598738" cy="2981326"/>
          </a:xfrm>
        </p:spPr>
        <p:txBody>
          <a:bodyPr/>
          <a:lstStyle>
            <a:lvl1pPr>
              <a:defRPr sz="1400">
                <a:solidFill>
                  <a:schemeClr val="accent1"/>
                </a:solidFill>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vl6pPr>
              <a:defRPr sz="1000">
                <a:solidFill>
                  <a:schemeClr val="accent1"/>
                </a:solidFill>
              </a:defRPr>
            </a:lvl6pPr>
            <a:lvl7pPr>
              <a:defRPr sz="1000">
                <a:solidFill>
                  <a:schemeClr val="accent1"/>
                </a:solidFill>
              </a:defRPr>
            </a:lvl7pPr>
            <a:lvl8pPr>
              <a:defRPr sz="1000">
                <a:solidFill>
                  <a:schemeClr val="accent1"/>
                </a:solidFill>
              </a:defRPr>
            </a:lvl8pPr>
            <a:lvl9pPr>
              <a:defRPr sz="6000">
                <a:solidFill>
                  <a:schemeClr val="accent1"/>
                </a:solidFill>
              </a:defRPr>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lvl1pPr>
              <a:defRPr>
                <a:solidFill>
                  <a:schemeClr val="accent1"/>
                </a:solidFill>
              </a:defRPr>
            </a:lvl1pPr>
          </a:lstStyle>
          <a:p>
            <a:r>
              <a:rPr lang="en-US" noProof="0"/>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lvl1pPr>
              <a:defRPr>
                <a:solidFill>
                  <a:schemeClr val="accent1"/>
                </a:solidFill>
              </a:defRPr>
            </a:lvl1pPr>
          </a:lstStyle>
          <a:p>
            <a:endParaRPr lang="en-US" noProof="0">
              <a:solidFill>
                <a:schemeClr val="accent1"/>
              </a:solidFill>
            </a:endParaRPr>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en-US" noProof="0" smtClean="0"/>
              <a:pPr/>
              <a:t>‹#›</a:t>
            </a:fld>
            <a:endParaRPr lang="en-US" noProof="0"/>
          </a:p>
        </p:txBody>
      </p:sp>
      <p:sp>
        <p:nvSpPr>
          <p:cNvPr id="16" name="Logo">
            <a:extLst>
              <a:ext uri="{FF2B5EF4-FFF2-40B4-BE49-F238E27FC236}">
                <a16:creationId xmlns:a16="http://schemas.microsoft.com/office/drawing/2014/main" id="{B3C2F14E-6642-44B6-B07A-2BFBC82CF6FF}"/>
              </a:ext>
            </a:extLst>
          </p:cNvPr>
          <p:cNvSpPr>
            <a:spLocks noGrp="1" noChangeAspect="1"/>
          </p:cNvSpPr>
          <p:nvPr>
            <p:ph type="body" sz="quarter" idx="19" hasCustomPrompt="1"/>
          </p:nvPr>
        </p:nvSpPr>
        <p:spPr>
          <a:xfrm>
            <a:off x="378000" y="257063"/>
            <a:ext cx="247938" cy="101712"/>
          </a:xfrm>
          <a:custGeom>
            <a:avLst/>
            <a:gdLst>
              <a:gd name="connsiteX0" fmla="*/ 203926 w 1240833"/>
              <a:gd name="connsiteY0" fmla="*/ 147169 h 491272"/>
              <a:gd name="connsiteX1" fmla="*/ 63949 w 1240833"/>
              <a:gd name="connsiteY1" fmla="*/ 287227 h 491272"/>
              <a:gd name="connsiteX2" fmla="*/ 203926 w 1240833"/>
              <a:gd name="connsiteY2" fmla="*/ 426931 h 491272"/>
              <a:gd name="connsiteX3" fmla="*/ 343548 w 1240833"/>
              <a:gd name="connsiteY3" fmla="*/ 287227 h 491272"/>
              <a:gd name="connsiteX4" fmla="*/ 203926 w 1240833"/>
              <a:gd name="connsiteY4" fmla="*/ 147169 h 491272"/>
              <a:gd name="connsiteX5" fmla="*/ 1086648 w 1240833"/>
              <a:gd name="connsiteY5" fmla="*/ 83246 h 491272"/>
              <a:gd name="connsiteX6" fmla="*/ 1240833 w 1240833"/>
              <a:gd name="connsiteY6" fmla="*/ 153975 h 491272"/>
              <a:gd name="connsiteX7" fmla="*/ 1195359 w 1240833"/>
              <a:gd name="connsiteY7" fmla="*/ 199825 h 491272"/>
              <a:gd name="connsiteX8" fmla="*/ 1086648 w 1240833"/>
              <a:gd name="connsiteY8" fmla="*/ 147222 h 491272"/>
              <a:gd name="connsiteX9" fmla="*/ 946673 w 1240833"/>
              <a:gd name="connsiteY9" fmla="*/ 287259 h 491272"/>
              <a:gd name="connsiteX10" fmla="*/ 1086648 w 1240833"/>
              <a:gd name="connsiteY10" fmla="*/ 426941 h 491272"/>
              <a:gd name="connsiteX11" fmla="*/ 1195359 w 1240833"/>
              <a:gd name="connsiteY11" fmla="*/ 374693 h 491272"/>
              <a:gd name="connsiteX12" fmla="*/ 1240833 w 1240833"/>
              <a:gd name="connsiteY12" fmla="*/ 420187 h 491272"/>
              <a:gd name="connsiteX13" fmla="*/ 1086648 w 1240833"/>
              <a:gd name="connsiteY13" fmla="*/ 491272 h 491272"/>
              <a:gd name="connsiteX14" fmla="*/ 882370 w 1240833"/>
              <a:gd name="connsiteY14" fmla="*/ 287259 h 491272"/>
              <a:gd name="connsiteX15" fmla="*/ 1086648 w 1240833"/>
              <a:gd name="connsiteY15" fmla="*/ 83246 h 491272"/>
              <a:gd name="connsiteX16" fmla="*/ 645111 w 1240833"/>
              <a:gd name="connsiteY16" fmla="*/ 83246 h 491272"/>
              <a:gd name="connsiteX17" fmla="*/ 849037 w 1240833"/>
              <a:gd name="connsiteY17" fmla="*/ 287259 h 491272"/>
              <a:gd name="connsiteX18" fmla="*/ 846550 w 1240833"/>
              <a:gd name="connsiteY18" fmla="*/ 319247 h 491272"/>
              <a:gd name="connsiteX19" fmla="*/ 645111 w 1240833"/>
              <a:gd name="connsiteY19" fmla="*/ 319247 h 491272"/>
              <a:gd name="connsiteX20" fmla="*/ 645111 w 1240833"/>
              <a:gd name="connsiteY20" fmla="*/ 254916 h 491272"/>
              <a:gd name="connsiteX21" fmla="*/ 781180 w 1240833"/>
              <a:gd name="connsiteY21" fmla="*/ 254916 h 491272"/>
              <a:gd name="connsiteX22" fmla="*/ 645111 w 1240833"/>
              <a:gd name="connsiteY22" fmla="*/ 147222 h 491272"/>
              <a:gd name="connsiteX23" fmla="*/ 505489 w 1240833"/>
              <a:gd name="connsiteY23" fmla="*/ 287259 h 491272"/>
              <a:gd name="connsiteX24" fmla="*/ 645111 w 1240833"/>
              <a:gd name="connsiteY24" fmla="*/ 426941 h 491272"/>
              <a:gd name="connsiteX25" fmla="*/ 645111 w 1240833"/>
              <a:gd name="connsiteY25" fmla="*/ 491272 h 491272"/>
              <a:gd name="connsiteX26" fmla="*/ 441185 w 1240833"/>
              <a:gd name="connsiteY26" fmla="*/ 287259 h 491272"/>
              <a:gd name="connsiteX27" fmla="*/ 645111 w 1240833"/>
              <a:gd name="connsiteY27" fmla="*/ 83246 h 491272"/>
              <a:gd name="connsiteX28" fmla="*/ 0 w 1240833"/>
              <a:gd name="connsiteY28" fmla="*/ 0 h 491272"/>
              <a:gd name="connsiteX29" fmla="*/ 125 w 1240833"/>
              <a:gd name="connsiteY29" fmla="*/ 0 h 491272"/>
              <a:gd name="connsiteX30" fmla="*/ 999 w 1240833"/>
              <a:gd name="connsiteY30" fmla="*/ 0 h 491272"/>
              <a:gd name="connsiteX31" fmla="*/ 3372 w 1240833"/>
              <a:gd name="connsiteY31" fmla="*/ 0 h 491272"/>
              <a:gd name="connsiteX32" fmla="*/ 7994 w 1240833"/>
              <a:gd name="connsiteY32" fmla="*/ 0 h 491272"/>
              <a:gd name="connsiteX33" fmla="*/ 15613 w 1240833"/>
              <a:gd name="connsiteY33" fmla="*/ 0 h 491272"/>
              <a:gd name="connsiteX34" fmla="*/ 26978 w 1240833"/>
              <a:gd name="connsiteY34" fmla="*/ 0 h 491272"/>
              <a:gd name="connsiteX35" fmla="*/ 42841 w 1240833"/>
              <a:gd name="connsiteY35" fmla="*/ 0 h 491272"/>
              <a:gd name="connsiteX36" fmla="*/ 52692 w 1240833"/>
              <a:gd name="connsiteY36" fmla="*/ 0 h 491272"/>
              <a:gd name="connsiteX37" fmla="*/ 63949 w 1240833"/>
              <a:gd name="connsiteY37" fmla="*/ 0 h 491272"/>
              <a:gd name="connsiteX38" fmla="*/ 63949 w 1240833"/>
              <a:gd name="connsiteY38" fmla="*/ 138637 h 491272"/>
              <a:gd name="connsiteX39" fmla="*/ 203926 w 1240833"/>
              <a:gd name="connsiteY39" fmla="*/ 83182 h 491272"/>
              <a:gd name="connsiteX40" fmla="*/ 407852 w 1240833"/>
              <a:gd name="connsiteY40" fmla="*/ 287227 h 491272"/>
              <a:gd name="connsiteX41" fmla="*/ 203926 w 1240833"/>
              <a:gd name="connsiteY41" fmla="*/ 491272 h 491272"/>
              <a:gd name="connsiteX42" fmla="*/ 0 w 1240833"/>
              <a:gd name="connsiteY42" fmla="*/ 287227 h 491272"/>
              <a:gd name="connsiteX43" fmla="*/ 0 w 1240833"/>
              <a:gd name="connsiteY43" fmla="*/ 287157 h 491272"/>
              <a:gd name="connsiteX44" fmla="*/ 0 w 1240833"/>
              <a:gd name="connsiteY44" fmla="*/ 286666 h 491272"/>
              <a:gd name="connsiteX45" fmla="*/ 0 w 1240833"/>
              <a:gd name="connsiteY45" fmla="*/ 285334 h 491272"/>
              <a:gd name="connsiteX46" fmla="*/ 0 w 1240833"/>
              <a:gd name="connsiteY46" fmla="*/ 282739 h 491272"/>
              <a:gd name="connsiteX47" fmla="*/ 0 w 1240833"/>
              <a:gd name="connsiteY47" fmla="*/ 278462 h 491272"/>
              <a:gd name="connsiteX48" fmla="*/ 0 w 1240833"/>
              <a:gd name="connsiteY48" fmla="*/ 272081 h 491272"/>
              <a:gd name="connsiteX49" fmla="*/ 0 w 1240833"/>
              <a:gd name="connsiteY49" fmla="*/ 263175 h 491272"/>
              <a:gd name="connsiteX50" fmla="*/ 0 w 1240833"/>
              <a:gd name="connsiteY50" fmla="*/ 257644 h 491272"/>
              <a:gd name="connsiteX51" fmla="*/ 0 w 1240833"/>
              <a:gd name="connsiteY51" fmla="*/ 251324 h 491272"/>
              <a:gd name="connsiteX52" fmla="*/ 0 w 1240833"/>
              <a:gd name="connsiteY52" fmla="*/ 244163 h 491272"/>
              <a:gd name="connsiteX53" fmla="*/ 0 w 1240833"/>
              <a:gd name="connsiteY53" fmla="*/ 236107 h 491272"/>
              <a:gd name="connsiteX54" fmla="*/ 0 w 1240833"/>
              <a:gd name="connsiteY54" fmla="*/ 227105 h 491272"/>
              <a:gd name="connsiteX55" fmla="*/ 0 w 1240833"/>
              <a:gd name="connsiteY55" fmla="*/ 217104 h 491272"/>
              <a:gd name="connsiteX56" fmla="*/ 0 w 1240833"/>
              <a:gd name="connsiteY56" fmla="*/ 206050 h 491272"/>
              <a:gd name="connsiteX57" fmla="*/ 0 w 1240833"/>
              <a:gd name="connsiteY57" fmla="*/ 193893 h 491272"/>
              <a:gd name="connsiteX58" fmla="*/ 0 w 1240833"/>
              <a:gd name="connsiteY58" fmla="*/ 180578 h 491272"/>
              <a:gd name="connsiteX59" fmla="*/ 0 w 1240833"/>
              <a:gd name="connsiteY59" fmla="*/ 166053 h 491272"/>
              <a:gd name="connsiteX60" fmla="*/ 0 w 1240833"/>
              <a:gd name="connsiteY60" fmla="*/ 150267 h 491272"/>
              <a:gd name="connsiteX61" fmla="*/ 0 w 1240833"/>
              <a:gd name="connsiteY61" fmla="*/ 133165 h 491272"/>
              <a:gd name="connsiteX62" fmla="*/ 0 w 1240833"/>
              <a:gd name="connsiteY62" fmla="*/ 114697 h 491272"/>
              <a:gd name="connsiteX63" fmla="*/ 0 w 1240833"/>
              <a:gd name="connsiteY63" fmla="*/ 94808 h 491272"/>
              <a:gd name="connsiteX64" fmla="*/ 0 w 1240833"/>
              <a:gd name="connsiteY64" fmla="*/ 73446 h 491272"/>
              <a:gd name="connsiteX65" fmla="*/ 0 w 1240833"/>
              <a:gd name="connsiteY65" fmla="*/ 50560 h 491272"/>
              <a:gd name="connsiteX66" fmla="*/ 0 w 1240833"/>
              <a:gd name="connsiteY66" fmla="*/ 26095 h 49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40833" h="491272">
                <a:moveTo>
                  <a:pt x="203926" y="147169"/>
                </a:moveTo>
                <a:cubicBezTo>
                  <a:pt x="126477" y="147169"/>
                  <a:pt x="63949" y="210089"/>
                  <a:pt x="63949" y="287227"/>
                </a:cubicBezTo>
                <a:cubicBezTo>
                  <a:pt x="63949" y="364366"/>
                  <a:pt x="126477" y="426931"/>
                  <a:pt x="203926" y="426931"/>
                </a:cubicBezTo>
                <a:cubicBezTo>
                  <a:pt x="281020" y="426931"/>
                  <a:pt x="343548" y="364366"/>
                  <a:pt x="343548" y="287227"/>
                </a:cubicBezTo>
                <a:cubicBezTo>
                  <a:pt x="343548" y="210089"/>
                  <a:pt x="281020" y="147169"/>
                  <a:pt x="203926" y="147169"/>
                </a:cubicBezTo>
                <a:close/>
                <a:moveTo>
                  <a:pt x="1086648" y="83246"/>
                </a:moveTo>
                <a:cubicBezTo>
                  <a:pt x="1148109" y="83246"/>
                  <a:pt x="1203530" y="110614"/>
                  <a:pt x="1240833" y="153975"/>
                </a:cubicBezTo>
                <a:cubicBezTo>
                  <a:pt x="1240833" y="153975"/>
                  <a:pt x="1240833" y="153975"/>
                  <a:pt x="1195359" y="199825"/>
                </a:cubicBezTo>
                <a:cubicBezTo>
                  <a:pt x="1169780" y="167837"/>
                  <a:pt x="1130700" y="147222"/>
                  <a:pt x="1086648" y="147222"/>
                </a:cubicBezTo>
                <a:cubicBezTo>
                  <a:pt x="1009200" y="147222"/>
                  <a:pt x="946673" y="210132"/>
                  <a:pt x="946673" y="287259"/>
                </a:cubicBezTo>
                <a:cubicBezTo>
                  <a:pt x="946673" y="364386"/>
                  <a:pt x="1009200" y="426941"/>
                  <a:pt x="1086648" y="426941"/>
                </a:cubicBezTo>
                <a:cubicBezTo>
                  <a:pt x="1130700" y="426941"/>
                  <a:pt x="1169780" y="406681"/>
                  <a:pt x="1195359" y="374693"/>
                </a:cubicBezTo>
                <a:lnTo>
                  <a:pt x="1240833" y="420187"/>
                </a:lnTo>
                <a:cubicBezTo>
                  <a:pt x="1203530" y="463549"/>
                  <a:pt x="1148109" y="491272"/>
                  <a:pt x="1086648" y="491272"/>
                </a:cubicBezTo>
                <a:cubicBezTo>
                  <a:pt x="973673" y="491272"/>
                  <a:pt x="882370" y="399928"/>
                  <a:pt x="882370" y="287259"/>
                </a:cubicBezTo>
                <a:cubicBezTo>
                  <a:pt x="882370" y="174590"/>
                  <a:pt x="973673" y="83246"/>
                  <a:pt x="1086648" y="83246"/>
                </a:cubicBezTo>
                <a:close/>
                <a:moveTo>
                  <a:pt x="645111" y="83246"/>
                </a:moveTo>
                <a:cubicBezTo>
                  <a:pt x="757732" y="83246"/>
                  <a:pt x="849037" y="174590"/>
                  <a:pt x="849037" y="287259"/>
                </a:cubicBezTo>
                <a:cubicBezTo>
                  <a:pt x="849037" y="297922"/>
                  <a:pt x="848326" y="308940"/>
                  <a:pt x="846550" y="319247"/>
                </a:cubicBezTo>
                <a:cubicBezTo>
                  <a:pt x="846550" y="319247"/>
                  <a:pt x="846550" y="319247"/>
                  <a:pt x="645111" y="319247"/>
                </a:cubicBezTo>
                <a:cubicBezTo>
                  <a:pt x="645111" y="319247"/>
                  <a:pt x="645111" y="319247"/>
                  <a:pt x="645111" y="254916"/>
                </a:cubicBezTo>
                <a:cubicBezTo>
                  <a:pt x="645111" y="254916"/>
                  <a:pt x="645111" y="254916"/>
                  <a:pt x="781180" y="254916"/>
                </a:cubicBezTo>
                <a:cubicBezTo>
                  <a:pt x="766614" y="193427"/>
                  <a:pt x="711191" y="147222"/>
                  <a:pt x="645111" y="147222"/>
                </a:cubicBezTo>
                <a:cubicBezTo>
                  <a:pt x="568017" y="147222"/>
                  <a:pt x="505489" y="210132"/>
                  <a:pt x="505489" y="287259"/>
                </a:cubicBezTo>
                <a:cubicBezTo>
                  <a:pt x="505489" y="364386"/>
                  <a:pt x="568017" y="426941"/>
                  <a:pt x="645111" y="426941"/>
                </a:cubicBezTo>
                <a:cubicBezTo>
                  <a:pt x="645111" y="426941"/>
                  <a:pt x="645111" y="426941"/>
                  <a:pt x="645111" y="491272"/>
                </a:cubicBezTo>
                <a:cubicBezTo>
                  <a:pt x="532490" y="491272"/>
                  <a:pt x="441185" y="399928"/>
                  <a:pt x="441185" y="287259"/>
                </a:cubicBezTo>
                <a:cubicBezTo>
                  <a:pt x="441185" y="174590"/>
                  <a:pt x="532490" y="83246"/>
                  <a:pt x="645111" y="83246"/>
                </a:cubicBezTo>
                <a:close/>
                <a:moveTo>
                  <a:pt x="0" y="0"/>
                </a:moveTo>
                <a:lnTo>
                  <a:pt x="125" y="0"/>
                </a:lnTo>
                <a:lnTo>
                  <a:pt x="999" y="0"/>
                </a:lnTo>
                <a:lnTo>
                  <a:pt x="3372" y="0"/>
                </a:lnTo>
                <a:lnTo>
                  <a:pt x="7994" y="0"/>
                </a:lnTo>
                <a:lnTo>
                  <a:pt x="15613" y="0"/>
                </a:lnTo>
                <a:lnTo>
                  <a:pt x="26978" y="0"/>
                </a:lnTo>
                <a:lnTo>
                  <a:pt x="42841" y="0"/>
                </a:lnTo>
                <a:lnTo>
                  <a:pt x="52692" y="0"/>
                </a:lnTo>
                <a:lnTo>
                  <a:pt x="63949" y="0"/>
                </a:lnTo>
                <a:cubicBezTo>
                  <a:pt x="63949" y="0"/>
                  <a:pt x="63949" y="0"/>
                  <a:pt x="63949" y="138637"/>
                </a:cubicBezTo>
                <a:cubicBezTo>
                  <a:pt x="100542" y="104156"/>
                  <a:pt x="149569" y="83182"/>
                  <a:pt x="203926" y="83182"/>
                </a:cubicBezTo>
                <a:cubicBezTo>
                  <a:pt x="316547" y="83182"/>
                  <a:pt x="407852" y="174541"/>
                  <a:pt x="407852" y="287227"/>
                </a:cubicBezTo>
                <a:cubicBezTo>
                  <a:pt x="407852" y="399914"/>
                  <a:pt x="316547" y="491272"/>
                  <a:pt x="203926" y="491272"/>
                </a:cubicBezTo>
                <a:cubicBezTo>
                  <a:pt x="91305" y="491272"/>
                  <a:pt x="0" y="399914"/>
                  <a:pt x="0" y="287227"/>
                </a:cubicBezTo>
                <a:lnTo>
                  <a:pt x="0" y="287157"/>
                </a:lnTo>
                <a:lnTo>
                  <a:pt x="0" y="286666"/>
                </a:lnTo>
                <a:lnTo>
                  <a:pt x="0" y="285334"/>
                </a:lnTo>
                <a:lnTo>
                  <a:pt x="0" y="282739"/>
                </a:lnTo>
                <a:lnTo>
                  <a:pt x="0" y="278462"/>
                </a:lnTo>
                <a:lnTo>
                  <a:pt x="0" y="272081"/>
                </a:lnTo>
                <a:lnTo>
                  <a:pt x="0" y="263175"/>
                </a:lnTo>
                <a:lnTo>
                  <a:pt x="0" y="257644"/>
                </a:lnTo>
                <a:lnTo>
                  <a:pt x="0" y="251324"/>
                </a:lnTo>
                <a:lnTo>
                  <a:pt x="0" y="244163"/>
                </a:lnTo>
                <a:lnTo>
                  <a:pt x="0" y="236107"/>
                </a:lnTo>
                <a:lnTo>
                  <a:pt x="0" y="227105"/>
                </a:lnTo>
                <a:lnTo>
                  <a:pt x="0" y="217104"/>
                </a:lnTo>
                <a:lnTo>
                  <a:pt x="0" y="206050"/>
                </a:lnTo>
                <a:lnTo>
                  <a:pt x="0" y="193893"/>
                </a:lnTo>
                <a:lnTo>
                  <a:pt x="0" y="180578"/>
                </a:lnTo>
                <a:lnTo>
                  <a:pt x="0" y="166053"/>
                </a:lnTo>
                <a:lnTo>
                  <a:pt x="0" y="150267"/>
                </a:lnTo>
                <a:lnTo>
                  <a:pt x="0" y="133165"/>
                </a:lnTo>
                <a:lnTo>
                  <a:pt x="0" y="114697"/>
                </a:lnTo>
                <a:lnTo>
                  <a:pt x="0" y="94808"/>
                </a:lnTo>
                <a:lnTo>
                  <a:pt x="0" y="73446"/>
                </a:lnTo>
                <a:lnTo>
                  <a:pt x="0" y="50560"/>
                </a:lnTo>
                <a:lnTo>
                  <a:pt x="0" y="26095"/>
                </a:lnTo>
                <a:close/>
              </a:path>
            </a:pathLst>
          </a:custGeom>
          <a:solidFill>
            <a:schemeClr val="accent1"/>
          </a:solidFill>
        </p:spPr>
        <p:txBody>
          <a:bodyPr wrap="square">
            <a:noAutofit/>
          </a:bodyPr>
          <a:lstStyle>
            <a:lvl1pPr>
              <a:buNone/>
              <a:defRPr sz="100">
                <a:noFill/>
              </a:defRPr>
            </a:lvl1pPr>
          </a:lstStyle>
          <a:p>
            <a:pPr lvl="0"/>
            <a:r>
              <a:rPr lang="en-US" noProof="0"/>
              <a:t>.</a:t>
            </a:r>
          </a:p>
        </p:txBody>
      </p:sp>
    </p:spTree>
    <p:extLst>
      <p:ext uri="{BB962C8B-B14F-4D97-AF65-F5344CB8AC3E}">
        <p14:creationId xmlns:p14="http://schemas.microsoft.com/office/powerpoint/2010/main" val="1989622831"/>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991">
          <p15:clr>
            <a:srgbClr val="F26B43"/>
          </p15:clr>
        </p15:guide>
        <p15:guide id="2" orient="horz" pos="2215">
          <p15:clr>
            <a:srgbClr val="F26B43"/>
          </p15:clr>
        </p15:guide>
      </p15:sldGuideLst>
    </p:ext>
  </p:extLs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CONFERENCE Two Content 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D9FBBFB-1C03-40B5-9A11-9928E1D86F89}"/>
              </a:ext>
            </a:extLst>
          </p:cNvPr>
          <p:cNvSpPr/>
          <p:nvPr userDrawn="1"/>
        </p:nvSpPr>
        <p:spPr>
          <a:xfrm>
            <a:off x="0" y="0"/>
            <a:ext cx="121932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5" y="719138"/>
            <a:ext cx="5556250" cy="5778500"/>
          </a:xfrm>
        </p:spPr>
        <p:txBody>
          <a:bodyPr anchor="b" anchorCtr="0"/>
          <a:lstStyle>
            <a:lvl1pPr>
              <a:defRPr sz="4000">
                <a:solidFill>
                  <a:schemeClr val="accent1"/>
                </a:solidFill>
              </a:defRPr>
            </a:lvl1pPr>
          </a:lstStyle>
          <a:p>
            <a:r>
              <a:rPr lang="en-US"/>
              <a:t>Conference slide: Click to add Conclusion or statement, use orange color to highlight text</a:t>
            </a:r>
          </a:p>
        </p:txBody>
      </p:sp>
      <p:sp>
        <p:nvSpPr>
          <p:cNvPr id="14" name="Subtitle 2">
            <a:extLst>
              <a:ext uri="{FF2B5EF4-FFF2-40B4-BE49-F238E27FC236}">
                <a16:creationId xmlns:a16="http://schemas.microsoft.com/office/drawing/2014/main" id="{8FC2A111-B400-406D-9D8C-70EE40922199}"/>
              </a:ext>
            </a:extLst>
          </p:cNvPr>
          <p:cNvSpPr>
            <a:spLocks noGrp="1"/>
          </p:cNvSpPr>
          <p:nvPr>
            <p:ph type="subTitle" idx="18" hasCustomPrompt="1"/>
          </p:nvPr>
        </p:nvSpPr>
        <p:spPr>
          <a:xfrm>
            <a:off x="9232900" y="719138"/>
            <a:ext cx="2598738" cy="2520371"/>
          </a:xfrm>
        </p:spPr>
        <p:txBody>
          <a:bodyPr anchor="b" anchorCtr="0">
            <a:normAutofit/>
          </a:bodyPr>
          <a:lstStyle>
            <a:lvl1pPr marL="0" indent="0" algn="l">
              <a:lnSpc>
                <a:spcPct val="83000"/>
              </a:lnSpc>
              <a:spcBef>
                <a:spcPts val="0"/>
              </a:spcBef>
              <a:spcAft>
                <a:spcPts val="0"/>
              </a:spcAft>
              <a:buFont typeface="Arial" panose="020B0604020202020204" pitchFamily="34" charset="0"/>
              <a:buChar char="​"/>
              <a:defRPr sz="2800" cap="all" baseline="0">
                <a:solidFill>
                  <a:schemeClr val="accent1"/>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noProof="0"/>
              <a:t>Click to add title or text</a:t>
            </a:r>
            <a:endParaRPr lang="en-US"/>
          </a:p>
        </p:txBody>
      </p:sp>
      <p:sp>
        <p:nvSpPr>
          <p:cNvPr id="3" name="Content Placeholder 2"/>
          <p:cNvSpPr>
            <a:spLocks noGrp="1"/>
          </p:cNvSpPr>
          <p:nvPr>
            <p:ph idx="1" hasCustomPrompt="1"/>
          </p:nvPr>
        </p:nvSpPr>
        <p:spPr>
          <a:xfrm>
            <a:off x="6275388" y="3516312"/>
            <a:ext cx="2599200" cy="2981326"/>
          </a:xfrm>
        </p:spPr>
        <p:txBody>
          <a:bodyPr/>
          <a:lstStyle>
            <a:lvl1pPr>
              <a:defRPr sz="1400"/>
            </a:lvl1pPr>
            <a:lvl2pPr>
              <a:defRPr sz="1400"/>
            </a:lvl2pPr>
            <a:lvl3pPr>
              <a:defRPr sz="1400"/>
            </a:lvl3pPr>
            <a:lvl4pPr>
              <a:defRPr sz="1400"/>
            </a:lvl4pPr>
            <a:lvl5pPr>
              <a:defRPr sz="1400"/>
            </a:lvl5pPr>
            <a:lvl6pPr>
              <a:defRPr sz="1000"/>
            </a:lvl6pPr>
            <a:lvl7pPr>
              <a:defRPr sz="1000"/>
            </a:lvl7pPr>
            <a:lvl8pPr>
              <a:defRPr sz="1000"/>
            </a:lvl8pPr>
            <a:lvl9pPr>
              <a:defRPr sz="6000"/>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232900" y="3516312"/>
            <a:ext cx="2598736" cy="2981326"/>
          </a:xfrm>
        </p:spPr>
        <p:txBody>
          <a:bodyPr/>
          <a:lstStyle>
            <a:lvl1pPr>
              <a:defRPr sz="1400"/>
            </a:lvl1pPr>
            <a:lvl2pPr>
              <a:defRPr sz="1400"/>
            </a:lvl2pPr>
            <a:lvl3pPr>
              <a:defRPr sz="1400"/>
            </a:lvl3pPr>
            <a:lvl4pPr>
              <a:defRPr sz="1400"/>
            </a:lvl4pPr>
            <a:lvl5pPr>
              <a:defRPr sz="1400"/>
            </a:lvl5pPr>
            <a:lvl6pPr>
              <a:defRPr sz="1000"/>
            </a:lvl6pPr>
            <a:lvl7pPr>
              <a:defRPr sz="1000"/>
            </a:lvl7pPr>
            <a:lvl8pPr>
              <a:defRPr sz="1000"/>
            </a:lvl8pPr>
            <a:lvl9pPr>
              <a:defRPr sz="6000"/>
            </a:lvl9pPr>
          </a:lstStyle>
          <a:p>
            <a:pPr lvl="0"/>
            <a:r>
              <a:rPr lang="en-US" noProof="0"/>
              <a:t>Click to add text</a:t>
            </a:r>
            <a:endParaRPr lang="en-US"/>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r>
              <a:rPr lang="en-US"/>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23AA811B-2EBD-4900-905E-5BE206449611}" type="slidenum">
              <a:rPr lang="en-US" smtClean="0"/>
              <a:t>‹#›</a:t>
            </a:fld>
            <a:endParaRPr lang="en-US"/>
          </a:p>
        </p:txBody>
      </p:sp>
      <p:pic>
        <p:nvPicPr>
          <p:cNvPr id="2" name="Graphic 1">
            <a:extLst>
              <a:ext uri="{FF2B5EF4-FFF2-40B4-BE49-F238E27FC236}">
                <a16:creationId xmlns:a16="http://schemas.microsoft.com/office/drawing/2014/main" id="{293046CA-19F4-47B8-B143-F1200867BAD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3437702136"/>
      </p:ext>
    </p:extLst>
  </p:cSld>
  <p:clrMapOvr>
    <a:masterClrMapping/>
  </p:clrMapOvr>
  <p:hf hdr="0" ftr="0" dt="0"/>
  <p:extLst>
    <p:ext uri="{DCECCB84-F9BA-43D5-87BE-67443E8EF086}">
      <p15:sldGuideLst xmlns:p15="http://schemas.microsoft.com/office/powerpoint/2012/main">
        <p15:guide id="2" orient="horz" pos="2215">
          <p15:clr>
            <a:srgbClr val="F26B43"/>
          </p15:clr>
        </p15:guide>
        <p15:guide id="3" orient="horz" pos="453">
          <p15:clr>
            <a:srgbClr val="F26B43"/>
          </p15:clr>
        </p15:guide>
      </p15:sldGuideLst>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CONFERENCE Two Content B">
    <p:bg>
      <p:bgRef idx="1001">
        <a:schemeClr val="bg1"/>
      </p:bgRef>
    </p:bg>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6E92B61E-6EC1-4E52-A72B-DFED38D8950F}"/>
              </a:ext>
            </a:extLst>
          </p:cNvPr>
          <p:cNvSpPr>
            <a:spLocks noGrp="1"/>
          </p:cNvSpPr>
          <p:nvPr>
            <p:ph type="pic" sz="quarter" idx="16" hasCustomPrompt="1"/>
          </p:nvPr>
        </p:nvSpPr>
        <p:spPr>
          <a:xfrm>
            <a:off x="0" y="-1"/>
            <a:ext cx="12193200" cy="6861600"/>
          </a:xfrm>
          <a:solidFill>
            <a:schemeClr val="tx1">
              <a:lumMod val="85000"/>
            </a:schemeClr>
          </a:solidFill>
        </p:spPr>
        <p:txBody>
          <a:bodyPr lIns="4896000" tIns="0" rIns="4896000" bIns="900000" anchor="ctr" anchorCtr="0"/>
          <a:lstStyle>
            <a:lvl1pPr marL="0" indent="0" algn="ctr">
              <a:buNone/>
              <a:defRPr sz="1400"/>
            </a:lvl1pPr>
          </a:lstStyle>
          <a:p>
            <a:r>
              <a:rPr lang="en-US"/>
              <a:t>Click on icon and insert light background picture</a:t>
            </a:r>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358774" y="539750"/>
            <a:ext cx="4570413" cy="2620963"/>
          </a:xfrm>
        </p:spPr>
        <p:txBody>
          <a:bodyPr anchor="t" anchorCtr="0"/>
          <a:lstStyle>
            <a:lvl1pPr>
              <a:defRPr sz="2800">
                <a:solidFill>
                  <a:schemeClr val="accent2"/>
                </a:solidFill>
              </a:defRPr>
            </a:lvl1pPr>
          </a:lstStyle>
          <a:p>
            <a:r>
              <a:rPr lang="en-US"/>
              <a:t>Conference slide: Click to add title in several lines</a:t>
            </a:r>
          </a:p>
        </p:txBody>
      </p:sp>
      <p:sp>
        <p:nvSpPr>
          <p:cNvPr id="14" name="Subtitle 2">
            <a:extLst>
              <a:ext uri="{FF2B5EF4-FFF2-40B4-BE49-F238E27FC236}">
                <a16:creationId xmlns:a16="http://schemas.microsoft.com/office/drawing/2014/main" id="{8FC2A111-B400-406D-9D8C-70EE40922199}"/>
              </a:ext>
            </a:extLst>
          </p:cNvPr>
          <p:cNvSpPr>
            <a:spLocks noGrp="1"/>
          </p:cNvSpPr>
          <p:nvPr>
            <p:ph type="subTitle" idx="18" hasCustomPrompt="1"/>
          </p:nvPr>
        </p:nvSpPr>
        <p:spPr>
          <a:xfrm>
            <a:off x="9233382" y="3516312"/>
            <a:ext cx="2598736" cy="2981325"/>
          </a:xfrm>
        </p:spPr>
        <p:txBody>
          <a:bodyPr anchor="b" anchorCtr="0">
            <a:normAutofit/>
          </a:bodyPr>
          <a:lstStyle>
            <a:lvl1pPr marL="0" indent="0" algn="l">
              <a:lnSpc>
                <a:spcPct val="83000"/>
              </a:lnSpc>
              <a:spcBef>
                <a:spcPts val="0"/>
              </a:spcBef>
              <a:spcAft>
                <a:spcPts val="0"/>
              </a:spcAft>
              <a:buFont typeface="Arial" panose="020B0604020202020204" pitchFamily="34" charset="0"/>
              <a:buChar char="​"/>
              <a:defRPr sz="2800" cap="all" baseline="0">
                <a:solidFill>
                  <a:schemeClr val="accent4"/>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noProof="0"/>
              <a:t>Click to add conclusion or other text</a:t>
            </a:r>
            <a:endParaRPr lang="en-US"/>
          </a:p>
        </p:txBody>
      </p:sp>
      <p:sp>
        <p:nvSpPr>
          <p:cNvPr id="3" name="Content Placeholder 2"/>
          <p:cNvSpPr>
            <a:spLocks noGrp="1"/>
          </p:cNvSpPr>
          <p:nvPr>
            <p:ph idx="1" hasCustomPrompt="1"/>
          </p:nvPr>
        </p:nvSpPr>
        <p:spPr>
          <a:xfrm>
            <a:off x="358776" y="3516312"/>
            <a:ext cx="2598738" cy="2981326"/>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a:defRPr sz="6000">
                <a:solidFill>
                  <a:schemeClr val="tx1"/>
                </a:solidFill>
              </a:defRPr>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6290" y="3516312"/>
            <a:ext cx="2598736" cy="2981326"/>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a:defRPr sz="6000">
                <a:solidFill>
                  <a:schemeClr val="tx1"/>
                </a:solidFill>
              </a:defRPr>
            </a:lvl9pPr>
          </a:lstStyle>
          <a:p>
            <a:pPr lvl="0"/>
            <a:r>
              <a:rPr lang="en-US" noProof="0"/>
              <a:t>Click to add text</a:t>
            </a:r>
            <a:endParaRPr lang="en-US"/>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lvl1pPr>
              <a:defRPr>
                <a:solidFill>
                  <a:schemeClr val="tx1"/>
                </a:solidFill>
              </a:defRPr>
            </a:lvl1pPr>
          </a:lstStyle>
          <a:p>
            <a:r>
              <a:rPr lang="en-US"/>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lvl1pPr>
              <a:defRPr>
                <a:solidFill>
                  <a:schemeClr val="tx1"/>
                </a:solidFill>
              </a:defRPr>
            </a:lvl1pPr>
          </a:lstStyle>
          <a:p>
            <a:endParaRPr lang="en-US">
              <a:solidFill>
                <a:schemeClr val="tx1"/>
              </a:solidFill>
            </a:endParaRPr>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a:p>
        </p:txBody>
      </p:sp>
      <p:sp>
        <p:nvSpPr>
          <p:cNvPr id="16" name="Logo">
            <a:extLst>
              <a:ext uri="{FF2B5EF4-FFF2-40B4-BE49-F238E27FC236}">
                <a16:creationId xmlns:a16="http://schemas.microsoft.com/office/drawing/2014/main" id="{B3C2F14E-6642-44B6-B07A-2BFBC82CF6FF}"/>
              </a:ext>
            </a:extLst>
          </p:cNvPr>
          <p:cNvSpPr>
            <a:spLocks noGrp="1" noChangeAspect="1"/>
          </p:cNvSpPr>
          <p:nvPr>
            <p:ph type="body" sz="quarter" idx="19" hasCustomPrompt="1"/>
          </p:nvPr>
        </p:nvSpPr>
        <p:spPr>
          <a:xfrm>
            <a:off x="378000" y="257063"/>
            <a:ext cx="247938" cy="101712"/>
          </a:xfrm>
          <a:custGeom>
            <a:avLst/>
            <a:gdLst>
              <a:gd name="connsiteX0" fmla="*/ 203926 w 1240833"/>
              <a:gd name="connsiteY0" fmla="*/ 147169 h 491272"/>
              <a:gd name="connsiteX1" fmla="*/ 63949 w 1240833"/>
              <a:gd name="connsiteY1" fmla="*/ 287227 h 491272"/>
              <a:gd name="connsiteX2" fmla="*/ 203926 w 1240833"/>
              <a:gd name="connsiteY2" fmla="*/ 426931 h 491272"/>
              <a:gd name="connsiteX3" fmla="*/ 343548 w 1240833"/>
              <a:gd name="connsiteY3" fmla="*/ 287227 h 491272"/>
              <a:gd name="connsiteX4" fmla="*/ 203926 w 1240833"/>
              <a:gd name="connsiteY4" fmla="*/ 147169 h 491272"/>
              <a:gd name="connsiteX5" fmla="*/ 1086648 w 1240833"/>
              <a:gd name="connsiteY5" fmla="*/ 83246 h 491272"/>
              <a:gd name="connsiteX6" fmla="*/ 1240833 w 1240833"/>
              <a:gd name="connsiteY6" fmla="*/ 153975 h 491272"/>
              <a:gd name="connsiteX7" fmla="*/ 1195359 w 1240833"/>
              <a:gd name="connsiteY7" fmla="*/ 199825 h 491272"/>
              <a:gd name="connsiteX8" fmla="*/ 1086648 w 1240833"/>
              <a:gd name="connsiteY8" fmla="*/ 147222 h 491272"/>
              <a:gd name="connsiteX9" fmla="*/ 946673 w 1240833"/>
              <a:gd name="connsiteY9" fmla="*/ 287259 h 491272"/>
              <a:gd name="connsiteX10" fmla="*/ 1086648 w 1240833"/>
              <a:gd name="connsiteY10" fmla="*/ 426941 h 491272"/>
              <a:gd name="connsiteX11" fmla="*/ 1195359 w 1240833"/>
              <a:gd name="connsiteY11" fmla="*/ 374693 h 491272"/>
              <a:gd name="connsiteX12" fmla="*/ 1240833 w 1240833"/>
              <a:gd name="connsiteY12" fmla="*/ 420187 h 491272"/>
              <a:gd name="connsiteX13" fmla="*/ 1086648 w 1240833"/>
              <a:gd name="connsiteY13" fmla="*/ 491272 h 491272"/>
              <a:gd name="connsiteX14" fmla="*/ 882370 w 1240833"/>
              <a:gd name="connsiteY14" fmla="*/ 287259 h 491272"/>
              <a:gd name="connsiteX15" fmla="*/ 1086648 w 1240833"/>
              <a:gd name="connsiteY15" fmla="*/ 83246 h 491272"/>
              <a:gd name="connsiteX16" fmla="*/ 645111 w 1240833"/>
              <a:gd name="connsiteY16" fmla="*/ 83246 h 491272"/>
              <a:gd name="connsiteX17" fmla="*/ 849037 w 1240833"/>
              <a:gd name="connsiteY17" fmla="*/ 287259 h 491272"/>
              <a:gd name="connsiteX18" fmla="*/ 846550 w 1240833"/>
              <a:gd name="connsiteY18" fmla="*/ 319247 h 491272"/>
              <a:gd name="connsiteX19" fmla="*/ 645111 w 1240833"/>
              <a:gd name="connsiteY19" fmla="*/ 319247 h 491272"/>
              <a:gd name="connsiteX20" fmla="*/ 645111 w 1240833"/>
              <a:gd name="connsiteY20" fmla="*/ 254916 h 491272"/>
              <a:gd name="connsiteX21" fmla="*/ 781180 w 1240833"/>
              <a:gd name="connsiteY21" fmla="*/ 254916 h 491272"/>
              <a:gd name="connsiteX22" fmla="*/ 645111 w 1240833"/>
              <a:gd name="connsiteY22" fmla="*/ 147222 h 491272"/>
              <a:gd name="connsiteX23" fmla="*/ 505489 w 1240833"/>
              <a:gd name="connsiteY23" fmla="*/ 287259 h 491272"/>
              <a:gd name="connsiteX24" fmla="*/ 645111 w 1240833"/>
              <a:gd name="connsiteY24" fmla="*/ 426941 h 491272"/>
              <a:gd name="connsiteX25" fmla="*/ 645111 w 1240833"/>
              <a:gd name="connsiteY25" fmla="*/ 491272 h 491272"/>
              <a:gd name="connsiteX26" fmla="*/ 441185 w 1240833"/>
              <a:gd name="connsiteY26" fmla="*/ 287259 h 491272"/>
              <a:gd name="connsiteX27" fmla="*/ 645111 w 1240833"/>
              <a:gd name="connsiteY27" fmla="*/ 83246 h 491272"/>
              <a:gd name="connsiteX28" fmla="*/ 0 w 1240833"/>
              <a:gd name="connsiteY28" fmla="*/ 0 h 491272"/>
              <a:gd name="connsiteX29" fmla="*/ 125 w 1240833"/>
              <a:gd name="connsiteY29" fmla="*/ 0 h 491272"/>
              <a:gd name="connsiteX30" fmla="*/ 999 w 1240833"/>
              <a:gd name="connsiteY30" fmla="*/ 0 h 491272"/>
              <a:gd name="connsiteX31" fmla="*/ 3372 w 1240833"/>
              <a:gd name="connsiteY31" fmla="*/ 0 h 491272"/>
              <a:gd name="connsiteX32" fmla="*/ 7994 w 1240833"/>
              <a:gd name="connsiteY32" fmla="*/ 0 h 491272"/>
              <a:gd name="connsiteX33" fmla="*/ 15613 w 1240833"/>
              <a:gd name="connsiteY33" fmla="*/ 0 h 491272"/>
              <a:gd name="connsiteX34" fmla="*/ 26978 w 1240833"/>
              <a:gd name="connsiteY34" fmla="*/ 0 h 491272"/>
              <a:gd name="connsiteX35" fmla="*/ 42841 w 1240833"/>
              <a:gd name="connsiteY35" fmla="*/ 0 h 491272"/>
              <a:gd name="connsiteX36" fmla="*/ 52692 w 1240833"/>
              <a:gd name="connsiteY36" fmla="*/ 0 h 491272"/>
              <a:gd name="connsiteX37" fmla="*/ 63949 w 1240833"/>
              <a:gd name="connsiteY37" fmla="*/ 0 h 491272"/>
              <a:gd name="connsiteX38" fmla="*/ 63949 w 1240833"/>
              <a:gd name="connsiteY38" fmla="*/ 138637 h 491272"/>
              <a:gd name="connsiteX39" fmla="*/ 203926 w 1240833"/>
              <a:gd name="connsiteY39" fmla="*/ 83182 h 491272"/>
              <a:gd name="connsiteX40" fmla="*/ 407852 w 1240833"/>
              <a:gd name="connsiteY40" fmla="*/ 287227 h 491272"/>
              <a:gd name="connsiteX41" fmla="*/ 203926 w 1240833"/>
              <a:gd name="connsiteY41" fmla="*/ 491272 h 491272"/>
              <a:gd name="connsiteX42" fmla="*/ 0 w 1240833"/>
              <a:gd name="connsiteY42" fmla="*/ 287227 h 491272"/>
              <a:gd name="connsiteX43" fmla="*/ 0 w 1240833"/>
              <a:gd name="connsiteY43" fmla="*/ 287157 h 491272"/>
              <a:gd name="connsiteX44" fmla="*/ 0 w 1240833"/>
              <a:gd name="connsiteY44" fmla="*/ 286666 h 491272"/>
              <a:gd name="connsiteX45" fmla="*/ 0 w 1240833"/>
              <a:gd name="connsiteY45" fmla="*/ 285334 h 491272"/>
              <a:gd name="connsiteX46" fmla="*/ 0 w 1240833"/>
              <a:gd name="connsiteY46" fmla="*/ 282739 h 491272"/>
              <a:gd name="connsiteX47" fmla="*/ 0 w 1240833"/>
              <a:gd name="connsiteY47" fmla="*/ 278462 h 491272"/>
              <a:gd name="connsiteX48" fmla="*/ 0 w 1240833"/>
              <a:gd name="connsiteY48" fmla="*/ 272081 h 491272"/>
              <a:gd name="connsiteX49" fmla="*/ 0 w 1240833"/>
              <a:gd name="connsiteY49" fmla="*/ 263175 h 491272"/>
              <a:gd name="connsiteX50" fmla="*/ 0 w 1240833"/>
              <a:gd name="connsiteY50" fmla="*/ 257644 h 491272"/>
              <a:gd name="connsiteX51" fmla="*/ 0 w 1240833"/>
              <a:gd name="connsiteY51" fmla="*/ 251324 h 491272"/>
              <a:gd name="connsiteX52" fmla="*/ 0 w 1240833"/>
              <a:gd name="connsiteY52" fmla="*/ 244163 h 491272"/>
              <a:gd name="connsiteX53" fmla="*/ 0 w 1240833"/>
              <a:gd name="connsiteY53" fmla="*/ 236107 h 491272"/>
              <a:gd name="connsiteX54" fmla="*/ 0 w 1240833"/>
              <a:gd name="connsiteY54" fmla="*/ 227105 h 491272"/>
              <a:gd name="connsiteX55" fmla="*/ 0 w 1240833"/>
              <a:gd name="connsiteY55" fmla="*/ 217104 h 491272"/>
              <a:gd name="connsiteX56" fmla="*/ 0 w 1240833"/>
              <a:gd name="connsiteY56" fmla="*/ 206050 h 491272"/>
              <a:gd name="connsiteX57" fmla="*/ 0 w 1240833"/>
              <a:gd name="connsiteY57" fmla="*/ 193893 h 491272"/>
              <a:gd name="connsiteX58" fmla="*/ 0 w 1240833"/>
              <a:gd name="connsiteY58" fmla="*/ 180578 h 491272"/>
              <a:gd name="connsiteX59" fmla="*/ 0 w 1240833"/>
              <a:gd name="connsiteY59" fmla="*/ 166053 h 491272"/>
              <a:gd name="connsiteX60" fmla="*/ 0 w 1240833"/>
              <a:gd name="connsiteY60" fmla="*/ 150267 h 491272"/>
              <a:gd name="connsiteX61" fmla="*/ 0 w 1240833"/>
              <a:gd name="connsiteY61" fmla="*/ 133165 h 491272"/>
              <a:gd name="connsiteX62" fmla="*/ 0 w 1240833"/>
              <a:gd name="connsiteY62" fmla="*/ 114697 h 491272"/>
              <a:gd name="connsiteX63" fmla="*/ 0 w 1240833"/>
              <a:gd name="connsiteY63" fmla="*/ 94808 h 491272"/>
              <a:gd name="connsiteX64" fmla="*/ 0 w 1240833"/>
              <a:gd name="connsiteY64" fmla="*/ 73446 h 491272"/>
              <a:gd name="connsiteX65" fmla="*/ 0 w 1240833"/>
              <a:gd name="connsiteY65" fmla="*/ 50560 h 491272"/>
              <a:gd name="connsiteX66" fmla="*/ 0 w 1240833"/>
              <a:gd name="connsiteY66" fmla="*/ 26095 h 49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40833" h="491272">
                <a:moveTo>
                  <a:pt x="203926" y="147169"/>
                </a:moveTo>
                <a:cubicBezTo>
                  <a:pt x="126477" y="147169"/>
                  <a:pt x="63949" y="210089"/>
                  <a:pt x="63949" y="287227"/>
                </a:cubicBezTo>
                <a:cubicBezTo>
                  <a:pt x="63949" y="364366"/>
                  <a:pt x="126477" y="426931"/>
                  <a:pt x="203926" y="426931"/>
                </a:cubicBezTo>
                <a:cubicBezTo>
                  <a:pt x="281020" y="426931"/>
                  <a:pt x="343548" y="364366"/>
                  <a:pt x="343548" y="287227"/>
                </a:cubicBezTo>
                <a:cubicBezTo>
                  <a:pt x="343548" y="210089"/>
                  <a:pt x="281020" y="147169"/>
                  <a:pt x="203926" y="147169"/>
                </a:cubicBezTo>
                <a:close/>
                <a:moveTo>
                  <a:pt x="1086648" y="83246"/>
                </a:moveTo>
                <a:cubicBezTo>
                  <a:pt x="1148109" y="83246"/>
                  <a:pt x="1203530" y="110614"/>
                  <a:pt x="1240833" y="153975"/>
                </a:cubicBezTo>
                <a:cubicBezTo>
                  <a:pt x="1240833" y="153975"/>
                  <a:pt x="1240833" y="153975"/>
                  <a:pt x="1195359" y="199825"/>
                </a:cubicBezTo>
                <a:cubicBezTo>
                  <a:pt x="1169780" y="167837"/>
                  <a:pt x="1130700" y="147222"/>
                  <a:pt x="1086648" y="147222"/>
                </a:cubicBezTo>
                <a:cubicBezTo>
                  <a:pt x="1009200" y="147222"/>
                  <a:pt x="946673" y="210132"/>
                  <a:pt x="946673" y="287259"/>
                </a:cubicBezTo>
                <a:cubicBezTo>
                  <a:pt x="946673" y="364386"/>
                  <a:pt x="1009200" y="426941"/>
                  <a:pt x="1086648" y="426941"/>
                </a:cubicBezTo>
                <a:cubicBezTo>
                  <a:pt x="1130700" y="426941"/>
                  <a:pt x="1169780" y="406681"/>
                  <a:pt x="1195359" y="374693"/>
                </a:cubicBezTo>
                <a:lnTo>
                  <a:pt x="1240833" y="420187"/>
                </a:lnTo>
                <a:cubicBezTo>
                  <a:pt x="1203530" y="463549"/>
                  <a:pt x="1148109" y="491272"/>
                  <a:pt x="1086648" y="491272"/>
                </a:cubicBezTo>
                <a:cubicBezTo>
                  <a:pt x="973673" y="491272"/>
                  <a:pt x="882370" y="399928"/>
                  <a:pt x="882370" y="287259"/>
                </a:cubicBezTo>
                <a:cubicBezTo>
                  <a:pt x="882370" y="174590"/>
                  <a:pt x="973673" y="83246"/>
                  <a:pt x="1086648" y="83246"/>
                </a:cubicBezTo>
                <a:close/>
                <a:moveTo>
                  <a:pt x="645111" y="83246"/>
                </a:moveTo>
                <a:cubicBezTo>
                  <a:pt x="757732" y="83246"/>
                  <a:pt x="849037" y="174590"/>
                  <a:pt x="849037" y="287259"/>
                </a:cubicBezTo>
                <a:cubicBezTo>
                  <a:pt x="849037" y="297922"/>
                  <a:pt x="848326" y="308940"/>
                  <a:pt x="846550" y="319247"/>
                </a:cubicBezTo>
                <a:cubicBezTo>
                  <a:pt x="846550" y="319247"/>
                  <a:pt x="846550" y="319247"/>
                  <a:pt x="645111" y="319247"/>
                </a:cubicBezTo>
                <a:cubicBezTo>
                  <a:pt x="645111" y="319247"/>
                  <a:pt x="645111" y="319247"/>
                  <a:pt x="645111" y="254916"/>
                </a:cubicBezTo>
                <a:cubicBezTo>
                  <a:pt x="645111" y="254916"/>
                  <a:pt x="645111" y="254916"/>
                  <a:pt x="781180" y="254916"/>
                </a:cubicBezTo>
                <a:cubicBezTo>
                  <a:pt x="766614" y="193427"/>
                  <a:pt x="711191" y="147222"/>
                  <a:pt x="645111" y="147222"/>
                </a:cubicBezTo>
                <a:cubicBezTo>
                  <a:pt x="568017" y="147222"/>
                  <a:pt x="505489" y="210132"/>
                  <a:pt x="505489" y="287259"/>
                </a:cubicBezTo>
                <a:cubicBezTo>
                  <a:pt x="505489" y="364386"/>
                  <a:pt x="568017" y="426941"/>
                  <a:pt x="645111" y="426941"/>
                </a:cubicBezTo>
                <a:cubicBezTo>
                  <a:pt x="645111" y="426941"/>
                  <a:pt x="645111" y="426941"/>
                  <a:pt x="645111" y="491272"/>
                </a:cubicBezTo>
                <a:cubicBezTo>
                  <a:pt x="532490" y="491272"/>
                  <a:pt x="441185" y="399928"/>
                  <a:pt x="441185" y="287259"/>
                </a:cubicBezTo>
                <a:cubicBezTo>
                  <a:pt x="441185" y="174590"/>
                  <a:pt x="532490" y="83246"/>
                  <a:pt x="645111" y="83246"/>
                </a:cubicBezTo>
                <a:close/>
                <a:moveTo>
                  <a:pt x="0" y="0"/>
                </a:moveTo>
                <a:lnTo>
                  <a:pt x="125" y="0"/>
                </a:lnTo>
                <a:lnTo>
                  <a:pt x="999" y="0"/>
                </a:lnTo>
                <a:lnTo>
                  <a:pt x="3372" y="0"/>
                </a:lnTo>
                <a:lnTo>
                  <a:pt x="7994" y="0"/>
                </a:lnTo>
                <a:lnTo>
                  <a:pt x="15613" y="0"/>
                </a:lnTo>
                <a:lnTo>
                  <a:pt x="26978" y="0"/>
                </a:lnTo>
                <a:lnTo>
                  <a:pt x="42841" y="0"/>
                </a:lnTo>
                <a:lnTo>
                  <a:pt x="52692" y="0"/>
                </a:lnTo>
                <a:lnTo>
                  <a:pt x="63949" y="0"/>
                </a:lnTo>
                <a:cubicBezTo>
                  <a:pt x="63949" y="0"/>
                  <a:pt x="63949" y="0"/>
                  <a:pt x="63949" y="138637"/>
                </a:cubicBezTo>
                <a:cubicBezTo>
                  <a:pt x="100542" y="104156"/>
                  <a:pt x="149569" y="83182"/>
                  <a:pt x="203926" y="83182"/>
                </a:cubicBezTo>
                <a:cubicBezTo>
                  <a:pt x="316547" y="83182"/>
                  <a:pt x="407852" y="174541"/>
                  <a:pt x="407852" y="287227"/>
                </a:cubicBezTo>
                <a:cubicBezTo>
                  <a:pt x="407852" y="399914"/>
                  <a:pt x="316547" y="491272"/>
                  <a:pt x="203926" y="491272"/>
                </a:cubicBezTo>
                <a:cubicBezTo>
                  <a:pt x="91305" y="491272"/>
                  <a:pt x="0" y="399914"/>
                  <a:pt x="0" y="287227"/>
                </a:cubicBezTo>
                <a:lnTo>
                  <a:pt x="0" y="287157"/>
                </a:lnTo>
                <a:lnTo>
                  <a:pt x="0" y="286666"/>
                </a:lnTo>
                <a:lnTo>
                  <a:pt x="0" y="285334"/>
                </a:lnTo>
                <a:lnTo>
                  <a:pt x="0" y="282739"/>
                </a:lnTo>
                <a:lnTo>
                  <a:pt x="0" y="278462"/>
                </a:lnTo>
                <a:lnTo>
                  <a:pt x="0" y="272081"/>
                </a:lnTo>
                <a:lnTo>
                  <a:pt x="0" y="263175"/>
                </a:lnTo>
                <a:lnTo>
                  <a:pt x="0" y="257644"/>
                </a:lnTo>
                <a:lnTo>
                  <a:pt x="0" y="251324"/>
                </a:lnTo>
                <a:lnTo>
                  <a:pt x="0" y="244163"/>
                </a:lnTo>
                <a:lnTo>
                  <a:pt x="0" y="236107"/>
                </a:lnTo>
                <a:lnTo>
                  <a:pt x="0" y="227105"/>
                </a:lnTo>
                <a:lnTo>
                  <a:pt x="0" y="217104"/>
                </a:lnTo>
                <a:lnTo>
                  <a:pt x="0" y="206050"/>
                </a:lnTo>
                <a:lnTo>
                  <a:pt x="0" y="193893"/>
                </a:lnTo>
                <a:lnTo>
                  <a:pt x="0" y="180578"/>
                </a:lnTo>
                <a:lnTo>
                  <a:pt x="0" y="166053"/>
                </a:lnTo>
                <a:lnTo>
                  <a:pt x="0" y="150267"/>
                </a:lnTo>
                <a:lnTo>
                  <a:pt x="0" y="133165"/>
                </a:lnTo>
                <a:lnTo>
                  <a:pt x="0" y="114697"/>
                </a:lnTo>
                <a:lnTo>
                  <a:pt x="0" y="94808"/>
                </a:lnTo>
                <a:lnTo>
                  <a:pt x="0" y="73446"/>
                </a:lnTo>
                <a:lnTo>
                  <a:pt x="0" y="50560"/>
                </a:lnTo>
                <a:lnTo>
                  <a:pt x="0" y="26095"/>
                </a:lnTo>
                <a:close/>
              </a:path>
            </a:pathLst>
          </a:custGeom>
          <a:solidFill>
            <a:schemeClr val="tx1"/>
          </a:solidFill>
        </p:spPr>
        <p:txBody>
          <a:bodyPr wrap="square">
            <a:noAutofit/>
          </a:bodyPr>
          <a:lstStyle>
            <a:lvl1pPr>
              <a:buNone/>
              <a:defRPr sz="100">
                <a:noFill/>
              </a:defRPr>
            </a:lvl1pPr>
          </a:lstStyle>
          <a:p>
            <a:pPr lvl="0"/>
            <a:r>
              <a:rPr lang="en-US"/>
              <a:t>.</a:t>
            </a:r>
          </a:p>
        </p:txBody>
      </p:sp>
    </p:spTree>
    <p:extLst>
      <p:ext uri="{BB962C8B-B14F-4D97-AF65-F5344CB8AC3E}">
        <p14:creationId xmlns:p14="http://schemas.microsoft.com/office/powerpoint/2010/main" val="2826183079"/>
      </p:ext>
    </p:extLst>
  </p:cSld>
  <p:clrMapOvr>
    <a:overrideClrMapping bg1="dk1" tx1="lt1" bg2="dk2" tx2="lt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991">
          <p15:clr>
            <a:srgbClr val="F26B43"/>
          </p15:clr>
        </p15:guide>
        <p15:guide id="2" orient="horz" pos="2215">
          <p15:clr>
            <a:srgbClr val="F26B43"/>
          </p15:clr>
        </p15:guide>
      </p15:sldGuideLst>
    </p:ext>
  </p:extLs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664C044B-07EF-4A0F-99C1-92C1B9819ED3}"/>
              </a:ext>
            </a:extLst>
          </p:cNvPr>
          <p:cNvSpPr>
            <a:spLocks noGrp="1"/>
          </p:cNvSpPr>
          <p:nvPr>
            <p:ph type="title" hasCustomPrompt="1"/>
          </p:nvPr>
        </p:nvSpPr>
        <p:spPr>
          <a:xfrm>
            <a:off x="358775" y="539749"/>
            <a:ext cx="11473343" cy="608400"/>
          </a:xfrm>
        </p:spPr>
        <p:txBody>
          <a:bodyPr/>
          <a:lstStyle>
            <a:lvl1pPr>
              <a:defRPr>
                <a:solidFill>
                  <a:schemeClr val="accent1"/>
                </a:solidFill>
              </a:defRPr>
            </a:lvl1pPr>
          </a:lstStyle>
          <a:p>
            <a:r>
              <a:rPr lang="en-US" noProof="0"/>
              <a:t>Click to add title</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r>
              <a:rPr lang="en-US" noProof="0"/>
              <a:t>Month XX, 20YY</a:t>
            </a:r>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US" noProof="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US" noProof="0" smtClean="0"/>
              <a:t>‹#›</a:t>
            </a:fld>
            <a:endParaRPr lang="en-US" noProof="0"/>
          </a:p>
        </p:txBody>
      </p:sp>
    </p:spTree>
    <p:extLst>
      <p:ext uri="{BB962C8B-B14F-4D97-AF65-F5344CB8AC3E}">
        <p14:creationId xmlns:p14="http://schemas.microsoft.com/office/powerpoint/2010/main" val="883498646"/>
      </p:ext>
    </p:extLst>
  </p:cSld>
  <p:clrMapOvr>
    <a:masterClrMapping/>
  </p:clrMapOvr>
  <p:hf hdr="0" ftr="0" dt="0"/>
  <p:extLst>
    <p:ext uri="{DCECCB84-F9BA-43D5-87BE-67443E8EF086}">
      <p15:sldGuideLst xmlns:p15="http://schemas.microsoft.com/office/powerpoint/2012/main">
        <p15:guide id="1" orient="horz" pos="723">
          <p15:clr>
            <a:srgbClr val="F26B43"/>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50A0583-6EB0-4C15-9B50-30D1A7E56E5A}"/>
              </a:ext>
            </a:extLst>
          </p:cNvPr>
          <p:cNvSpPr/>
          <p:nvPr userDrawn="1"/>
        </p:nvSpPr>
        <p:spPr bwMode="white">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pic>
        <p:nvPicPr>
          <p:cNvPr id="5" name="Logo">
            <a:extLst>
              <a:ext uri="{FF2B5EF4-FFF2-40B4-BE49-F238E27FC236}">
                <a16:creationId xmlns:a16="http://schemas.microsoft.com/office/drawing/2014/main" id="{006FF6CC-E69E-4C24-823E-7CA6F629A62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2350"/>
          <a:stretch/>
        </p:blipFill>
        <p:spPr bwMode="black">
          <a:xfrm>
            <a:off x="378000" y="257063"/>
            <a:ext cx="247938" cy="101712"/>
          </a:xfrm>
          <a:prstGeom prst="rect">
            <a:avLst/>
          </a:prstGeom>
        </p:spPr>
      </p:pic>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1344613" y="2159000"/>
            <a:ext cx="9501188" cy="660050"/>
          </a:xfrm>
        </p:spPr>
        <p:txBody>
          <a:bodyPr/>
          <a:lstStyle>
            <a:lvl1pPr>
              <a:defRPr sz="2800">
                <a:solidFill>
                  <a:schemeClr val="accent2"/>
                </a:solidFill>
              </a:defRPr>
            </a:lvl1pPr>
          </a:lstStyle>
          <a:p>
            <a:r>
              <a:rPr lang="en-US" noProof="0"/>
              <a:t>Click to add text, e.g., Quote</a:t>
            </a:r>
          </a:p>
        </p:txBody>
      </p:sp>
      <p:sp>
        <p:nvSpPr>
          <p:cNvPr id="14" name="Subtitle 2">
            <a:extLst>
              <a:ext uri="{FF2B5EF4-FFF2-40B4-BE49-F238E27FC236}">
                <a16:creationId xmlns:a16="http://schemas.microsoft.com/office/drawing/2014/main" id="{8FC2A111-B400-406D-9D8C-70EE40922199}"/>
              </a:ext>
            </a:extLst>
          </p:cNvPr>
          <p:cNvSpPr>
            <a:spLocks noGrp="1"/>
          </p:cNvSpPr>
          <p:nvPr>
            <p:ph type="subTitle" idx="18" hasCustomPrompt="1"/>
          </p:nvPr>
        </p:nvSpPr>
        <p:spPr>
          <a:xfrm>
            <a:off x="1281600" y="2819051"/>
            <a:ext cx="9564200" cy="3318223"/>
          </a:xfrm>
        </p:spPr>
        <p:txBody>
          <a:bodyPr/>
          <a:lstStyle>
            <a:lvl1pPr marL="0" indent="0" algn="l">
              <a:lnSpc>
                <a:spcPct val="83000"/>
              </a:lnSpc>
              <a:spcBef>
                <a:spcPts val="0"/>
              </a:spcBef>
              <a:spcAft>
                <a:spcPts val="0"/>
              </a:spcAft>
              <a:buFont typeface="Arial" panose="020B0604020202020204" pitchFamily="34" charset="0"/>
              <a:buChar char="​"/>
              <a:defRPr sz="6600" cap="all" baseline="0">
                <a:solidFill>
                  <a:schemeClr val="accent3"/>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noProof="0"/>
              <a:t>Click to add quotation</a:t>
            </a:r>
          </a:p>
        </p:txBody>
      </p:sp>
      <p:sp>
        <p:nvSpPr>
          <p:cNvPr id="17" name="Text Placeholder 16">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1344613" y="5896708"/>
            <a:ext cx="9501187" cy="240567"/>
          </a:xfrm>
        </p:spPr>
        <p:txBody>
          <a:bodyPr lIns="21600" anchor="b" anchorCtr="0"/>
          <a:lstStyle>
            <a:lvl1pPr marL="0" indent="0">
              <a:lnSpc>
                <a:spcPct val="120000"/>
              </a:lnSpc>
              <a:spcAft>
                <a:spcPts val="600"/>
              </a:spcAft>
              <a:buFont typeface="Arial" panose="020B0604020202020204" pitchFamily="34" charset="0"/>
              <a:buNone/>
              <a:defRPr sz="1000" i="0">
                <a:solidFill>
                  <a:schemeClr val="tx1"/>
                </a:solidFill>
                <a:latin typeface="+mj-lt"/>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noProof="0"/>
              <a:t>Click to add Source</a:t>
            </a:r>
          </a:p>
        </p:txBody>
      </p:sp>
      <p:sp>
        <p:nvSpPr>
          <p:cNvPr id="8" name="Date Placeholder 7">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lvl1pPr>
              <a:defRPr>
                <a:solidFill>
                  <a:schemeClr val="tx1"/>
                </a:solidFill>
              </a:defRPr>
            </a:lvl1pPr>
          </a:lstStyle>
          <a:p>
            <a:r>
              <a:rPr lang="en-US" noProof="0"/>
              <a:t>Month XX, 20YY</a:t>
            </a:r>
          </a:p>
        </p:txBody>
      </p:sp>
      <p:sp>
        <p:nvSpPr>
          <p:cNvPr id="9" name="Footer Placeholder 8">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lvl1pPr>
              <a:defRPr>
                <a:solidFill>
                  <a:schemeClr val="tx1"/>
                </a:solidFill>
              </a:defRPr>
            </a:lvl1pPr>
          </a:lstStyle>
          <a:p>
            <a:endParaRPr lang="en-US" noProof="0">
              <a:solidFill>
                <a:schemeClr val="tx1"/>
              </a:solidFill>
            </a:endParaRPr>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noProof="0" smtClean="0"/>
              <a:pPr/>
              <a:t>‹#›</a:t>
            </a:fld>
            <a:endParaRPr lang="en-US" noProof="0"/>
          </a:p>
        </p:txBody>
      </p:sp>
    </p:spTree>
    <p:extLst>
      <p:ext uri="{BB962C8B-B14F-4D97-AF65-F5344CB8AC3E}">
        <p14:creationId xmlns:p14="http://schemas.microsoft.com/office/powerpoint/2010/main" val="1533479575"/>
      </p:ext>
    </p:extLst>
  </p:cSld>
  <p:clrMapOvr>
    <a:overrideClrMapping bg1="dk1" tx1="lt1" bg2="dk2" tx2="lt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360">
          <p15:clr>
            <a:srgbClr val="F26B43"/>
          </p15:clr>
        </p15:guide>
      </p15:sldGuideLst>
    </p:ext>
  </p:extLs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Final">
    <p:bg>
      <p:bgRef idx="1001">
        <a:schemeClr val="bg1"/>
      </p:bgRef>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50A0583-6EB0-4C15-9B50-30D1A7E56E5A}"/>
              </a:ext>
            </a:extLst>
          </p:cNvPr>
          <p:cNvSpPr/>
          <p:nvPr userDrawn="1"/>
        </p:nvSpPr>
        <p:spPr bwMode="white">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p>
        </p:txBody>
      </p:sp>
      <p:sp>
        <p:nvSpPr>
          <p:cNvPr id="4" name="Title 3">
            <a:extLst>
              <a:ext uri="{FF2B5EF4-FFF2-40B4-BE49-F238E27FC236}">
                <a16:creationId xmlns:a16="http://schemas.microsoft.com/office/drawing/2014/main" id="{3B27EEE0-AA84-482F-BD16-11CA69A429FB}"/>
              </a:ext>
            </a:extLst>
          </p:cNvPr>
          <p:cNvSpPr>
            <a:spLocks noGrp="1"/>
          </p:cNvSpPr>
          <p:nvPr>
            <p:ph type="title" hasCustomPrompt="1"/>
          </p:nvPr>
        </p:nvSpPr>
        <p:spPr>
          <a:xfrm>
            <a:off x="1188000" y="2158999"/>
            <a:ext cx="6698700" cy="2888820"/>
          </a:xfrm>
        </p:spPr>
        <p:txBody>
          <a:bodyPr/>
          <a:lstStyle>
            <a:lvl1pPr>
              <a:defRPr sz="11500">
                <a:solidFill>
                  <a:schemeClr val="accent3"/>
                </a:solidFill>
                <a:latin typeface="+mn-lt"/>
              </a:defRPr>
            </a:lvl1pPr>
          </a:lstStyle>
          <a:p>
            <a:r>
              <a:rPr lang="en-US" noProof="0"/>
              <a:t>Thank you</a:t>
            </a:r>
          </a:p>
        </p:txBody>
      </p:sp>
      <p:sp>
        <p:nvSpPr>
          <p:cNvPr id="14" name="Subtitle 2">
            <a:extLst>
              <a:ext uri="{FF2B5EF4-FFF2-40B4-BE49-F238E27FC236}">
                <a16:creationId xmlns:a16="http://schemas.microsoft.com/office/drawing/2014/main" id="{8FC2A111-B400-406D-9D8C-70EE40922199}"/>
              </a:ext>
            </a:extLst>
          </p:cNvPr>
          <p:cNvSpPr>
            <a:spLocks noGrp="1"/>
          </p:cNvSpPr>
          <p:nvPr>
            <p:ph type="subTitle" idx="18" hasCustomPrompt="1"/>
          </p:nvPr>
        </p:nvSpPr>
        <p:spPr>
          <a:xfrm>
            <a:off x="1344612" y="5599898"/>
            <a:ext cx="3584576" cy="358775"/>
          </a:xfrm>
        </p:spPr>
        <p:txBody>
          <a:bodyPr lIns="21600" anchor="b" anchorCtr="0"/>
          <a:lstStyle>
            <a:lvl1pPr marL="0" indent="0" algn="l">
              <a:lnSpc>
                <a:spcPct val="83000"/>
              </a:lnSpc>
              <a:spcBef>
                <a:spcPts val="0"/>
              </a:spcBef>
              <a:spcAft>
                <a:spcPts val="0"/>
              </a:spcAft>
              <a:buFont typeface="Arial" panose="020B0604020202020204" pitchFamily="34" charset="0"/>
              <a:buChar char="​"/>
              <a:defRPr sz="1000" cap="none" baseline="0">
                <a:solidFill>
                  <a:schemeClr val="tx1"/>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noProof="0"/>
              <a:t>Click to add name</a:t>
            </a:r>
          </a:p>
        </p:txBody>
      </p:sp>
      <p:sp>
        <p:nvSpPr>
          <p:cNvPr id="17" name="Text Placeholder 16">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1344613" y="5958672"/>
            <a:ext cx="3584575" cy="538965"/>
          </a:xfrm>
        </p:spPr>
        <p:txBody>
          <a:bodyPr lIns="21600" anchor="t" anchorCtr="0"/>
          <a:lstStyle>
            <a:lvl1pPr marL="0" indent="0">
              <a:lnSpc>
                <a:spcPct val="120000"/>
              </a:lnSpc>
              <a:spcAft>
                <a:spcPts val="600"/>
              </a:spcAft>
              <a:buFont typeface="Arial" panose="020B0604020202020204" pitchFamily="34" charset="0"/>
              <a:buNone/>
              <a:defRPr sz="1000" i="0">
                <a:solidFill>
                  <a:schemeClr val="tx1"/>
                </a:solidFill>
                <a:latin typeface="+mn-lt"/>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noProof="0"/>
              <a:t>Click to add contact information</a:t>
            </a:r>
          </a:p>
        </p:txBody>
      </p:sp>
      <p:sp>
        <p:nvSpPr>
          <p:cNvPr id="7" name="Freeform 5">
            <a:extLst>
              <a:ext uri="{FF2B5EF4-FFF2-40B4-BE49-F238E27FC236}">
                <a16:creationId xmlns:a16="http://schemas.microsoft.com/office/drawing/2014/main" id="{80F25CA4-435D-4478-AA6D-4BF6A8C382C9}"/>
              </a:ext>
            </a:extLst>
          </p:cNvPr>
          <p:cNvSpPr>
            <a:spLocks/>
          </p:cNvSpPr>
          <p:nvPr userDrawn="1"/>
        </p:nvSpPr>
        <p:spPr bwMode="auto">
          <a:xfrm rot="10800000">
            <a:off x="6139918" y="5418001"/>
            <a:ext cx="2897188" cy="1449388"/>
          </a:xfrm>
          <a:custGeom>
            <a:avLst/>
            <a:gdLst>
              <a:gd name="T0" fmla="*/ 101 w 636"/>
              <a:gd name="T1" fmla="*/ 0 h 318"/>
              <a:gd name="T2" fmla="*/ 318 w 636"/>
              <a:gd name="T3" fmla="*/ 218 h 318"/>
              <a:gd name="T4" fmla="*/ 536 w 636"/>
              <a:gd name="T5" fmla="*/ 1 h 318"/>
              <a:gd name="T6" fmla="*/ 636 w 636"/>
              <a:gd name="T7" fmla="*/ 1 h 318"/>
              <a:gd name="T8" fmla="*/ 318 w 636"/>
              <a:gd name="T9" fmla="*/ 318 h 318"/>
              <a:gd name="T10" fmla="*/ 0 w 636"/>
              <a:gd name="T11" fmla="*/ 0 h 318"/>
            </a:gdLst>
            <a:ahLst/>
            <a:cxnLst>
              <a:cxn ang="0">
                <a:pos x="T0" y="T1"/>
              </a:cxn>
              <a:cxn ang="0">
                <a:pos x="T2" y="T3"/>
              </a:cxn>
              <a:cxn ang="0">
                <a:pos x="T4" y="T5"/>
              </a:cxn>
              <a:cxn ang="0">
                <a:pos x="T6" y="T7"/>
              </a:cxn>
              <a:cxn ang="0">
                <a:pos x="T8" y="T9"/>
              </a:cxn>
              <a:cxn ang="0">
                <a:pos x="T10" y="T11"/>
              </a:cxn>
            </a:cxnLst>
            <a:rect l="0" t="0" r="r" b="b"/>
            <a:pathLst>
              <a:path w="636" h="318">
                <a:moveTo>
                  <a:pt x="101" y="0"/>
                </a:moveTo>
                <a:cubicBezTo>
                  <a:pt x="101" y="120"/>
                  <a:pt x="198" y="218"/>
                  <a:pt x="318" y="218"/>
                </a:cubicBezTo>
                <a:cubicBezTo>
                  <a:pt x="438" y="218"/>
                  <a:pt x="535" y="121"/>
                  <a:pt x="536" y="1"/>
                </a:cubicBezTo>
                <a:cubicBezTo>
                  <a:pt x="636" y="1"/>
                  <a:pt x="636" y="1"/>
                  <a:pt x="636" y="1"/>
                </a:cubicBezTo>
                <a:cubicBezTo>
                  <a:pt x="636" y="176"/>
                  <a:pt x="493" y="318"/>
                  <a:pt x="318" y="318"/>
                </a:cubicBezTo>
                <a:cubicBezTo>
                  <a:pt x="143" y="318"/>
                  <a:pt x="0" y="175"/>
                  <a:pt x="0"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11" name="Freeform 6">
            <a:extLst>
              <a:ext uri="{FF2B5EF4-FFF2-40B4-BE49-F238E27FC236}">
                <a16:creationId xmlns:a16="http://schemas.microsoft.com/office/drawing/2014/main" id="{F5709177-B683-4C54-A858-F8900F52D618}"/>
              </a:ext>
            </a:extLst>
          </p:cNvPr>
          <p:cNvSpPr>
            <a:spLocks/>
          </p:cNvSpPr>
          <p:nvPr userDrawn="1"/>
        </p:nvSpPr>
        <p:spPr bwMode="auto">
          <a:xfrm rot="5400000">
            <a:off x="10745787" y="1588"/>
            <a:ext cx="1447800" cy="1444625"/>
          </a:xfrm>
          <a:custGeom>
            <a:avLst/>
            <a:gdLst>
              <a:gd name="T0" fmla="*/ 0 w 318"/>
              <a:gd name="T1" fmla="*/ 217 h 317"/>
              <a:gd name="T2" fmla="*/ 218 w 318"/>
              <a:gd name="T3" fmla="*/ 0 h 317"/>
              <a:gd name="T4" fmla="*/ 318 w 318"/>
              <a:gd name="T5" fmla="*/ 0 h 317"/>
              <a:gd name="T6" fmla="*/ 0 w 318"/>
              <a:gd name="T7" fmla="*/ 317 h 317"/>
            </a:gdLst>
            <a:ahLst/>
            <a:cxnLst>
              <a:cxn ang="0">
                <a:pos x="T0" y="T1"/>
              </a:cxn>
              <a:cxn ang="0">
                <a:pos x="T2" y="T3"/>
              </a:cxn>
              <a:cxn ang="0">
                <a:pos x="T4" y="T5"/>
              </a:cxn>
              <a:cxn ang="0">
                <a:pos x="T6" y="T7"/>
              </a:cxn>
            </a:cxnLst>
            <a:rect l="0" t="0" r="r" b="b"/>
            <a:pathLst>
              <a:path w="318" h="317">
                <a:moveTo>
                  <a:pt x="0" y="217"/>
                </a:moveTo>
                <a:cubicBezTo>
                  <a:pt x="120" y="217"/>
                  <a:pt x="217" y="120"/>
                  <a:pt x="218" y="0"/>
                </a:cubicBezTo>
                <a:cubicBezTo>
                  <a:pt x="318" y="0"/>
                  <a:pt x="318" y="0"/>
                  <a:pt x="318" y="0"/>
                </a:cubicBezTo>
                <a:cubicBezTo>
                  <a:pt x="318" y="175"/>
                  <a:pt x="175" y="317"/>
                  <a:pt x="0" y="317"/>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9" name="Logo">
            <a:extLst>
              <a:ext uri="{FF2B5EF4-FFF2-40B4-BE49-F238E27FC236}">
                <a16:creationId xmlns:a16="http://schemas.microsoft.com/office/drawing/2014/main" id="{48136178-F7E5-473F-8FE4-0BA2EBF06F76}"/>
              </a:ext>
            </a:extLst>
          </p:cNvPr>
          <p:cNvSpPr txBox="1">
            <a:spLocks/>
          </p:cNvSpPr>
          <p:nvPr userDrawn="1"/>
        </p:nvSpPr>
        <p:spPr bwMode="black">
          <a:xfrm>
            <a:off x="10373072" y="5534803"/>
            <a:ext cx="1241880" cy="753924"/>
          </a:xfrm>
          <a:custGeom>
            <a:avLst/>
            <a:gdLst>
              <a:gd name="connsiteX0" fmla="*/ 8608279 w 11296658"/>
              <a:gd name="connsiteY0" fmla="*/ 6334424 h 6858006"/>
              <a:gd name="connsiteX1" fmla="*/ 8501689 w 11296658"/>
              <a:gd name="connsiteY1" fmla="*/ 6360280 h 6858006"/>
              <a:gd name="connsiteX2" fmla="*/ 8427399 w 11296658"/>
              <a:gd name="connsiteY2" fmla="*/ 6434616 h 6858006"/>
              <a:gd name="connsiteX3" fmla="*/ 8398329 w 11296658"/>
              <a:gd name="connsiteY3" fmla="*/ 6541271 h 6858006"/>
              <a:gd name="connsiteX4" fmla="*/ 8427399 w 11296658"/>
              <a:gd name="connsiteY4" fmla="*/ 6647927 h 6858006"/>
              <a:gd name="connsiteX5" fmla="*/ 8501689 w 11296658"/>
              <a:gd name="connsiteY5" fmla="*/ 6722263 h 6858006"/>
              <a:gd name="connsiteX6" fmla="*/ 8608279 w 11296658"/>
              <a:gd name="connsiteY6" fmla="*/ 6751351 h 6858006"/>
              <a:gd name="connsiteX7" fmla="*/ 8708410 w 11296658"/>
              <a:gd name="connsiteY7" fmla="*/ 6722263 h 6858006"/>
              <a:gd name="connsiteX8" fmla="*/ 8782700 w 11296658"/>
              <a:gd name="connsiteY8" fmla="*/ 6647927 h 6858006"/>
              <a:gd name="connsiteX9" fmla="*/ 8811770 w 11296658"/>
              <a:gd name="connsiteY9" fmla="*/ 6541271 h 6858006"/>
              <a:gd name="connsiteX10" fmla="*/ 8782700 w 11296658"/>
              <a:gd name="connsiteY10" fmla="*/ 6434616 h 6858006"/>
              <a:gd name="connsiteX11" fmla="*/ 8708410 w 11296658"/>
              <a:gd name="connsiteY11" fmla="*/ 6360280 h 6858006"/>
              <a:gd name="connsiteX12" fmla="*/ 8608279 w 11296658"/>
              <a:gd name="connsiteY12" fmla="*/ 6334424 h 6858006"/>
              <a:gd name="connsiteX13" fmla="*/ 7293043 w 11296658"/>
              <a:gd name="connsiteY13" fmla="*/ 6334424 h 6858006"/>
              <a:gd name="connsiteX14" fmla="*/ 7186193 w 11296658"/>
              <a:gd name="connsiteY14" fmla="*/ 6360280 h 6858006"/>
              <a:gd name="connsiteX15" fmla="*/ 7111722 w 11296658"/>
              <a:gd name="connsiteY15" fmla="*/ 6434616 h 6858006"/>
              <a:gd name="connsiteX16" fmla="*/ 7082581 w 11296658"/>
              <a:gd name="connsiteY16" fmla="*/ 6541271 h 6858006"/>
              <a:gd name="connsiteX17" fmla="*/ 7111722 w 11296658"/>
              <a:gd name="connsiteY17" fmla="*/ 6647927 h 6858006"/>
              <a:gd name="connsiteX18" fmla="*/ 7189431 w 11296658"/>
              <a:gd name="connsiteY18" fmla="*/ 6722263 h 6858006"/>
              <a:gd name="connsiteX19" fmla="*/ 7293043 w 11296658"/>
              <a:gd name="connsiteY19" fmla="*/ 6751351 h 6858006"/>
              <a:gd name="connsiteX20" fmla="*/ 7393417 w 11296658"/>
              <a:gd name="connsiteY20" fmla="*/ 6722263 h 6858006"/>
              <a:gd name="connsiteX21" fmla="*/ 7467888 w 11296658"/>
              <a:gd name="connsiteY21" fmla="*/ 6647927 h 6858006"/>
              <a:gd name="connsiteX22" fmla="*/ 7497029 w 11296658"/>
              <a:gd name="connsiteY22" fmla="*/ 6541271 h 6858006"/>
              <a:gd name="connsiteX23" fmla="*/ 7467888 w 11296658"/>
              <a:gd name="connsiteY23" fmla="*/ 6434616 h 6858006"/>
              <a:gd name="connsiteX24" fmla="*/ 7393417 w 11296658"/>
              <a:gd name="connsiteY24" fmla="*/ 6360280 h 6858006"/>
              <a:gd name="connsiteX25" fmla="*/ 7293043 w 11296658"/>
              <a:gd name="connsiteY25" fmla="*/ 6334424 h 6858006"/>
              <a:gd name="connsiteX26" fmla="*/ 10194933 w 11296658"/>
              <a:gd name="connsiteY26" fmla="*/ 6237293 h 6858006"/>
              <a:gd name="connsiteX27" fmla="*/ 10644196 w 11296658"/>
              <a:gd name="connsiteY27" fmla="*/ 6237293 h 6858006"/>
              <a:gd name="connsiteX28" fmla="*/ 10644196 w 11296658"/>
              <a:gd name="connsiteY28" fmla="*/ 6337306 h 6858006"/>
              <a:gd name="connsiteX29" fmla="*/ 10310821 w 11296658"/>
              <a:gd name="connsiteY29" fmla="*/ 6337306 h 6858006"/>
              <a:gd name="connsiteX30" fmla="*/ 10310821 w 11296658"/>
              <a:gd name="connsiteY30" fmla="*/ 6489706 h 6858006"/>
              <a:gd name="connsiteX31" fmla="*/ 10607683 w 11296658"/>
              <a:gd name="connsiteY31" fmla="*/ 6489706 h 6858006"/>
              <a:gd name="connsiteX32" fmla="*/ 10607683 w 11296658"/>
              <a:gd name="connsiteY32" fmla="*/ 6592894 h 6858006"/>
              <a:gd name="connsiteX33" fmla="*/ 10310821 w 11296658"/>
              <a:gd name="connsiteY33" fmla="*/ 6592894 h 6858006"/>
              <a:gd name="connsiteX34" fmla="*/ 10310821 w 11296658"/>
              <a:gd name="connsiteY34" fmla="*/ 6745294 h 6858006"/>
              <a:gd name="connsiteX35" fmla="*/ 10653721 w 11296658"/>
              <a:gd name="connsiteY35" fmla="*/ 6745294 h 6858006"/>
              <a:gd name="connsiteX36" fmla="*/ 10653721 w 11296658"/>
              <a:gd name="connsiteY36" fmla="*/ 6848481 h 6858006"/>
              <a:gd name="connsiteX37" fmla="*/ 10194933 w 11296658"/>
              <a:gd name="connsiteY37" fmla="*/ 6848481 h 6858006"/>
              <a:gd name="connsiteX38" fmla="*/ 9839332 w 11296658"/>
              <a:gd name="connsiteY38" fmla="*/ 6237293 h 6858006"/>
              <a:gd name="connsiteX39" fmla="*/ 9955220 w 11296658"/>
              <a:gd name="connsiteY39" fmla="*/ 6237293 h 6858006"/>
              <a:gd name="connsiteX40" fmla="*/ 9955220 w 11296658"/>
              <a:gd name="connsiteY40" fmla="*/ 6848481 h 6858006"/>
              <a:gd name="connsiteX41" fmla="*/ 9839332 w 11296658"/>
              <a:gd name="connsiteY41" fmla="*/ 6848481 h 6858006"/>
              <a:gd name="connsiteX42" fmla="*/ 7807330 w 11296658"/>
              <a:gd name="connsiteY42" fmla="*/ 6237293 h 6858006"/>
              <a:gd name="connsiteX43" fmla="*/ 7923218 w 11296658"/>
              <a:gd name="connsiteY43" fmla="*/ 6237293 h 6858006"/>
              <a:gd name="connsiteX44" fmla="*/ 7923218 w 11296658"/>
              <a:gd name="connsiteY44" fmla="*/ 6742119 h 6858006"/>
              <a:gd name="connsiteX45" fmla="*/ 8188330 w 11296658"/>
              <a:gd name="connsiteY45" fmla="*/ 6742119 h 6858006"/>
              <a:gd name="connsiteX46" fmla="*/ 8188330 w 11296658"/>
              <a:gd name="connsiteY46" fmla="*/ 6848481 h 6858006"/>
              <a:gd name="connsiteX47" fmla="*/ 7807330 w 11296658"/>
              <a:gd name="connsiteY47" fmla="*/ 6848481 h 6858006"/>
              <a:gd name="connsiteX48" fmla="*/ 6235703 w 11296658"/>
              <a:gd name="connsiteY48" fmla="*/ 6237293 h 6858006"/>
              <a:gd name="connsiteX49" fmla="*/ 6346828 w 11296658"/>
              <a:gd name="connsiteY49" fmla="*/ 6237293 h 6858006"/>
              <a:gd name="connsiteX50" fmla="*/ 6662742 w 11296658"/>
              <a:gd name="connsiteY50" fmla="*/ 6657981 h 6858006"/>
              <a:gd name="connsiteX51" fmla="*/ 6662742 w 11296658"/>
              <a:gd name="connsiteY51" fmla="*/ 6237293 h 6858006"/>
              <a:gd name="connsiteX52" fmla="*/ 6775454 w 11296658"/>
              <a:gd name="connsiteY52" fmla="*/ 6237293 h 6858006"/>
              <a:gd name="connsiteX53" fmla="*/ 6775454 w 11296658"/>
              <a:gd name="connsiteY53" fmla="*/ 6848481 h 6858006"/>
              <a:gd name="connsiteX54" fmla="*/ 6662742 w 11296658"/>
              <a:gd name="connsiteY54" fmla="*/ 6848481 h 6858006"/>
              <a:gd name="connsiteX55" fmla="*/ 6350003 w 11296658"/>
              <a:gd name="connsiteY55" fmla="*/ 6427793 h 6858006"/>
              <a:gd name="connsiteX56" fmla="*/ 6350003 w 11296658"/>
              <a:gd name="connsiteY56" fmla="*/ 6848481 h 6858006"/>
              <a:gd name="connsiteX57" fmla="*/ 6235703 w 11296658"/>
              <a:gd name="connsiteY57" fmla="*/ 6848481 h 6858006"/>
              <a:gd name="connsiteX58" fmla="*/ 5451477 w 11296658"/>
              <a:gd name="connsiteY58" fmla="*/ 6237293 h 6858006"/>
              <a:gd name="connsiteX59" fmla="*/ 5567365 w 11296658"/>
              <a:gd name="connsiteY59" fmla="*/ 6237293 h 6858006"/>
              <a:gd name="connsiteX60" fmla="*/ 5567365 w 11296658"/>
              <a:gd name="connsiteY60" fmla="*/ 6496056 h 6858006"/>
              <a:gd name="connsiteX61" fmla="*/ 5870578 w 11296658"/>
              <a:gd name="connsiteY61" fmla="*/ 6496056 h 6858006"/>
              <a:gd name="connsiteX62" fmla="*/ 5870578 w 11296658"/>
              <a:gd name="connsiteY62" fmla="*/ 6237293 h 6858006"/>
              <a:gd name="connsiteX63" fmla="*/ 5991228 w 11296658"/>
              <a:gd name="connsiteY63" fmla="*/ 6237293 h 6858006"/>
              <a:gd name="connsiteX64" fmla="*/ 5991228 w 11296658"/>
              <a:gd name="connsiteY64" fmla="*/ 6848481 h 6858006"/>
              <a:gd name="connsiteX65" fmla="*/ 5870578 w 11296658"/>
              <a:gd name="connsiteY65" fmla="*/ 6848481 h 6858006"/>
              <a:gd name="connsiteX66" fmla="*/ 5870578 w 11296658"/>
              <a:gd name="connsiteY66" fmla="*/ 6599244 h 6858006"/>
              <a:gd name="connsiteX67" fmla="*/ 5567365 w 11296658"/>
              <a:gd name="connsiteY67" fmla="*/ 6599244 h 6858006"/>
              <a:gd name="connsiteX68" fmla="*/ 5567365 w 11296658"/>
              <a:gd name="connsiteY68" fmla="*/ 6848481 h 6858006"/>
              <a:gd name="connsiteX69" fmla="*/ 5451477 w 11296658"/>
              <a:gd name="connsiteY69" fmla="*/ 6848481 h 6858006"/>
              <a:gd name="connsiteX70" fmla="*/ 4090988 w 11296658"/>
              <a:gd name="connsiteY70" fmla="*/ 6237293 h 6858006"/>
              <a:gd name="connsiteX71" fmla="*/ 4540251 w 11296658"/>
              <a:gd name="connsiteY71" fmla="*/ 6237293 h 6858006"/>
              <a:gd name="connsiteX72" fmla="*/ 4540251 w 11296658"/>
              <a:gd name="connsiteY72" fmla="*/ 6337306 h 6858006"/>
              <a:gd name="connsiteX73" fmla="*/ 4206876 w 11296658"/>
              <a:gd name="connsiteY73" fmla="*/ 6337306 h 6858006"/>
              <a:gd name="connsiteX74" fmla="*/ 4206876 w 11296658"/>
              <a:gd name="connsiteY74" fmla="*/ 6489706 h 6858006"/>
              <a:gd name="connsiteX75" fmla="*/ 4503739 w 11296658"/>
              <a:gd name="connsiteY75" fmla="*/ 6489706 h 6858006"/>
              <a:gd name="connsiteX76" fmla="*/ 4503739 w 11296658"/>
              <a:gd name="connsiteY76" fmla="*/ 6592894 h 6858006"/>
              <a:gd name="connsiteX77" fmla="*/ 4206876 w 11296658"/>
              <a:gd name="connsiteY77" fmla="*/ 6592894 h 6858006"/>
              <a:gd name="connsiteX78" fmla="*/ 4206876 w 11296658"/>
              <a:gd name="connsiteY78" fmla="*/ 6745294 h 6858006"/>
              <a:gd name="connsiteX79" fmla="*/ 4549776 w 11296658"/>
              <a:gd name="connsiteY79" fmla="*/ 6745294 h 6858006"/>
              <a:gd name="connsiteX80" fmla="*/ 4549776 w 11296658"/>
              <a:gd name="connsiteY80" fmla="*/ 6848481 h 6858006"/>
              <a:gd name="connsiteX81" fmla="*/ 4090988 w 11296658"/>
              <a:gd name="connsiteY81" fmla="*/ 6848481 h 6858006"/>
              <a:gd name="connsiteX82" fmla="*/ 3422654 w 11296658"/>
              <a:gd name="connsiteY82" fmla="*/ 6237293 h 6858006"/>
              <a:gd name="connsiteX83" fmla="*/ 3919538 w 11296658"/>
              <a:gd name="connsiteY83" fmla="*/ 6237293 h 6858006"/>
              <a:gd name="connsiteX84" fmla="*/ 3919538 w 11296658"/>
              <a:gd name="connsiteY84" fmla="*/ 6340481 h 6858006"/>
              <a:gd name="connsiteX85" fmla="*/ 3729041 w 11296658"/>
              <a:gd name="connsiteY85" fmla="*/ 6340481 h 6858006"/>
              <a:gd name="connsiteX86" fmla="*/ 3729041 w 11296658"/>
              <a:gd name="connsiteY86" fmla="*/ 6848481 h 6858006"/>
              <a:gd name="connsiteX87" fmla="*/ 3613153 w 11296658"/>
              <a:gd name="connsiteY87" fmla="*/ 6848481 h 6858006"/>
              <a:gd name="connsiteX88" fmla="*/ 3613153 w 11296658"/>
              <a:gd name="connsiteY88" fmla="*/ 6340481 h 6858006"/>
              <a:gd name="connsiteX89" fmla="*/ 3422654 w 11296658"/>
              <a:gd name="connsiteY89" fmla="*/ 6340481 h 6858006"/>
              <a:gd name="connsiteX90" fmla="*/ 11070777 w 11296658"/>
              <a:gd name="connsiteY90" fmla="*/ 6227768 h 6858006"/>
              <a:gd name="connsiteX91" fmla="*/ 11186945 w 11296658"/>
              <a:gd name="connsiteY91" fmla="*/ 6243930 h 6858006"/>
              <a:gd name="connsiteX92" fmla="*/ 11290205 w 11296658"/>
              <a:gd name="connsiteY92" fmla="*/ 6292414 h 6858006"/>
              <a:gd name="connsiteX93" fmla="*/ 11245029 w 11296658"/>
              <a:gd name="connsiteY93" fmla="*/ 6392615 h 6858006"/>
              <a:gd name="connsiteX94" fmla="*/ 11148222 w 11296658"/>
              <a:gd name="connsiteY94" fmla="*/ 6347363 h 6858006"/>
              <a:gd name="connsiteX95" fmla="*/ 11061097 w 11296658"/>
              <a:gd name="connsiteY95" fmla="*/ 6334434 h 6858006"/>
              <a:gd name="connsiteX96" fmla="*/ 10993332 w 11296658"/>
              <a:gd name="connsiteY96" fmla="*/ 6347363 h 6858006"/>
              <a:gd name="connsiteX97" fmla="*/ 10970744 w 11296658"/>
              <a:gd name="connsiteY97" fmla="*/ 6392615 h 6858006"/>
              <a:gd name="connsiteX98" fmla="*/ 10986878 w 11296658"/>
              <a:gd name="connsiteY98" fmla="*/ 6434634 h 6858006"/>
              <a:gd name="connsiteX99" fmla="*/ 11028828 w 11296658"/>
              <a:gd name="connsiteY99" fmla="*/ 6463725 h 6858006"/>
              <a:gd name="connsiteX100" fmla="*/ 11099819 w 11296658"/>
              <a:gd name="connsiteY100" fmla="*/ 6486351 h 6858006"/>
              <a:gd name="connsiteX101" fmla="*/ 11199853 w 11296658"/>
              <a:gd name="connsiteY101" fmla="*/ 6525138 h 6858006"/>
              <a:gd name="connsiteX102" fmla="*/ 11267617 w 11296658"/>
              <a:gd name="connsiteY102" fmla="*/ 6576855 h 6858006"/>
              <a:gd name="connsiteX103" fmla="*/ 11289398 w 11296658"/>
              <a:gd name="connsiteY103" fmla="*/ 6619279 h 6858006"/>
              <a:gd name="connsiteX104" fmla="*/ 11296658 w 11296658"/>
              <a:gd name="connsiteY104" fmla="*/ 6673816 h 6858006"/>
              <a:gd name="connsiteX105" fmla="*/ 11296658 w 11296658"/>
              <a:gd name="connsiteY105" fmla="*/ 6673830 h 6858006"/>
              <a:gd name="connsiteX106" fmla="*/ 11289398 w 11296658"/>
              <a:gd name="connsiteY106" fmla="*/ 6724732 h 6858006"/>
              <a:gd name="connsiteX107" fmla="*/ 11267617 w 11296658"/>
              <a:gd name="connsiteY107" fmla="*/ 6770792 h 6858006"/>
              <a:gd name="connsiteX108" fmla="*/ 11183718 w 11296658"/>
              <a:gd name="connsiteY108" fmla="*/ 6832205 h 6858006"/>
              <a:gd name="connsiteX109" fmla="*/ 11064323 w 11296658"/>
              <a:gd name="connsiteY109" fmla="*/ 6854831 h 6858006"/>
              <a:gd name="connsiteX110" fmla="*/ 10922341 w 11296658"/>
              <a:gd name="connsiteY110" fmla="*/ 6828973 h 6858006"/>
              <a:gd name="connsiteX111" fmla="*/ 10802946 w 11296658"/>
              <a:gd name="connsiteY111" fmla="*/ 6757863 h 6858006"/>
              <a:gd name="connsiteX112" fmla="*/ 10854576 w 11296658"/>
              <a:gd name="connsiteY112" fmla="*/ 6657662 h 6858006"/>
              <a:gd name="connsiteX113" fmla="*/ 10957836 w 11296658"/>
              <a:gd name="connsiteY113" fmla="*/ 6725540 h 6858006"/>
              <a:gd name="connsiteX114" fmla="*/ 11064323 w 11296658"/>
              <a:gd name="connsiteY114" fmla="*/ 6748166 h 6858006"/>
              <a:gd name="connsiteX115" fmla="*/ 11141769 w 11296658"/>
              <a:gd name="connsiteY115" fmla="*/ 6732004 h 6858006"/>
              <a:gd name="connsiteX116" fmla="*/ 11170811 w 11296658"/>
              <a:gd name="connsiteY116" fmla="*/ 6680288 h 6858006"/>
              <a:gd name="connsiteX117" fmla="*/ 11151449 w 11296658"/>
              <a:gd name="connsiteY117" fmla="*/ 6635036 h 6858006"/>
              <a:gd name="connsiteX118" fmla="*/ 11109500 w 11296658"/>
              <a:gd name="connsiteY118" fmla="*/ 6609178 h 6858006"/>
              <a:gd name="connsiteX119" fmla="*/ 11038508 w 11296658"/>
              <a:gd name="connsiteY119" fmla="*/ 6586552 h 6858006"/>
              <a:gd name="connsiteX120" fmla="*/ 10935248 w 11296658"/>
              <a:gd name="connsiteY120" fmla="*/ 6547764 h 6858006"/>
              <a:gd name="connsiteX121" fmla="*/ 10867484 w 11296658"/>
              <a:gd name="connsiteY121" fmla="*/ 6496048 h 6858006"/>
              <a:gd name="connsiteX122" fmla="*/ 10841669 w 11296658"/>
              <a:gd name="connsiteY122" fmla="*/ 6402312 h 6858006"/>
              <a:gd name="connsiteX123" fmla="*/ 10870711 w 11296658"/>
              <a:gd name="connsiteY123" fmla="*/ 6308575 h 6858006"/>
              <a:gd name="connsiteX124" fmla="*/ 10951383 w 11296658"/>
              <a:gd name="connsiteY124" fmla="*/ 6247162 h 6858006"/>
              <a:gd name="connsiteX125" fmla="*/ 11070777 w 11296658"/>
              <a:gd name="connsiteY125" fmla="*/ 6227768 h 6858006"/>
              <a:gd name="connsiteX126" fmla="*/ 9400352 w 11296658"/>
              <a:gd name="connsiteY126" fmla="*/ 6227768 h 6858006"/>
              <a:gd name="connsiteX127" fmla="*/ 9529517 w 11296658"/>
              <a:gd name="connsiteY127" fmla="*/ 6250392 h 6858006"/>
              <a:gd name="connsiteX128" fmla="*/ 9639307 w 11296658"/>
              <a:gd name="connsiteY128" fmla="*/ 6315032 h 6858006"/>
              <a:gd name="connsiteX129" fmla="*/ 9571495 w 11296658"/>
              <a:gd name="connsiteY129" fmla="*/ 6402296 h 6858006"/>
              <a:gd name="connsiteX130" fmla="*/ 9490767 w 11296658"/>
              <a:gd name="connsiteY130" fmla="*/ 6350584 h 6858006"/>
              <a:gd name="connsiteX131" fmla="*/ 9400352 w 11296658"/>
              <a:gd name="connsiteY131" fmla="*/ 6334424 h 6858006"/>
              <a:gd name="connsiteX132" fmla="*/ 9293791 w 11296658"/>
              <a:gd name="connsiteY132" fmla="*/ 6360280 h 6858006"/>
              <a:gd name="connsiteX133" fmla="*/ 9216292 w 11296658"/>
              <a:gd name="connsiteY133" fmla="*/ 6437848 h 6858006"/>
              <a:gd name="connsiteX134" fmla="*/ 9190459 w 11296658"/>
              <a:gd name="connsiteY134" fmla="*/ 6541271 h 6858006"/>
              <a:gd name="connsiteX135" fmla="*/ 9216292 w 11296658"/>
              <a:gd name="connsiteY135" fmla="*/ 6647927 h 6858006"/>
              <a:gd name="connsiteX136" fmla="*/ 9293791 w 11296658"/>
              <a:gd name="connsiteY136" fmla="*/ 6722263 h 6858006"/>
              <a:gd name="connsiteX137" fmla="*/ 9400352 w 11296658"/>
              <a:gd name="connsiteY137" fmla="*/ 6751351 h 6858006"/>
              <a:gd name="connsiteX138" fmla="*/ 9468163 w 11296658"/>
              <a:gd name="connsiteY138" fmla="*/ 6741655 h 6858006"/>
              <a:gd name="connsiteX139" fmla="*/ 9532746 w 11296658"/>
              <a:gd name="connsiteY139" fmla="*/ 6712567 h 6858006"/>
              <a:gd name="connsiteX140" fmla="*/ 9532746 w 11296658"/>
              <a:gd name="connsiteY140" fmla="*/ 6544503 h 6858006"/>
              <a:gd name="connsiteX141" fmla="*/ 9636078 w 11296658"/>
              <a:gd name="connsiteY141" fmla="*/ 6544503 h 6858006"/>
              <a:gd name="connsiteX142" fmla="*/ 9636078 w 11296658"/>
              <a:gd name="connsiteY142" fmla="*/ 6777206 h 6858006"/>
              <a:gd name="connsiteX143" fmla="*/ 9519829 w 11296658"/>
              <a:gd name="connsiteY143" fmla="*/ 6835382 h 6858006"/>
              <a:gd name="connsiteX144" fmla="*/ 9393893 w 11296658"/>
              <a:gd name="connsiteY144" fmla="*/ 6858006 h 6858006"/>
              <a:gd name="connsiteX145" fmla="*/ 9229208 w 11296658"/>
              <a:gd name="connsiteY145" fmla="*/ 6815990 h 6858006"/>
              <a:gd name="connsiteX146" fmla="*/ 9112960 w 11296658"/>
              <a:gd name="connsiteY146" fmla="*/ 6699639 h 6858006"/>
              <a:gd name="connsiteX147" fmla="*/ 9070981 w 11296658"/>
              <a:gd name="connsiteY147" fmla="*/ 6541271 h 6858006"/>
              <a:gd name="connsiteX148" fmla="*/ 9112960 w 11296658"/>
              <a:gd name="connsiteY148" fmla="*/ 6382904 h 6858006"/>
              <a:gd name="connsiteX149" fmla="*/ 9232437 w 11296658"/>
              <a:gd name="connsiteY149" fmla="*/ 6269784 h 6858006"/>
              <a:gd name="connsiteX150" fmla="*/ 9400352 w 11296658"/>
              <a:gd name="connsiteY150" fmla="*/ 6227768 h 6858006"/>
              <a:gd name="connsiteX151" fmla="*/ 8605049 w 11296658"/>
              <a:gd name="connsiteY151" fmla="*/ 6227768 h 6858006"/>
              <a:gd name="connsiteX152" fmla="*/ 8769780 w 11296658"/>
              <a:gd name="connsiteY152" fmla="*/ 6269784 h 6858006"/>
              <a:gd name="connsiteX153" fmla="*/ 8889291 w 11296658"/>
              <a:gd name="connsiteY153" fmla="*/ 6382904 h 6858006"/>
              <a:gd name="connsiteX154" fmla="*/ 8931281 w 11296658"/>
              <a:gd name="connsiteY154" fmla="*/ 6541271 h 6858006"/>
              <a:gd name="connsiteX155" fmla="*/ 8889291 w 11296658"/>
              <a:gd name="connsiteY155" fmla="*/ 6699639 h 6858006"/>
              <a:gd name="connsiteX156" fmla="*/ 8769780 w 11296658"/>
              <a:gd name="connsiteY156" fmla="*/ 6815990 h 6858006"/>
              <a:gd name="connsiteX157" fmla="*/ 8605049 w 11296658"/>
              <a:gd name="connsiteY157" fmla="*/ 6858006 h 6858006"/>
              <a:gd name="connsiteX158" fmla="*/ 8440319 w 11296658"/>
              <a:gd name="connsiteY158" fmla="*/ 6815990 h 6858006"/>
              <a:gd name="connsiteX159" fmla="*/ 8320808 w 11296658"/>
              <a:gd name="connsiteY159" fmla="*/ 6699639 h 6858006"/>
              <a:gd name="connsiteX160" fmla="*/ 8278818 w 11296658"/>
              <a:gd name="connsiteY160" fmla="*/ 6541271 h 6858006"/>
              <a:gd name="connsiteX161" fmla="*/ 8320808 w 11296658"/>
              <a:gd name="connsiteY161" fmla="*/ 6382904 h 6858006"/>
              <a:gd name="connsiteX162" fmla="*/ 8440319 w 11296658"/>
              <a:gd name="connsiteY162" fmla="*/ 6269784 h 6858006"/>
              <a:gd name="connsiteX163" fmla="*/ 8605049 w 11296658"/>
              <a:gd name="connsiteY163" fmla="*/ 6227768 h 6858006"/>
              <a:gd name="connsiteX164" fmla="*/ 7289805 w 11296658"/>
              <a:gd name="connsiteY164" fmla="*/ 6227768 h 6858006"/>
              <a:gd name="connsiteX165" fmla="*/ 7454936 w 11296658"/>
              <a:gd name="connsiteY165" fmla="*/ 6269784 h 6858006"/>
              <a:gd name="connsiteX166" fmla="*/ 7574738 w 11296658"/>
              <a:gd name="connsiteY166" fmla="*/ 6382904 h 6858006"/>
              <a:gd name="connsiteX167" fmla="*/ 7616830 w 11296658"/>
              <a:gd name="connsiteY167" fmla="*/ 6541271 h 6858006"/>
              <a:gd name="connsiteX168" fmla="*/ 7574738 w 11296658"/>
              <a:gd name="connsiteY168" fmla="*/ 6699639 h 6858006"/>
              <a:gd name="connsiteX169" fmla="*/ 7454936 w 11296658"/>
              <a:gd name="connsiteY169" fmla="*/ 6815990 h 6858006"/>
              <a:gd name="connsiteX170" fmla="*/ 7289805 w 11296658"/>
              <a:gd name="connsiteY170" fmla="*/ 6858006 h 6858006"/>
              <a:gd name="connsiteX171" fmla="*/ 7124673 w 11296658"/>
              <a:gd name="connsiteY171" fmla="*/ 6815990 h 6858006"/>
              <a:gd name="connsiteX172" fmla="*/ 7004872 w 11296658"/>
              <a:gd name="connsiteY172" fmla="*/ 6699639 h 6858006"/>
              <a:gd name="connsiteX173" fmla="*/ 6962779 w 11296658"/>
              <a:gd name="connsiteY173" fmla="*/ 6541271 h 6858006"/>
              <a:gd name="connsiteX174" fmla="*/ 7004872 w 11296658"/>
              <a:gd name="connsiteY174" fmla="*/ 6382904 h 6858006"/>
              <a:gd name="connsiteX175" fmla="*/ 7124673 w 11296658"/>
              <a:gd name="connsiteY175" fmla="*/ 6269784 h 6858006"/>
              <a:gd name="connsiteX176" fmla="*/ 7289805 w 11296658"/>
              <a:gd name="connsiteY176" fmla="*/ 6227768 h 6858006"/>
              <a:gd name="connsiteX177" fmla="*/ 5031533 w 11296658"/>
              <a:gd name="connsiteY177" fmla="*/ 6227768 h 6858006"/>
              <a:gd name="connsiteX178" fmla="*/ 5157505 w 11296658"/>
              <a:gd name="connsiteY178" fmla="*/ 6253624 h 6858006"/>
              <a:gd name="connsiteX179" fmla="*/ 5267327 w 11296658"/>
              <a:gd name="connsiteY179" fmla="*/ 6327960 h 6858006"/>
              <a:gd name="connsiteX180" fmla="*/ 5199496 w 11296658"/>
              <a:gd name="connsiteY180" fmla="*/ 6411992 h 6858006"/>
              <a:gd name="connsiteX181" fmla="*/ 5121974 w 11296658"/>
              <a:gd name="connsiteY181" fmla="*/ 6353816 h 6858006"/>
              <a:gd name="connsiteX182" fmla="*/ 5031533 w 11296658"/>
              <a:gd name="connsiteY182" fmla="*/ 6334424 h 6858006"/>
              <a:gd name="connsiteX183" fmla="*/ 4928171 w 11296658"/>
              <a:gd name="connsiteY183" fmla="*/ 6360280 h 6858006"/>
              <a:gd name="connsiteX184" fmla="*/ 4853880 w 11296658"/>
              <a:gd name="connsiteY184" fmla="*/ 6434616 h 6858006"/>
              <a:gd name="connsiteX185" fmla="*/ 4828039 w 11296658"/>
              <a:gd name="connsiteY185" fmla="*/ 6538039 h 6858006"/>
              <a:gd name="connsiteX186" fmla="*/ 4853880 w 11296658"/>
              <a:gd name="connsiteY186" fmla="*/ 6644695 h 6858006"/>
              <a:gd name="connsiteX187" fmla="*/ 4928171 w 11296658"/>
              <a:gd name="connsiteY187" fmla="*/ 6719031 h 6858006"/>
              <a:gd name="connsiteX188" fmla="*/ 5031533 w 11296658"/>
              <a:gd name="connsiteY188" fmla="*/ 6748119 h 6858006"/>
              <a:gd name="connsiteX189" fmla="*/ 5118744 w 11296658"/>
              <a:gd name="connsiteY189" fmla="*/ 6728727 h 6858006"/>
              <a:gd name="connsiteX190" fmla="*/ 5199496 w 11296658"/>
              <a:gd name="connsiteY190" fmla="*/ 6673783 h 6858006"/>
              <a:gd name="connsiteX191" fmla="*/ 5267327 w 11296658"/>
              <a:gd name="connsiteY191" fmla="*/ 6751351 h 6858006"/>
              <a:gd name="connsiteX192" fmla="*/ 5154275 w 11296658"/>
              <a:gd name="connsiteY192" fmla="*/ 6828918 h 6858006"/>
              <a:gd name="connsiteX193" fmla="*/ 5025073 w 11296658"/>
              <a:gd name="connsiteY193" fmla="*/ 6858006 h 6858006"/>
              <a:gd name="connsiteX194" fmla="*/ 4863569 w 11296658"/>
              <a:gd name="connsiteY194" fmla="*/ 6815990 h 6858006"/>
              <a:gd name="connsiteX195" fmla="*/ 4750518 w 11296658"/>
              <a:gd name="connsiteY195" fmla="*/ 6699639 h 6858006"/>
              <a:gd name="connsiteX196" fmla="*/ 4708526 w 11296658"/>
              <a:gd name="connsiteY196" fmla="*/ 6541271 h 6858006"/>
              <a:gd name="connsiteX197" fmla="*/ 4750518 w 11296658"/>
              <a:gd name="connsiteY197" fmla="*/ 6382904 h 6858006"/>
              <a:gd name="connsiteX198" fmla="*/ 4866799 w 11296658"/>
              <a:gd name="connsiteY198" fmla="*/ 6269784 h 6858006"/>
              <a:gd name="connsiteX199" fmla="*/ 5031533 w 11296658"/>
              <a:gd name="connsiteY199" fmla="*/ 6227768 h 6858006"/>
              <a:gd name="connsiteX200" fmla="*/ 10417183 w 11296658"/>
              <a:gd name="connsiteY200" fmla="*/ 5448304 h 6858006"/>
              <a:gd name="connsiteX201" fmla="*/ 10307645 w 11296658"/>
              <a:gd name="connsiteY201" fmla="*/ 5707067 h 6858006"/>
              <a:gd name="connsiteX202" fmla="*/ 10525133 w 11296658"/>
              <a:gd name="connsiteY202" fmla="*/ 5707067 h 6858006"/>
              <a:gd name="connsiteX203" fmla="*/ 7848605 w 11296658"/>
              <a:gd name="connsiteY203" fmla="*/ 5448304 h 6858006"/>
              <a:gd name="connsiteX204" fmla="*/ 7742242 w 11296658"/>
              <a:gd name="connsiteY204" fmla="*/ 5707067 h 6858006"/>
              <a:gd name="connsiteX205" fmla="*/ 7954967 w 11296658"/>
              <a:gd name="connsiteY205" fmla="*/ 5707067 h 6858006"/>
              <a:gd name="connsiteX206" fmla="*/ 10906134 w 11296658"/>
              <a:gd name="connsiteY206" fmla="*/ 5326066 h 6858006"/>
              <a:gd name="connsiteX207" fmla="*/ 11022021 w 11296658"/>
              <a:gd name="connsiteY207" fmla="*/ 5326066 h 6858006"/>
              <a:gd name="connsiteX208" fmla="*/ 11022021 w 11296658"/>
              <a:gd name="connsiteY208" fmla="*/ 5829304 h 6858006"/>
              <a:gd name="connsiteX209" fmla="*/ 11287134 w 11296658"/>
              <a:gd name="connsiteY209" fmla="*/ 5829304 h 6858006"/>
              <a:gd name="connsiteX210" fmla="*/ 11287134 w 11296658"/>
              <a:gd name="connsiteY210" fmla="*/ 5937254 h 6858006"/>
              <a:gd name="connsiteX211" fmla="*/ 10906134 w 11296658"/>
              <a:gd name="connsiteY211" fmla="*/ 5937254 h 6858006"/>
              <a:gd name="connsiteX212" fmla="*/ 10360033 w 11296658"/>
              <a:gd name="connsiteY212" fmla="*/ 5326066 h 6858006"/>
              <a:gd name="connsiteX213" fmla="*/ 10479095 w 11296658"/>
              <a:gd name="connsiteY213" fmla="*/ 5326066 h 6858006"/>
              <a:gd name="connsiteX214" fmla="*/ 10744208 w 11296658"/>
              <a:gd name="connsiteY214" fmla="*/ 5937254 h 6858006"/>
              <a:gd name="connsiteX215" fmla="*/ 10618795 w 11296658"/>
              <a:gd name="connsiteY215" fmla="*/ 5937254 h 6858006"/>
              <a:gd name="connsiteX216" fmla="*/ 10566408 w 11296658"/>
              <a:gd name="connsiteY216" fmla="*/ 5807079 h 6858006"/>
              <a:gd name="connsiteX217" fmla="*/ 10266370 w 11296658"/>
              <a:gd name="connsiteY217" fmla="*/ 5807079 h 6858006"/>
              <a:gd name="connsiteX218" fmla="*/ 10210808 w 11296658"/>
              <a:gd name="connsiteY218" fmla="*/ 5937254 h 6858006"/>
              <a:gd name="connsiteX219" fmla="*/ 10091745 w 11296658"/>
              <a:gd name="connsiteY219" fmla="*/ 5937254 h 6858006"/>
              <a:gd name="connsiteX220" fmla="*/ 9839332 w 11296658"/>
              <a:gd name="connsiteY220" fmla="*/ 5326066 h 6858006"/>
              <a:gd name="connsiteX221" fmla="*/ 9955220 w 11296658"/>
              <a:gd name="connsiteY221" fmla="*/ 5326066 h 6858006"/>
              <a:gd name="connsiteX222" fmla="*/ 9955220 w 11296658"/>
              <a:gd name="connsiteY222" fmla="*/ 5937254 h 6858006"/>
              <a:gd name="connsiteX223" fmla="*/ 9839332 w 11296658"/>
              <a:gd name="connsiteY223" fmla="*/ 5937254 h 6858006"/>
              <a:gd name="connsiteX224" fmla="*/ 8340731 w 11296658"/>
              <a:gd name="connsiteY224" fmla="*/ 5326066 h 6858006"/>
              <a:gd name="connsiteX225" fmla="*/ 8450269 w 11296658"/>
              <a:gd name="connsiteY225" fmla="*/ 5326066 h 6858006"/>
              <a:gd name="connsiteX226" fmla="*/ 8766181 w 11296658"/>
              <a:gd name="connsiteY226" fmla="*/ 5745167 h 6858006"/>
              <a:gd name="connsiteX227" fmla="*/ 8766181 w 11296658"/>
              <a:gd name="connsiteY227" fmla="*/ 5326066 h 6858006"/>
              <a:gd name="connsiteX228" fmla="*/ 8878894 w 11296658"/>
              <a:gd name="connsiteY228" fmla="*/ 5326066 h 6858006"/>
              <a:gd name="connsiteX229" fmla="*/ 8878894 w 11296658"/>
              <a:gd name="connsiteY229" fmla="*/ 5937254 h 6858006"/>
              <a:gd name="connsiteX230" fmla="*/ 8769356 w 11296658"/>
              <a:gd name="connsiteY230" fmla="*/ 5937254 h 6858006"/>
              <a:gd name="connsiteX231" fmla="*/ 8453444 w 11296658"/>
              <a:gd name="connsiteY231" fmla="*/ 5516566 h 6858006"/>
              <a:gd name="connsiteX232" fmla="*/ 8453444 w 11296658"/>
              <a:gd name="connsiteY232" fmla="*/ 5937254 h 6858006"/>
              <a:gd name="connsiteX233" fmla="*/ 8340731 w 11296658"/>
              <a:gd name="connsiteY233" fmla="*/ 5937254 h 6858006"/>
              <a:gd name="connsiteX234" fmla="*/ 7789867 w 11296658"/>
              <a:gd name="connsiteY234" fmla="*/ 5326066 h 6858006"/>
              <a:gd name="connsiteX235" fmla="*/ 7913693 w 11296658"/>
              <a:gd name="connsiteY235" fmla="*/ 5326066 h 6858006"/>
              <a:gd name="connsiteX236" fmla="*/ 8178805 w 11296658"/>
              <a:gd name="connsiteY236" fmla="*/ 5937254 h 6858006"/>
              <a:gd name="connsiteX237" fmla="*/ 8051805 w 11296658"/>
              <a:gd name="connsiteY237" fmla="*/ 5937254 h 6858006"/>
              <a:gd name="connsiteX238" fmla="*/ 7997830 w 11296658"/>
              <a:gd name="connsiteY238" fmla="*/ 5807079 h 6858006"/>
              <a:gd name="connsiteX239" fmla="*/ 7699380 w 11296658"/>
              <a:gd name="connsiteY239" fmla="*/ 5807079 h 6858006"/>
              <a:gd name="connsiteX240" fmla="*/ 7645405 w 11296658"/>
              <a:gd name="connsiteY240" fmla="*/ 5937254 h 6858006"/>
              <a:gd name="connsiteX241" fmla="*/ 7523167 w 11296658"/>
              <a:gd name="connsiteY241" fmla="*/ 5937254 h 6858006"/>
              <a:gd name="connsiteX242" fmla="*/ 6821491 w 11296658"/>
              <a:gd name="connsiteY242" fmla="*/ 5326066 h 6858006"/>
              <a:gd name="connsiteX243" fmla="*/ 6934204 w 11296658"/>
              <a:gd name="connsiteY243" fmla="*/ 5326066 h 6858006"/>
              <a:gd name="connsiteX244" fmla="*/ 7248530 w 11296658"/>
              <a:gd name="connsiteY244" fmla="*/ 5745167 h 6858006"/>
              <a:gd name="connsiteX245" fmla="*/ 7248530 w 11296658"/>
              <a:gd name="connsiteY245" fmla="*/ 5326066 h 6858006"/>
              <a:gd name="connsiteX246" fmla="*/ 7364417 w 11296658"/>
              <a:gd name="connsiteY246" fmla="*/ 5326066 h 6858006"/>
              <a:gd name="connsiteX247" fmla="*/ 7364417 w 11296658"/>
              <a:gd name="connsiteY247" fmla="*/ 5937254 h 6858006"/>
              <a:gd name="connsiteX248" fmla="*/ 7251705 w 11296658"/>
              <a:gd name="connsiteY248" fmla="*/ 5937254 h 6858006"/>
              <a:gd name="connsiteX249" fmla="*/ 6937379 w 11296658"/>
              <a:gd name="connsiteY249" fmla="*/ 5516566 h 6858006"/>
              <a:gd name="connsiteX250" fmla="*/ 6937379 w 11296658"/>
              <a:gd name="connsiteY250" fmla="*/ 5937254 h 6858006"/>
              <a:gd name="connsiteX251" fmla="*/ 6821491 w 11296658"/>
              <a:gd name="connsiteY251" fmla="*/ 5937254 h 6858006"/>
              <a:gd name="connsiteX252" fmla="*/ 6469066 w 11296658"/>
              <a:gd name="connsiteY252" fmla="*/ 5326066 h 6858006"/>
              <a:gd name="connsiteX253" fmla="*/ 6584954 w 11296658"/>
              <a:gd name="connsiteY253" fmla="*/ 5326066 h 6858006"/>
              <a:gd name="connsiteX254" fmla="*/ 6584954 w 11296658"/>
              <a:gd name="connsiteY254" fmla="*/ 5937254 h 6858006"/>
              <a:gd name="connsiteX255" fmla="*/ 6469066 w 11296658"/>
              <a:gd name="connsiteY255" fmla="*/ 5937254 h 6858006"/>
              <a:gd name="connsiteX256" fmla="*/ 5870578 w 11296658"/>
              <a:gd name="connsiteY256" fmla="*/ 5326066 h 6858006"/>
              <a:gd name="connsiteX257" fmla="*/ 6294441 w 11296658"/>
              <a:gd name="connsiteY257" fmla="*/ 5326066 h 6858006"/>
              <a:gd name="connsiteX258" fmla="*/ 6294441 w 11296658"/>
              <a:gd name="connsiteY258" fmla="*/ 5426079 h 6858006"/>
              <a:gd name="connsiteX259" fmla="*/ 5991228 w 11296658"/>
              <a:gd name="connsiteY259" fmla="*/ 5426079 h 6858006"/>
              <a:gd name="connsiteX260" fmla="*/ 5991228 w 11296658"/>
              <a:gd name="connsiteY260" fmla="*/ 5594354 h 6858006"/>
              <a:gd name="connsiteX261" fmla="*/ 6265866 w 11296658"/>
              <a:gd name="connsiteY261" fmla="*/ 5594354 h 6858006"/>
              <a:gd name="connsiteX262" fmla="*/ 6265866 w 11296658"/>
              <a:gd name="connsiteY262" fmla="*/ 5694367 h 6858006"/>
              <a:gd name="connsiteX263" fmla="*/ 5991228 w 11296658"/>
              <a:gd name="connsiteY263" fmla="*/ 5694367 h 6858006"/>
              <a:gd name="connsiteX264" fmla="*/ 5991228 w 11296658"/>
              <a:gd name="connsiteY264" fmla="*/ 5937254 h 6858006"/>
              <a:gd name="connsiteX265" fmla="*/ 5870578 w 11296658"/>
              <a:gd name="connsiteY265" fmla="*/ 5937254 h 6858006"/>
              <a:gd name="connsiteX266" fmla="*/ 9393987 w 11296658"/>
              <a:gd name="connsiteY266" fmla="*/ 5314954 h 6858006"/>
              <a:gd name="connsiteX267" fmla="*/ 9519960 w 11296658"/>
              <a:gd name="connsiteY267" fmla="*/ 5340875 h 6858006"/>
              <a:gd name="connsiteX268" fmla="*/ 9629782 w 11296658"/>
              <a:gd name="connsiteY268" fmla="*/ 5415398 h 6858006"/>
              <a:gd name="connsiteX269" fmla="*/ 9561951 w 11296658"/>
              <a:gd name="connsiteY269" fmla="*/ 5499642 h 6858006"/>
              <a:gd name="connsiteX270" fmla="*/ 9484429 w 11296658"/>
              <a:gd name="connsiteY270" fmla="*/ 5441319 h 6858006"/>
              <a:gd name="connsiteX271" fmla="*/ 9393987 w 11296658"/>
              <a:gd name="connsiteY271" fmla="*/ 5421879 h 6858006"/>
              <a:gd name="connsiteX272" fmla="*/ 9290625 w 11296658"/>
              <a:gd name="connsiteY272" fmla="*/ 5447800 h 6858006"/>
              <a:gd name="connsiteX273" fmla="*/ 9216334 w 11296658"/>
              <a:gd name="connsiteY273" fmla="*/ 5522323 h 6858006"/>
              <a:gd name="connsiteX274" fmla="*/ 9190493 w 11296658"/>
              <a:gd name="connsiteY274" fmla="*/ 5629247 h 6858006"/>
              <a:gd name="connsiteX275" fmla="*/ 9216334 w 11296658"/>
              <a:gd name="connsiteY275" fmla="*/ 5732931 h 6858006"/>
              <a:gd name="connsiteX276" fmla="*/ 9290625 w 11296658"/>
              <a:gd name="connsiteY276" fmla="*/ 5807455 h 6858006"/>
              <a:gd name="connsiteX277" fmla="*/ 9393987 w 11296658"/>
              <a:gd name="connsiteY277" fmla="*/ 5836616 h 6858006"/>
              <a:gd name="connsiteX278" fmla="*/ 9481199 w 11296658"/>
              <a:gd name="connsiteY278" fmla="*/ 5817175 h 6858006"/>
              <a:gd name="connsiteX279" fmla="*/ 9561951 w 11296658"/>
              <a:gd name="connsiteY279" fmla="*/ 5762093 h 6858006"/>
              <a:gd name="connsiteX280" fmla="*/ 9629782 w 11296658"/>
              <a:gd name="connsiteY280" fmla="*/ 5839856 h 6858006"/>
              <a:gd name="connsiteX281" fmla="*/ 9516730 w 11296658"/>
              <a:gd name="connsiteY281" fmla="*/ 5917619 h 6858006"/>
              <a:gd name="connsiteX282" fmla="*/ 9387527 w 11296658"/>
              <a:gd name="connsiteY282" fmla="*/ 5946780 h 6858006"/>
              <a:gd name="connsiteX283" fmla="*/ 9226024 w 11296658"/>
              <a:gd name="connsiteY283" fmla="*/ 5904658 h 6858006"/>
              <a:gd name="connsiteX284" fmla="*/ 9112972 w 11296658"/>
              <a:gd name="connsiteY284" fmla="*/ 5791254 h 6858006"/>
              <a:gd name="connsiteX285" fmla="*/ 9070981 w 11296658"/>
              <a:gd name="connsiteY285" fmla="*/ 5629247 h 6858006"/>
              <a:gd name="connsiteX286" fmla="*/ 9112972 w 11296658"/>
              <a:gd name="connsiteY286" fmla="*/ 5470481 h 6858006"/>
              <a:gd name="connsiteX287" fmla="*/ 9229254 w 11296658"/>
              <a:gd name="connsiteY287" fmla="*/ 5357076 h 6858006"/>
              <a:gd name="connsiteX288" fmla="*/ 9393987 w 11296658"/>
              <a:gd name="connsiteY288" fmla="*/ 5314954 h 6858006"/>
              <a:gd name="connsiteX289" fmla="*/ 1854996 w 11296658"/>
              <a:gd name="connsiteY289" fmla="*/ 1338704 h 6858006"/>
              <a:gd name="connsiteX290" fmla="*/ 581706 w 11296658"/>
              <a:gd name="connsiteY290" fmla="*/ 2612738 h 6858006"/>
              <a:gd name="connsiteX291" fmla="*/ 1854996 w 11296658"/>
              <a:gd name="connsiteY291" fmla="*/ 3883536 h 6858006"/>
              <a:gd name="connsiteX292" fmla="*/ 3125054 w 11296658"/>
              <a:gd name="connsiteY292" fmla="*/ 2612738 h 6858006"/>
              <a:gd name="connsiteX293" fmla="*/ 1854996 w 11296658"/>
              <a:gd name="connsiteY293" fmla="*/ 1338704 h 6858006"/>
              <a:gd name="connsiteX294" fmla="*/ 9884600 w 11296658"/>
              <a:gd name="connsiteY294" fmla="*/ 757237 h 6858006"/>
              <a:gd name="connsiteX295" fmla="*/ 11287134 w 11296658"/>
              <a:gd name="connsiteY295" fmla="*/ 1400621 h 6858006"/>
              <a:gd name="connsiteX296" fmla="*/ 10873483 w 11296658"/>
              <a:gd name="connsiteY296" fmla="*/ 1817689 h 6858006"/>
              <a:gd name="connsiteX297" fmla="*/ 9884600 w 11296658"/>
              <a:gd name="connsiteY297" fmla="*/ 1339192 h 6858006"/>
              <a:gd name="connsiteX298" fmla="*/ 8611333 w 11296658"/>
              <a:gd name="connsiteY298" fmla="*/ 2613027 h 6858006"/>
              <a:gd name="connsiteX299" fmla="*/ 9884600 w 11296658"/>
              <a:gd name="connsiteY299" fmla="*/ 3883627 h 6858006"/>
              <a:gd name="connsiteX300" fmla="*/ 10873483 w 11296658"/>
              <a:gd name="connsiteY300" fmla="*/ 3408366 h 6858006"/>
              <a:gd name="connsiteX301" fmla="*/ 11287134 w 11296658"/>
              <a:gd name="connsiteY301" fmla="*/ 3822198 h 6858006"/>
              <a:gd name="connsiteX302" fmla="*/ 9884600 w 11296658"/>
              <a:gd name="connsiteY302" fmla="*/ 4468815 h 6858006"/>
              <a:gd name="connsiteX303" fmla="*/ 8026405 w 11296658"/>
              <a:gd name="connsiteY303" fmla="*/ 2613027 h 6858006"/>
              <a:gd name="connsiteX304" fmla="*/ 9884600 w 11296658"/>
              <a:gd name="connsiteY304" fmla="*/ 757237 h 6858006"/>
              <a:gd name="connsiteX305" fmla="*/ 5868197 w 11296658"/>
              <a:gd name="connsiteY305" fmla="*/ 757237 h 6858006"/>
              <a:gd name="connsiteX306" fmla="*/ 7723193 w 11296658"/>
              <a:gd name="connsiteY306" fmla="*/ 2613027 h 6858006"/>
              <a:gd name="connsiteX307" fmla="*/ 7700571 w 11296658"/>
              <a:gd name="connsiteY307" fmla="*/ 2904004 h 6858006"/>
              <a:gd name="connsiteX308" fmla="*/ 5868197 w 11296658"/>
              <a:gd name="connsiteY308" fmla="*/ 2904004 h 6858006"/>
              <a:gd name="connsiteX309" fmla="*/ 5868197 w 11296658"/>
              <a:gd name="connsiteY309" fmla="*/ 2318816 h 6858006"/>
              <a:gd name="connsiteX310" fmla="*/ 7105938 w 11296658"/>
              <a:gd name="connsiteY310" fmla="*/ 2318816 h 6858006"/>
              <a:gd name="connsiteX311" fmla="*/ 5868197 w 11296658"/>
              <a:gd name="connsiteY311" fmla="*/ 1339193 h 6858006"/>
              <a:gd name="connsiteX312" fmla="*/ 4598139 w 11296658"/>
              <a:gd name="connsiteY312" fmla="*/ 2613027 h 6858006"/>
              <a:gd name="connsiteX313" fmla="*/ 5868197 w 11296658"/>
              <a:gd name="connsiteY313" fmla="*/ 3883627 h 6858006"/>
              <a:gd name="connsiteX314" fmla="*/ 5868197 w 11296658"/>
              <a:gd name="connsiteY314" fmla="*/ 4468815 h 6858006"/>
              <a:gd name="connsiteX315" fmla="*/ 4013201 w 11296658"/>
              <a:gd name="connsiteY315" fmla="*/ 2613027 h 6858006"/>
              <a:gd name="connsiteX316" fmla="*/ 5868197 w 11296658"/>
              <a:gd name="connsiteY316" fmla="*/ 757237 h 6858006"/>
              <a:gd name="connsiteX317" fmla="*/ 0 w 11296658"/>
              <a:gd name="connsiteY317" fmla="*/ 0 h 6858006"/>
              <a:gd name="connsiteX318" fmla="*/ 581706 w 11296658"/>
              <a:gd name="connsiteY318" fmla="*/ 0 h 6858006"/>
              <a:gd name="connsiteX319" fmla="*/ 581706 w 11296658"/>
              <a:gd name="connsiteY319" fmla="*/ 2462 h 6858006"/>
              <a:gd name="connsiteX320" fmla="*/ 581706 w 11296658"/>
              <a:gd name="connsiteY320" fmla="*/ 1261099 h 6858006"/>
              <a:gd name="connsiteX321" fmla="*/ 1854996 w 11296658"/>
              <a:gd name="connsiteY321" fmla="*/ 756659 h 6858006"/>
              <a:gd name="connsiteX322" fmla="*/ 3709992 w 11296658"/>
              <a:gd name="connsiteY322" fmla="*/ 2612738 h 6858006"/>
              <a:gd name="connsiteX323" fmla="*/ 1854996 w 11296658"/>
              <a:gd name="connsiteY323" fmla="*/ 4468815 h 6858006"/>
              <a:gd name="connsiteX324" fmla="*/ 0 w 11296658"/>
              <a:gd name="connsiteY324" fmla="*/ 2612738 h 6858006"/>
              <a:gd name="connsiteX325" fmla="*/ 0 w 11296658"/>
              <a:gd name="connsiteY325" fmla="*/ 2612100 h 6858006"/>
              <a:gd name="connsiteX326" fmla="*/ 0 w 11296658"/>
              <a:gd name="connsiteY326" fmla="*/ 2607635 h 6858006"/>
              <a:gd name="connsiteX327" fmla="*/ 0 w 11296658"/>
              <a:gd name="connsiteY327" fmla="*/ 2595516 h 6858006"/>
              <a:gd name="connsiteX328" fmla="*/ 0 w 11296658"/>
              <a:gd name="connsiteY328" fmla="*/ 2571914 h 6858006"/>
              <a:gd name="connsiteX329" fmla="*/ 0 w 11296658"/>
              <a:gd name="connsiteY329" fmla="*/ 2533004 h 6858006"/>
              <a:gd name="connsiteX330" fmla="*/ 0 w 11296658"/>
              <a:gd name="connsiteY330" fmla="*/ 2474957 h 6858006"/>
              <a:gd name="connsiteX331" fmla="*/ 0 w 11296658"/>
              <a:gd name="connsiteY331" fmla="*/ 2393947 h 6858006"/>
              <a:gd name="connsiteX332" fmla="*/ 0 w 11296658"/>
              <a:gd name="connsiteY332" fmla="*/ 2343634 h 6858006"/>
              <a:gd name="connsiteX333" fmla="*/ 0 w 11296658"/>
              <a:gd name="connsiteY333" fmla="*/ 2286146 h 6858006"/>
              <a:gd name="connsiteX334" fmla="*/ 0 w 11296658"/>
              <a:gd name="connsiteY334" fmla="*/ 2221003 h 6858006"/>
              <a:gd name="connsiteX335" fmla="*/ 0 w 11296658"/>
              <a:gd name="connsiteY335" fmla="*/ 2147727 h 6858006"/>
              <a:gd name="connsiteX336" fmla="*/ 0 w 11296658"/>
              <a:gd name="connsiteY336" fmla="*/ 2065839 h 6858006"/>
              <a:gd name="connsiteX337" fmla="*/ 0 w 11296658"/>
              <a:gd name="connsiteY337" fmla="*/ 1974862 h 6858006"/>
              <a:gd name="connsiteX338" fmla="*/ 0 w 11296658"/>
              <a:gd name="connsiteY338" fmla="*/ 1874317 h 6858006"/>
              <a:gd name="connsiteX339" fmla="*/ 0 w 11296658"/>
              <a:gd name="connsiteY339" fmla="*/ 1763726 h 6858006"/>
              <a:gd name="connsiteX340" fmla="*/ 0 w 11296658"/>
              <a:gd name="connsiteY340" fmla="*/ 1642609 h 6858006"/>
              <a:gd name="connsiteX341" fmla="*/ 0 w 11296658"/>
              <a:gd name="connsiteY341" fmla="*/ 1510489 h 6858006"/>
              <a:gd name="connsiteX342" fmla="*/ 0 w 11296658"/>
              <a:gd name="connsiteY342" fmla="*/ 1366887 h 6858006"/>
              <a:gd name="connsiteX343" fmla="*/ 0 w 11296658"/>
              <a:gd name="connsiteY343" fmla="*/ 1211325 h 6858006"/>
              <a:gd name="connsiteX344" fmla="*/ 0 w 11296658"/>
              <a:gd name="connsiteY344" fmla="*/ 1043325 h 6858006"/>
              <a:gd name="connsiteX345" fmla="*/ 0 w 11296658"/>
              <a:gd name="connsiteY345" fmla="*/ 862407 h 6858006"/>
              <a:gd name="connsiteX346" fmla="*/ 0 w 11296658"/>
              <a:gd name="connsiteY346" fmla="*/ 668094 h 6858006"/>
              <a:gd name="connsiteX347" fmla="*/ 0 w 11296658"/>
              <a:gd name="connsiteY347" fmla="*/ 459908 h 6858006"/>
              <a:gd name="connsiteX348" fmla="*/ 0 w 11296658"/>
              <a:gd name="connsiteY348" fmla="*/ 237369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11296658" h="6858006">
                <a:moveTo>
                  <a:pt x="8608279" y="6334424"/>
                </a:moveTo>
                <a:cubicBezTo>
                  <a:pt x="8569519" y="6334424"/>
                  <a:pt x="8533989" y="6340888"/>
                  <a:pt x="8501689" y="6360280"/>
                </a:cubicBezTo>
                <a:cubicBezTo>
                  <a:pt x="8469389" y="6379672"/>
                  <a:pt x="8446779" y="6405528"/>
                  <a:pt x="8427399" y="6434616"/>
                </a:cubicBezTo>
                <a:cubicBezTo>
                  <a:pt x="8408019" y="6466935"/>
                  <a:pt x="8398329" y="6502487"/>
                  <a:pt x="8398329" y="6541271"/>
                </a:cubicBezTo>
                <a:cubicBezTo>
                  <a:pt x="8398329" y="6580055"/>
                  <a:pt x="8408019" y="6615607"/>
                  <a:pt x="8427399" y="6647927"/>
                </a:cubicBezTo>
                <a:cubicBezTo>
                  <a:pt x="8446779" y="6680247"/>
                  <a:pt x="8472619" y="6702871"/>
                  <a:pt x="8501689" y="6722263"/>
                </a:cubicBezTo>
                <a:cubicBezTo>
                  <a:pt x="8533989" y="6741655"/>
                  <a:pt x="8569519" y="6751351"/>
                  <a:pt x="8608279" y="6751351"/>
                </a:cubicBezTo>
                <a:cubicBezTo>
                  <a:pt x="8643810" y="6751351"/>
                  <a:pt x="8676110" y="6741655"/>
                  <a:pt x="8708410" y="6722263"/>
                </a:cubicBezTo>
                <a:cubicBezTo>
                  <a:pt x="8740710" y="6702871"/>
                  <a:pt x="8766550" y="6680247"/>
                  <a:pt x="8782700" y="6647927"/>
                </a:cubicBezTo>
                <a:cubicBezTo>
                  <a:pt x="8802080" y="6615607"/>
                  <a:pt x="8811770" y="6580055"/>
                  <a:pt x="8811770" y="6541271"/>
                </a:cubicBezTo>
                <a:cubicBezTo>
                  <a:pt x="8811770" y="6502487"/>
                  <a:pt x="8802080" y="6466935"/>
                  <a:pt x="8782700" y="6434616"/>
                </a:cubicBezTo>
                <a:cubicBezTo>
                  <a:pt x="8766550" y="6405528"/>
                  <a:pt x="8740710" y="6379672"/>
                  <a:pt x="8708410" y="6360280"/>
                </a:cubicBezTo>
                <a:cubicBezTo>
                  <a:pt x="8676110" y="6340888"/>
                  <a:pt x="8643810" y="6334424"/>
                  <a:pt x="8608279" y="6334424"/>
                </a:cubicBezTo>
                <a:close/>
                <a:moveTo>
                  <a:pt x="7293043" y="6334424"/>
                </a:moveTo>
                <a:cubicBezTo>
                  <a:pt x="7254188" y="6334424"/>
                  <a:pt x="7218571" y="6340888"/>
                  <a:pt x="7186193" y="6360280"/>
                </a:cubicBezTo>
                <a:cubicBezTo>
                  <a:pt x="7153814" y="6379672"/>
                  <a:pt x="7131149" y="6405528"/>
                  <a:pt x="7111722" y="6434616"/>
                </a:cubicBezTo>
                <a:cubicBezTo>
                  <a:pt x="7092294" y="6466935"/>
                  <a:pt x="7082581" y="6502487"/>
                  <a:pt x="7082581" y="6541271"/>
                </a:cubicBezTo>
                <a:cubicBezTo>
                  <a:pt x="7082581" y="6580055"/>
                  <a:pt x="7092294" y="6615607"/>
                  <a:pt x="7111722" y="6647927"/>
                </a:cubicBezTo>
                <a:cubicBezTo>
                  <a:pt x="7131149" y="6680247"/>
                  <a:pt x="7157052" y="6702871"/>
                  <a:pt x="7189431" y="6722263"/>
                </a:cubicBezTo>
                <a:cubicBezTo>
                  <a:pt x="7218571" y="6741655"/>
                  <a:pt x="7254188" y="6751351"/>
                  <a:pt x="7293043" y="6751351"/>
                </a:cubicBezTo>
                <a:cubicBezTo>
                  <a:pt x="7328659" y="6751351"/>
                  <a:pt x="7364276" y="6741655"/>
                  <a:pt x="7393417" y="6722263"/>
                </a:cubicBezTo>
                <a:cubicBezTo>
                  <a:pt x="7425796" y="6702871"/>
                  <a:pt x="7451699" y="6680247"/>
                  <a:pt x="7467888" y="6647927"/>
                </a:cubicBezTo>
                <a:cubicBezTo>
                  <a:pt x="7487315" y="6615607"/>
                  <a:pt x="7497029" y="6580055"/>
                  <a:pt x="7497029" y="6541271"/>
                </a:cubicBezTo>
                <a:cubicBezTo>
                  <a:pt x="7497029" y="6502487"/>
                  <a:pt x="7487315" y="6466935"/>
                  <a:pt x="7467888" y="6434616"/>
                </a:cubicBezTo>
                <a:cubicBezTo>
                  <a:pt x="7451699" y="6405528"/>
                  <a:pt x="7425796" y="6379672"/>
                  <a:pt x="7393417" y="6360280"/>
                </a:cubicBezTo>
                <a:cubicBezTo>
                  <a:pt x="7364276" y="6340888"/>
                  <a:pt x="7328659" y="6334424"/>
                  <a:pt x="7293043" y="6334424"/>
                </a:cubicBezTo>
                <a:close/>
                <a:moveTo>
                  <a:pt x="10194933" y="6237293"/>
                </a:moveTo>
                <a:lnTo>
                  <a:pt x="10644196" y="6237293"/>
                </a:lnTo>
                <a:lnTo>
                  <a:pt x="10644196" y="6337306"/>
                </a:lnTo>
                <a:lnTo>
                  <a:pt x="10310821" y="6337306"/>
                </a:lnTo>
                <a:lnTo>
                  <a:pt x="10310821" y="6489706"/>
                </a:lnTo>
                <a:lnTo>
                  <a:pt x="10607683" y="6489706"/>
                </a:lnTo>
                <a:lnTo>
                  <a:pt x="10607683" y="6592894"/>
                </a:lnTo>
                <a:lnTo>
                  <a:pt x="10310821" y="6592894"/>
                </a:lnTo>
                <a:lnTo>
                  <a:pt x="10310821" y="6745294"/>
                </a:lnTo>
                <a:lnTo>
                  <a:pt x="10653721" y="6745294"/>
                </a:lnTo>
                <a:lnTo>
                  <a:pt x="10653721" y="6848481"/>
                </a:lnTo>
                <a:lnTo>
                  <a:pt x="10194933" y="6848481"/>
                </a:lnTo>
                <a:close/>
                <a:moveTo>
                  <a:pt x="9839332" y="6237293"/>
                </a:moveTo>
                <a:lnTo>
                  <a:pt x="9955220" y="6237293"/>
                </a:lnTo>
                <a:lnTo>
                  <a:pt x="9955220" y="6848481"/>
                </a:lnTo>
                <a:lnTo>
                  <a:pt x="9839332" y="6848481"/>
                </a:lnTo>
                <a:close/>
                <a:moveTo>
                  <a:pt x="7807330" y="6237293"/>
                </a:moveTo>
                <a:lnTo>
                  <a:pt x="7923218" y="6237293"/>
                </a:lnTo>
                <a:lnTo>
                  <a:pt x="7923218" y="6742119"/>
                </a:lnTo>
                <a:lnTo>
                  <a:pt x="8188330" y="6742119"/>
                </a:lnTo>
                <a:lnTo>
                  <a:pt x="8188330" y="6848481"/>
                </a:lnTo>
                <a:lnTo>
                  <a:pt x="7807330" y="6848481"/>
                </a:lnTo>
                <a:close/>
                <a:moveTo>
                  <a:pt x="6235703" y="6237293"/>
                </a:moveTo>
                <a:lnTo>
                  <a:pt x="6346828" y="6237293"/>
                </a:lnTo>
                <a:lnTo>
                  <a:pt x="6662742" y="6657981"/>
                </a:lnTo>
                <a:lnTo>
                  <a:pt x="6662742" y="6237293"/>
                </a:lnTo>
                <a:lnTo>
                  <a:pt x="6775454" y="6237293"/>
                </a:lnTo>
                <a:lnTo>
                  <a:pt x="6775454" y="6848481"/>
                </a:lnTo>
                <a:lnTo>
                  <a:pt x="6662742" y="6848481"/>
                </a:lnTo>
                <a:lnTo>
                  <a:pt x="6350003" y="6427793"/>
                </a:lnTo>
                <a:lnTo>
                  <a:pt x="6350003" y="6848481"/>
                </a:lnTo>
                <a:lnTo>
                  <a:pt x="6235703" y="6848481"/>
                </a:lnTo>
                <a:close/>
                <a:moveTo>
                  <a:pt x="5451477" y="6237293"/>
                </a:moveTo>
                <a:lnTo>
                  <a:pt x="5567365" y="6237293"/>
                </a:lnTo>
                <a:lnTo>
                  <a:pt x="5567365" y="6496056"/>
                </a:lnTo>
                <a:lnTo>
                  <a:pt x="5870578" y="6496056"/>
                </a:lnTo>
                <a:lnTo>
                  <a:pt x="5870578" y="6237293"/>
                </a:lnTo>
                <a:lnTo>
                  <a:pt x="5991228" y="6237293"/>
                </a:lnTo>
                <a:lnTo>
                  <a:pt x="5991228" y="6848481"/>
                </a:lnTo>
                <a:lnTo>
                  <a:pt x="5870578" y="6848481"/>
                </a:lnTo>
                <a:lnTo>
                  <a:pt x="5870578" y="6599244"/>
                </a:lnTo>
                <a:lnTo>
                  <a:pt x="5567365" y="6599244"/>
                </a:lnTo>
                <a:lnTo>
                  <a:pt x="5567365" y="6848481"/>
                </a:lnTo>
                <a:lnTo>
                  <a:pt x="5451477" y="6848481"/>
                </a:lnTo>
                <a:close/>
                <a:moveTo>
                  <a:pt x="4090988" y="6237293"/>
                </a:moveTo>
                <a:lnTo>
                  <a:pt x="4540251" y="6237293"/>
                </a:lnTo>
                <a:lnTo>
                  <a:pt x="4540251" y="6337306"/>
                </a:lnTo>
                <a:lnTo>
                  <a:pt x="4206876" y="6337306"/>
                </a:lnTo>
                <a:lnTo>
                  <a:pt x="4206876" y="6489706"/>
                </a:lnTo>
                <a:lnTo>
                  <a:pt x="4503739" y="6489706"/>
                </a:lnTo>
                <a:lnTo>
                  <a:pt x="4503739" y="6592894"/>
                </a:lnTo>
                <a:lnTo>
                  <a:pt x="4206876" y="6592894"/>
                </a:lnTo>
                <a:lnTo>
                  <a:pt x="4206876" y="6745294"/>
                </a:lnTo>
                <a:lnTo>
                  <a:pt x="4549776" y="6745294"/>
                </a:lnTo>
                <a:lnTo>
                  <a:pt x="4549776" y="6848481"/>
                </a:lnTo>
                <a:lnTo>
                  <a:pt x="4090988" y="6848481"/>
                </a:lnTo>
                <a:close/>
                <a:moveTo>
                  <a:pt x="3422654" y="6237293"/>
                </a:moveTo>
                <a:lnTo>
                  <a:pt x="3919538" y="6237293"/>
                </a:lnTo>
                <a:lnTo>
                  <a:pt x="3919538" y="6340481"/>
                </a:lnTo>
                <a:lnTo>
                  <a:pt x="3729041" y="6340481"/>
                </a:lnTo>
                <a:lnTo>
                  <a:pt x="3729041" y="6848481"/>
                </a:lnTo>
                <a:lnTo>
                  <a:pt x="3613153" y="6848481"/>
                </a:lnTo>
                <a:lnTo>
                  <a:pt x="3613153" y="6340481"/>
                </a:lnTo>
                <a:lnTo>
                  <a:pt x="3422654" y="6340481"/>
                </a:lnTo>
                <a:close/>
                <a:moveTo>
                  <a:pt x="11070777" y="6227768"/>
                </a:moveTo>
                <a:cubicBezTo>
                  <a:pt x="11109500" y="6227768"/>
                  <a:pt x="11148222" y="6231001"/>
                  <a:pt x="11186945" y="6243930"/>
                </a:cubicBezTo>
                <a:cubicBezTo>
                  <a:pt x="11225668" y="6256859"/>
                  <a:pt x="11261163" y="6273020"/>
                  <a:pt x="11290205" y="6292414"/>
                </a:cubicBezTo>
                <a:cubicBezTo>
                  <a:pt x="11290205" y="6292414"/>
                  <a:pt x="11290205" y="6292414"/>
                  <a:pt x="11245029" y="6392615"/>
                </a:cubicBezTo>
                <a:cubicBezTo>
                  <a:pt x="11212760" y="6373221"/>
                  <a:pt x="11180491" y="6360292"/>
                  <a:pt x="11148222" y="6347363"/>
                </a:cubicBezTo>
                <a:cubicBezTo>
                  <a:pt x="11112727" y="6337666"/>
                  <a:pt x="11083685" y="6334434"/>
                  <a:pt x="11061097" y="6334434"/>
                </a:cubicBezTo>
                <a:cubicBezTo>
                  <a:pt x="11032055" y="6334434"/>
                  <a:pt x="11009466" y="6337666"/>
                  <a:pt x="10993332" y="6347363"/>
                </a:cubicBezTo>
                <a:cubicBezTo>
                  <a:pt x="10977198" y="6360292"/>
                  <a:pt x="10970744" y="6373221"/>
                  <a:pt x="10970744" y="6392615"/>
                </a:cubicBezTo>
                <a:cubicBezTo>
                  <a:pt x="10970744" y="6408776"/>
                  <a:pt x="10973971" y="6424938"/>
                  <a:pt x="10986878" y="6434634"/>
                </a:cubicBezTo>
                <a:cubicBezTo>
                  <a:pt x="10996559" y="6447564"/>
                  <a:pt x="11012693" y="6457260"/>
                  <a:pt x="11028828" y="6463725"/>
                </a:cubicBezTo>
                <a:cubicBezTo>
                  <a:pt x="11044962" y="6470190"/>
                  <a:pt x="11070777" y="6479886"/>
                  <a:pt x="11099819" y="6486351"/>
                </a:cubicBezTo>
                <a:cubicBezTo>
                  <a:pt x="11141769" y="6499280"/>
                  <a:pt x="11174037" y="6512209"/>
                  <a:pt x="11199853" y="6525138"/>
                </a:cubicBezTo>
                <a:cubicBezTo>
                  <a:pt x="11228894" y="6534835"/>
                  <a:pt x="11251483" y="6554229"/>
                  <a:pt x="11267617" y="6576855"/>
                </a:cubicBezTo>
                <a:cubicBezTo>
                  <a:pt x="11277297" y="6589784"/>
                  <a:pt x="11284558" y="6603521"/>
                  <a:pt x="11289398" y="6619279"/>
                </a:cubicBezTo>
                <a:lnTo>
                  <a:pt x="11296658" y="6673816"/>
                </a:lnTo>
                <a:lnTo>
                  <a:pt x="11296658" y="6673830"/>
                </a:lnTo>
                <a:lnTo>
                  <a:pt x="11289398" y="6724732"/>
                </a:lnTo>
                <a:cubicBezTo>
                  <a:pt x="11284558" y="6740893"/>
                  <a:pt x="11277297" y="6756247"/>
                  <a:pt x="11267617" y="6770792"/>
                </a:cubicBezTo>
                <a:cubicBezTo>
                  <a:pt x="11245029" y="6796650"/>
                  <a:pt x="11219214" y="6819276"/>
                  <a:pt x="11183718" y="6832205"/>
                </a:cubicBezTo>
                <a:cubicBezTo>
                  <a:pt x="11148222" y="6848367"/>
                  <a:pt x="11109500" y="6854831"/>
                  <a:pt x="11064323" y="6854831"/>
                </a:cubicBezTo>
                <a:cubicBezTo>
                  <a:pt x="11015920" y="6854831"/>
                  <a:pt x="10967517" y="6845134"/>
                  <a:pt x="10922341" y="6828973"/>
                </a:cubicBezTo>
                <a:cubicBezTo>
                  <a:pt x="10877164" y="6809579"/>
                  <a:pt x="10838442" y="6786953"/>
                  <a:pt x="10802946" y="6757863"/>
                </a:cubicBezTo>
                <a:cubicBezTo>
                  <a:pt x="10802946" y="6757863"/>
                  <a:pt x="10802946" y="6757863"/>
                  <a:pt x="10854576" y="6657662"/>
                </a:cubicBezTo>
                <a:cubicBezTo>
                  <a:pt x="10883618" y="6686752"/>
                  <a:pt x="10919114" y="6709378"/>
                  <a:pt x="10957836" y="6725540"/>
                </a:cubicBezTo>
                <a:cubicBezTo>
                  <a:pt x="10996559" y="6741701"/>
                  <a:pt x="11032055" y="6748166"/>
                  <a:pt x="11064323" y="6748166"/>
                </a:cubicBezTo>
                <a:cubicBezTo>
                  <a:pt x="11096592" y="6748166"/>
                  <a:pt x="11122407" y="6741701"/>
                  <a:pt x="11141769" y="6732004"/>
                </a:cubicBezTo>
                <a:cubicBezTo>
                  <a:pt x="11161130" y="6719075"/>
                  <a:pt x="11170811" y="6699682"/>
                  <a:pt x="11170811" y="6680288"/>
                </a:cubicBezTo>
                <a:cubicBezTo>
                  <a:pt x="11170811" y="6660894"/>
                  <a:pt x="11164357" y="6647965"/>
                  <a:pt x="11151449" y="6635036"/>
                </a:cubicBezTo>
                <a:cubicBezTo>
                  <a:pt x="11141769" y="6625339"/>
                  <a:pt x="11125634" y="6615642"/>
                  <a:pt x="11109500" y="6609178"/>
                </a:cubicBezTo>
                <a:cubicBezTo>
                  <a:pt x="11090139" y="6602713"/>
                  <a:pt x="11067550" y="6593016"/>
                  <a:pt x="11038508" y="6586552"/>
                </a:cubicBezTo>
                <a:cubicBezTo>
                  <a:pt x="10996559" y="6573623"/>
                  <a:pt x="10961063" y="6560693"/>
                  <a:pt x="10935248" y="6547764"/>
                </a:cubicBezTo>
                <a:cubicBezTo>
                  <a:pt x="10909433" y="6538067"/>
                  <a:pt x="10886845" y="6518674"/>
                  <a:pt x="10867484" y="6496048"/>
                </a:cubicBezTo>
                <a:cubicBezTo>
                  <a:pt x="10851349" y="6473422"/>
                  <a:pt x="10841669" y="6441099"/>
                  <a:pt x="10841669" y="6402312"/>
                </a:cubicBezTo>
                <a:cubicBezTo>
                  <a:pt x="10841669" y="6366756"/>
                  <a:pt x="10851349" y="6337666"/>
                  <a:pt x="10870711" y="6308575"/>
                </a:cubicBezTo>
                <a:cubicBezTo>
                  <a:pt x="10886845" y="6282717"/>
                  <a:pt x="10915887" y="6263323"/>
                  <a:pt x="10951383" y="6247162"/>
                </a:cubicBezTo>
                <a:cubicBezTo>
                  <a:pt x="10983651" y="6234233"/>
                  <a:pt x="11025601" y="6227768"/>
                  <a:pt x="11070777" y="6227768"/>
                </a:cubicBezTo>
                <a:close/>
                <a:moveTo>
                  <a:pt x="9400352" y="6227768"/>
                </a:moveTo>
                <a:cubicBezTo>
                  <a:pt x="9442330" y="6227768"/>
                  <a:pt x="9487538" y="6237464"/>
                  <a:pt x="9529517" y="6250392"/>
                </a:cubicBezTo>
                <a:cubicBezTo>
                  <a:pt x="9571495" y="6266552"/>
                  <a:pt x="9607016" y="6289176"/>
                  <a:pt x="9639307" y="6315032"/>
                </a:cubicBezTo>
                <a:cubicBezTo>
                  <a:pt x="9639307" y="6315032"/>
                  <a:pt x="9639307" y="6315032"/>
                  <a:pt x="9571495" y="6402296"/>
                </a:cubicBezTo>
                <a:cubicBezTo>
                  <a:pt x="9548891" y="6379672"/>
                  <a:pt x="9523059" y="6363512"/>
                  <a:pt x="9490767" y="6350584"/>
                </a:cubicBezTo>
                <a:cubicBezTo>
                  <a:pt x="9461705" y="6340888"/>
                  <a:pt x="9429414" y="6334424"/>
                  <a:pt x="9400352" y="6334424"/>
                </a:cubicBezTo>
                <a:cubicBezTo>
                  <a:pt x="9361602" y="6334424"/>
                  <a:pt x="9326082" y="6340888"/>
                  <a:pt x="9293791" y="6360280"/>
                </a:cubicBezTo>
                <a:cubicBezTo>
                  <a:pt x="9261499" y="6379672"/>
                  <a:pt x="9235666" y="6405528"/>
                  <a:pt x="9216292" y="6437848"/>
                </a:cubicBezTo>
                <a:cubicBezTo>
                  <a:pt x="9200146" y="6466935"/>
                  <a:pt x="9190459" y="6502487"/>
                  <a:pt x="9190459" y="6541271"/>
                </a:cubicBezTo>
                <a:cubicBezTo>
                  <a:pt x="9190459" y="6580055"/>
                  <a:pt x="9200146" y="6615607"/>
                  <a:pt x="9216292" y="6647927"/>
                </a:cubicBezTo>
                <a:cubicBezTo>
                  <a:pt x="9235666" y="6680247"/>
                  <a:pt x="9261499" y="6702871"/>
                  <a:pt x="9293791" y="6722263"/>
                </a:cubicBezTo>
                <a:cubicBezTo>
                  <a:pt x="9326082" y="6741655"/>
                  <a:pt x="9361602" y="6751351"/>
                  <a:pt x="9400352" y="6751351"/>
                </a:cubicBezTo>
                <a:cubicBezTo>
                  <a:pt x="9422956" y="6751351"/>
                  <a:pt x="9442330" y="6748119"/>
                  <a:pt x="9468163" y="6741655"/>
                </a:cubicBezTo>
                <a:cubicBezTo>
                  <a:pt x="9490767" y="6735191"/>
                  <a:pt x="9510142" y="6725495"/>
                  <a:pt x="9532746" y="6712567"/>
                </a:cubicBezTo>
                <a:cubicBezTo>
                  <a:pt x="9532746" y="6712567"/>
                  <a:pt x="9532746" y="6712567"/>
                  <a:pt x="9532746" y="6544503"/>
                </a:cubicBezTo>
                <a:cubicBezTo>
                  <a:pt x="9532746" y="6544503"/>
                  <a:pt x="9532746" y="6544503"/>
                  <a:pt x="9636078" y="6544503"/>
                </a:cubicBezTo>
                <a:cubicBezTo>
                  <a:pt x="9636078" y="6544503"/>
                  <a:pt x="9636078" y="6544503"/>
                  <a:pt x="9636078" y="6777206"/>
                </a:cubicBezTo>
                <a:cubicBezTo>
                  <a:pt x="9603787" y="6799830"/>
                  <a:pt x="9565037" y="6819222"/>
                  <a:pt x="9519829" y="6835382"/>
                </a:cubicBezTo>
                <a:cubicBezTo>
                  <a:pt x="9477851" y="6848310"/>
                  <a:pt x="9435872" y="6858006"/>
                  <a:pt x="9393893" y="6858006"/>
                </a:cubicBezTo>
                <a:cubicBezTo>
                  <a:pt x="9332540" y="6858006"/>
                  <a:pt x="9277645" y="6841846"/>
                  <a:pt x="9229208" y="6815990"/>
                </a:cubicBezTo>
                <a:cubicBezTo>
                  <a:pt x="9180771" y="6786902"/>
                  <a:pt x="9142022" y="6748119"/>
                  <a:pt x="9112960" y="6699639"/>
                </a:cubicBezTo>
                <a:cubicBezTo>
                  <a:pt x="9083897" y="6651159"/>
                  <a:pt x="9070981" y="6599447"/>
                  <a:pt x="9070981" y="6541271"/>
                </a:cubicBezTo>
                <a:cubicBezTo>
                  <a:pt x="9070981" y="6483095"/>
                  <a:pt x="9083897" y="6431384"/>
                  <a:pt x="9112960" y="6382904"/>
                </a:cubicBezTo>
                <a:cubicBezTo>
                  <a:pt x="9142022" y="6334424"/>
                  <a:pt x="9180771" y="6298872"/>
                  <a:pt x="9232437" y="6269784"/>
                </a:cubicBezTo>
                <a:cubicBezTo>
                  <a:pt x="9284103" y="6240696"/>
                  <a:pt x="9338998" y="6227768"/>
                  <a:pt x="9400352" y="6227768"/>
                </a:cubicBezTo>
                <a:close/>
                <a:moveTo>
                  <a:pt x="8605049" y="6227768"/>
                </a:moveTo>
                <a:cubicBezTo>
                  <a:pt x="8666420" y="6227768"/>
                  <a:pt x="8721330" y="6240696"/>
                  <a:pt x="8769780" y="6269784"/>
                </a:cubicBezTo>
                <a:cubicBezTo>
                  <a:pt x="8821461" y="6295640"/>
                  <a:pt x="8860221" y="6334424"/>
                  <a:pt x="8889291" y="6382904"/>
                </a:cubicBezTo>
                <a:cubicBezTo>
                  <a:pt x="8915131" y="6431384"/>
                  <a:pt x="8931281" y="6483095"/>
                  <a:pt x="8931281" y="6541271"/>
                </a:cubicBezTo>
                <a:cubicBezTo>
                  <a:pt x="8931281" y="6599447"/>
                  <a:pt x="8915131" y="6651159"/>
                  <a:pt x="8889291" y="6699639"/>
                </a:cubicBezTo>
                <a:cubicBezTo>
                  <a:pt x="8860221" y="6748119"/>
                  <a:pt x="8821461" y="6786902"/>
                  <a:pt x="8769780" y="6815990"/>
                </a:cubicBezTo>
                <a:cubicBezTo>
                  <a:pt x="8721330" y="6841846"/>
                  <a:pt x="8666420" y="6858006"/>
                  <a:pt x="8605049" y="6858006"/>
                </a:cubicBezTo>
                <a:cubicBezTo>
                  <a:pt x="8543679" y="6858006"/>
                  <a:pt x="8488769" y="6841846"/>
                  <a:pt x="8440319" y="6815990"/>
                </a:cubicBezTo>
                <a:cubicBezTo>
                  <a:pt x="8388639" y="6786902"/>
                  <a:pt x="8349878" y="6748119"/>
                  <a:pt x="8320808" y="6699639"/>
                </a:cubicBezTo>
                <a:cubicBezTo>
                  <a:pt x="8291738" y="6651159"/>
                  <a:pt x="8278818" y="6599447"/>
                  <a:pt x="8278818" y="6541271"/>
                </a:cubicBezTo>
                <a:cubicBezTo>
                  <a:pt x="8278818" y="6483095"/>
                  <a:pt x="8291738" y="6431384"/>
                  <a:pt x="8320808" y="6382904"/>
                </a:cubicBezTo>
                <a:cubicBezTo>
                  <a:pt x="8349878" y="6334424"/>
                  <a:pt x="8388639" y="6295640"/>
                  <a:pt x="8440319" y="6269784"/>
                </a:cubicBezTo>
                <a:cubicBezTo>
                  <a:pt x="8488769" y="6240696"/>
                  <a:pt x="8543679" y="6227768"/>
                  <a:pt x="8605049" y="6227768"/>
                </a:cubicBezTo>
                <a:close/>
                <a:moveTo>
                  <a:pt x="7289805" y="6227768"/>
                </a:moveTo>
                <a:cubicBezTo>
                  <a:pt x="7351324" y="6227768"/>
                  <a:pt x="7406368" y="6240696"/>
                  <a:pt x="7454936" y="6269784"/>
                </a:cubicBezTo>
                <a:cubicBezTo>
                  <a:pt x="7506742" y="6295640"/>
                  <a:pt x="7545597" y="6334424"/>
                  <a:pt x="7574738" y="6382904"/>
                </a:cubicBezTo>
                <a:cubicBezTo>
                  <a:pt x="7603879" y="6431384"/>
                  <a:pt x="7616830" y="6483095"/>
                  <a:pt x="7616830" y="6541271"/>
                </a:cubicBezTo>
                <a:cubicBezTo>
                  <a:pt x="7616830" y="6599447"/>
                  <a:pt x="7603879" y="6651159"/>
                  <a:pt x="7574738" y="6699639"/>
                </a:cubicBezTo>
                <a:cubicBezTo>
                  <a:pt x="7545597" y="6748119"/>
                  <a:pt x="7506742" y="6786902"/>
                  <a:pt x="7454936" y="6815990"/>
                </a:cubicBezTo>
                <a:cubicBezTo>
                  <a:pt x="7406368" y="6841846"/>
                  <a:pt x="7351324" y="6858006"/>
                  <a:pt x="7289805" y="6858006"/>
                </a:cubicBezTo>
                <a:cubicBezTo>
                  <a:pt x="7228285" y="6858006"/>
                  <a:pt x="7173241" y="6841846"/>
                  <a:pt x="7124673" y="6815990"/>
                </a:cubicBezTo>
                <a:cubicBezTo>
                  <a:pt x="7072867" y="6786902"/>
                  <a:pt x="7034013" y="6748119"/>
                  <a:pt x="7004872" y="6699639"/>
                </a:cubicBezTo>
                <a:cubicBezTo>
                  <a:pt x="6978969" y="6651159"/>
                  <a:pt x="6962779" y="6599447"/>
                  <a:pt x="6962779" y="6541271"/>
                </a:cubicBezTo>
                <a:cubicBezTo>
                  <a:pt x="6962779" y="6483095"/>
                  <a:pt x="6978969" y="6431384"/>
                  <a:pt x="7004872" y="6382904"/>
                </a:cubicBezTo>
                <a:cubicBezTo>
                  <a:pt x="7034013" y="6334424"/>
                  <a:pt x="7072867" y="6295640"/>
                  <a:pt x="7124673" y="6269784"/>
                </a:cubicBezTo>
                <a:cubicBezTo>
                  <a:pt x="7173241" y="6240696"/>
                  <a:pt x="7228285" y="6227768"/>
                  <a:pt x="7289805" y="6227768"/>
                </a:cubicBezTo>
                <a:close/>
                <a:moveTo>
                  <a:pt x="5031533" y="6227768"/>
                </a:moveTo>
                <a:cubicBezTo>
                  <a:pt x="5073523" y="6227768"/>
                  <a:pt x="5118744" y="6237464"/>
                  <a:pt x="5157505" y="6253624"/>
                </a:cubicBezTo>
                <a:cubicBezTo>
                  <a:pt x="5199496" y="6273016"/>
                  <a:pt x="5238257" y="6295640"/>
                  <a:pt x="5267327" y="6327960"/>
                </a:cubicBezTo>
                <a:cubicBezTo>
                  <a:pt x="5267327" y="6327960"/>
                  <a:pt x="5267327" y="6327960"/>
                  <a:pt x="5199496" y="6411992"/>
                </a:cubicBezTo>
                <a:cubicBezTo>
                  <a:pt x="5176885" y="6386136"/>
                  <a:pt x="5151046" y="6366744"/>
                  <a:pt x="5121974" y="6353816"/>
                </a:cubicBezTo>
                <a:cubicBezTo>
                  <a:pt x="5092904" y="6340888"/>
                  <a:pt x="5063833" y="6334424"/>
                  <a:pt x="5031533" y="6334424"/>
                </a:cubicBezTo>
                <a:cubicBezTo>
                  <a:pt x="4996002" y="6334424"/>
                  <a:pt x="4960471" y="6340888"/>
                  <a:pt x="4928171" y="6360280"/>
                </a:cubicBezTo>
                <a:cubicBezTo>
                  <a:pt x="4895870" y="6379672"/>
                  <a:pt x="4873260" y="6402296"/>
                  <a:pt x="4853880" y="6434616"/>
                </a:cubicBezTo>
                <a:cubicBezTo>
                  <a:pt x="4837729" y="6466935"/>
                  <a:pt x="4828039" y="6502487"/>
                  <a:pt x="4828039" y="6538039"/>
                </a:cubicBezTo>
                <a:cubicBezTo>
                  <a:pt x="4828039" y="6576823"/>
                  <a:pt x="4837729" y="6612375"/>
                  <a:pt x="4853880" y="6644695"/>
                </a:cubicBezTo>
                <a:cubicBezTo>
                  <a:pt x="4873260" y="6677015"/>
                  <a:pt x="4895870" y="6699639"/>
                  <a:pt x="4928171" y="6719031"/>
                </a:cubicBezTo>
                <a:cubicBezTo>
                  <a:pt x="4960471" y="6738423"/>
                  <a:pt x="4996002" y="6748119"/>
                  <a:pt x="5031533" y="6748119"/>
                </a:cubicBezTo>
                <a:cubicBezTo>
                  <a:pt x="5060603" y="6748119"/>
                  <a:pt x="5089674" y="6741655"/>
                  <a:pt x="5118744" y="6728727"/>
                </a:cubicBezTo>
                <a:cubicBezTo>
                  <a:pt x="5151046" y="6715799"/>
                  <a:pt x="5176885" y="6696407"/>
                  <a:pt x="5199496" y="6673783"/>
                </a:cubicBezTo>
                <a:cubicBezTo>
                  <a:pt x="5199496" y="6673783"/>
                  <a:pt x="5199496" y="6673783"/>
                  <a:pt x="5267327" y="6751351"/>
                </a:cubicBezTo>
                <a:cubicBezTo>
                  <a:pt x="5235027" y="6783670"/>
                  <a:pt x="5199496" y="6809526"/>
                  <a:pt x="5154275" y="6828918"/>
                </a:cubicBezTo>
                <a:cubicBezTo>
                  <a:pt x="5112284" y="6848310"/>
                  <a:pt x="5070293" y="6858006"/>
                  <a:pt x="5025073" y="6858006"/>
                </a:cubicBezTo>
                <a:cubicBezTo>
                  <a:pt x="4966933" y="6858006"/>
                  <a:pt x="4912020" y="6841846"/>
                  <a:pt x="4863569" y="6815990"/>
                </a:cubicBezTo>
                <a:cubicBezTo>
                  <a:pt x="4815118" y="6786902"/>
                  <a:pt x="4776358" y="6748119"/>
                  <a:pt x="4750518" y="6699639"/>
                </a:cubicBezTo>
                <a:cubicBezTo>
                  <a:pt x="4721447" y="6651159"/>
                  <a:pt x="4708526" y="6599447"/>
                  <a:pt x="4708526" y="6541271"/>
                </a:cubicBezTo>
                <a:cubicBezTo>
                  <a:pt x="4708526" y="6483095"/>
                  <a:pt x="4721447" y="6431384"/>
                  <a:pt x="4750518" y="6382904"/>
                </a:cubicBezTo>
                <a:cubicBezTo>
                  <a:pt x="4779588" y="6334424"/>
                  <a:pt x="4818348" y="6295640"/>
                  <a:pt x="4866799" y="6269784"/>
                </a:cubicBezTo>
                <a:cubicBezTo>
                  <a:pt x="4915251" y="6240696"/>
                  <a:pt x="4970161" y="6227768"/>
                  <a:pt x="5031533" y="6227768"/>
                </a:cubicBezTo>
                <a:close/>
                <a:moveTo>
                  <a:pt x="10417183" y="5448304"/>
                </a:moveTo>
                <a:lnTo>
                  <a:pt x="10307645" y="5707067"/>
                </a:lnTo>
                <a:lnTo>
                  <a:pt x="10525133" y="5707067"/>
                </a:lnTo>
                <a:close/>
                <a:moveTo>
                  <a:pt x="7848605" y="5448304"/>
                </a:moveTo>
                <a:lnTo>
                  <a:pt x="7742242" y="5707067"/>
                </a:lnTo>
                <a:lnTo>
                  <a:pt x="7954967" y="5707067"/>
                </a:lnTo>
                <a:close/>
                <a:moveTo>
                  <a:pt x="10906134" y="5326066"/>
                </a:moveTo>
                <a:lnTo>
                  <a:pt x="11022021" y="5326066"/>
                </a:lnTo>
                <a:lnTo>
                  <a:pt x="11022021" y="5829304"/>
                </a:lnTo>
                <a:lnTo>
                  <a:pt x="11287134" y="5829304"/>
                </a:lnTo>
                <a:lnTo>
                  <a:pt x="11287134" y="5937254"/>
                </a:lnTo>
                <a:lnTo>
                  <a:pt x="10906134" y="5937254"/>
                </a:lnTo>
                <a:close/>
                <a:moveTo>
                  <a:pt x="10360033" y="5326066"/>
                </a:moveTo>
                <a:lnTo>
                  <a:pt x="10479095" y="5326066"/>
                </a:lnTo>
                <a:lnTo>
                  <a:pt x="10744208" y="5937254"/>
                </a:lnTo>
                <a:lnTo>
                  <a:pt x="10618795" y="5937254"/>
                </a:lnTo>
                <a:lnTo>
                  <a:pt x="10566408" y="5807079"/>
                </a:lnTo>
                <a:lnTo>
                  <a:pt x="10266370" y="5807079"/>
                </a:lnTo>
                <a:lnTo>
                  <a:pt x="10210808" y="5937254"/>
                </a:lnTo>
                <a:lnTo>
                  <a:pt x="10091745" y="5937254"/>
                </a:lnTo>
                <a:close/>
                <a:moveTo>
                  <a:pt x="9839332" y="5326066"/>
                </a:moveTo>
                <a:lnTo>
                  <a:pt x="9955220" y="5326066"/>
                </a:lnTo>
                <a:lnTo>
                  <a:pt x="9955220" y="5937254"/>
                </a:lnTo>
                <a:lnTo>
                  <a:pt x="9839332" y="5937254"/>
                </a:lnTo>
                <a:close/>
                <a:moveTo>
                  <a:pt x="8340731" y="5326066"/>
                </a:moveTo>
                <a:lnTo>
                  <a:pt x="8450269" y="5326066"/>
                </a:lnTo>
                <a:lnTo>
                  <a:pt x="8766181" y="5745167"/>
                </a:lnTo>
                <a:lnTo>
                  <a:pt x="8766181" y="5326066"/>
                </a:lnTo>
                <a:lnTo>
                  <a:pt x="8878894" y="5326066"/>
                </a:lnTo>
                <a:lnTo>
                  <a:pt x="8878894" y="5937254"/>
                </a:lnTo>
                <a:lnTo>
                  <a:pt x="8769356" y="5937254"/>
                </a:lnTo>
                <a:lnTo>
                  <a:pt x="8453444" y="5516566"/>
                </a:lnTo>
                <a:lnTo>
                  <a:pt x="8453444" y="5937254"/>
                </a:lnTo>
                <a:lnTo>
                  <a:pt x="8340731" y="5937254"/>
                </a:lnTo>
                <a:close/>
                <a:moveTo>
                  <a:pt x="7789867" y="5326066"/>
                </a:moveTo>
                <a:lnTo>
                  <a:pt x="7913693" y="5326066"/>
                </a:lnTo>
                <a:lnTo>
                  <a:pt x="8178805" y="5937254"/>
                </a:lnTo>
                <a:lnTo>
                  <a:pt x="8051805" y="5937254"/>
                </a:lnTo>
                <a:lnTo>
                  <a:pt x="7997830" y="5807079"/>
                </a:lnTo>
                <a:lnTo>
                  <a:pt x="7699380" y="5807079"/>
                </a:lnTo>
                <a:lnTo>
                  <a:pt x="7645405" y="5937254"/>
                </a:lnTo>
                <a:lnTo>
                  <a:pt x="7523167" y="5937254"/>
                </a:lnTo>
                <a:close/>
                <a:moveTo>
                  <a:pt x="6821491" y="5326066"/>
                </a:moveTo>
                <a:lnTo>
                  <a:pt x="6934204" y="5326066"/>
                </a:lnTo>
                <a:lnTo>
                  <a:pt x="7248530" y="5745167"/>
                </a:lnTo>
                <a:lnTo>
                  <a:pt x="7248530" y="5326066"/>
                </a:lnTo>
                <a:lnTo>
                  <a:pt x="7364417" y="5326066"/>
                </a:lnTo>
                <a:lnTo>
                  <a:pt x="7364417" y="5937254"/>
                </a:lnTo>
                <a:lnTo>
                  <a:pt x="7251705" y="5937254"/>
                </a:lnTo>
                <a:lnTo>
                  <a:pt x="6937379" y="5516566"/>
                </a:lnTo>
                <a:lnTo>
                  <a:pt x="6937379" y="5937254"/>
                </a:lnTo>
                <a:lnTo>
                  <a:pt x="6821491" y="5937254"/>
                </a:lnTo>
                <a:close/>
                <a:moveTo>
                  <a:pt x="6469066" y="5326066"/>
                </a:moveTo>
                <a:lnTo>
                  <a:pt x="6584954" y="5326066"/>
                </a:lnTo>
                <a:lnTo>
                  <a:pt x="6584954" y="5937254"/>
                </a:lnTo>
                <a:lnTo>
                  <a:pt x="6469066" y="5937254"/>
                </a:lnTo>
                <a:close/>
                <a:moveTo>
                  <a:pt x="5870578" y="5326066"/>
                </a:moveTo>
                <a:lnTo>
                  <a:pt x="6294441" y="5326066"/>
                </a:lnTo>
                <a:lnTo>
                  <a:pt x="6294441" y="5426079"/>
                </a:lnTo>
                <a:lnTo>
                  <a:pt x="5991228" y="5426079"/>
                </a:lnTo>
                <a:lnTo>
                  <a:pt x="5991228" y="5594354"/>
                </a:lnTo>
                <a:lnTo>
                  <a:pt x="6265866" y="5594354"/>
                </a:lnTo>
                <a:lnTo>
                  <a:pt x="6265866" y="5694367"/>
                </a:lnTo>
                <a:lnTo>
                  <a:pt x="5991228" y="5694367"/>
                </a:lnTo>
                <a:lnTo>
                  <a:pt x="5991228" y="5937254"/>
                </a:lnTo>
                <a:lnTo>
                  <a:pt x="5870578" y="5937254"/>
                </a:lnTo>
                <a:close/>
                <a:moveTo>
                  <a:pt x="9393987" y="5314954"/>
                </a:moveTo>
                <a:cubicBezTo>
                  <a:pt x="9435978" y="5314954"/>
                  <a:pt x="9477969" y="5324675"/>
                  <a:pt x="9519960" y="5340875"/>
                </a:cubicBezTo>
                <a:cubicBezTo>
                  <a:pt x="9561951" y="5360316"/>
                  <a:pt x="9600711" y="5382997"/>
                  <a:pt x="9629782" y="5415398"/>
                </a:cubicBezTo>
                <a:cubicBezTo>
                  <a:pt x="9629782" y="5415398"/>
                  <a:pt x="9629782" y="5415398"/>
                  <a:pt x="9561951" y="5499642"/>
                </a:cubicBezTo>
                <a:cubicBezTo>
                  <a:pt x="9539340" y="5476961"/>
                  <a:pt x="9513500" y="5457520"/>
                  <a:pt x="9484429" y="5441319"/>
                </a:cubicBezTo>
                <a:cubicBezTo>
                  <a:pt x="9455359" y="5428359"/>
                  <a:pt x="9426288" y="5421879"/>
                  <a:pt x="9393987" y="5421879"/>
                </a:cubicBezTo>
                <a:cubicBezTo>
                  <a:pt x="9358457" y="5421879"/>
                  <a:pt x="9322926" y="5431599"/>
                  <a:pt x="9290625" y="5447800"/>
                </a:cubicBezTo>
                <a:cubicBezTo>
                  <a:pt x="9258325" y="5467241"/>
                  <a:pt x="9235714" y="5493162"/>
                  <a:pt x="9216334" y="5522323"/>
                </a:cubicBezTo>
                <a:cubicBezTo>
                  <a:pt x="9196953" y="5554724"/>
                  <a:pt x="9190493" y="5590366"/>
                  <a:pt x="9190493" y="5629247"/>
                </a:cubicBezTo>
                <a:cubicBezTo>
                  <a:pt x="9190493" y="5664889"/>
                  <a:pt x="9196953" y="5700530"/>
                  <a:pt x="9216334" y="5732931"/>
                </a:cubicBezTo>
                <a:cubicBezTo>
                  <a:pt x="9235714" y="5765333"/>
                  <a:pt x="9258325" y="5791254"/>
                  <a:pt x="9290625" y="5807455"/>
                </a:cubicBezTo>
                <a:cubicBezTo>
                  <a:pt x="9322926" y="5826895"/>
                  <a:pt x="9358457" y="5836616"/>
                  <a:pt x="9393987" y="5836616"/>
                </a:cubicBezTo>
                <a:cubicBezTo>
                  <a:pt x="9423058" y="5836616"/>
                  <a:pt x="9452129" y="5830135"/>
                  <a:pt x="9481199" y="5817175"/>
                </a:cubicBezTo>
                <a:cubicBezTo>
                  <a:pt x="9513500" y="5804214"/>
                  <a:pt x="9539340" y="5784774"/>
                  <a:pt x="9561951" y="5762093"/>
                </a:cubicBezTo>
                <a:cubicBezTo>
                  <a:pt x="9561951" y="5762093"/>
                  <a:pt x="9561951" y="5762093"/>
                  <a:pt x="9629782" y="5839856"/>
                </a:cubicBezTo>
                <a:cubicBezTo>
                  <a:pt x="9597481" y="5872257"/>
                  <a:pt x="9561951" y="5898178"/>
                  <a:pt x="9516730" y="5917619"/>
                </a:cubicBezTo>
                <a:cubicBezTo>
                  <a:pt x="9474739" y="5937060"/>
                  <a:pt x="9432748" y="5946780"/>
                  <a:pt x="9387527" y="5946780"/>
                </a:cubicBezTo>
                <a:cubicBezTo>
                  <a:pt x="9329386" y="5946780"/>
                  <a:pt x="9274475" y="5933820"/>
                  <a:pt x="9226024" y="5904658"/>
                </a:cubicBezTo>
                <a:cubicBezTo>
                  <a:pt x="9177573" y="5875497"/>
                  <a:pt x="9138812" y="5836616"/>
                  <a:pt x="9112972" y="5791254"/>
                </a:cubicBezTo>
                <a:cubicBezTo>
                  <a:pt x="9083901" y="5742652"/>
                  <a:pt x="9070981" y="5687570"/>
                  <a:pt x="9070981" y="5629247"/>
                </a:cubicBezTo>
                <a:cubicBezTo>
                  <a:pt x="9070981" y="5570925"/>
                  <a:pt x="9083901" y="5519083"/>
                  <a:pt x="9112972" y="5470481"/>
                </a:cubicBezTo>
                <a:cubicBezTo>
                  <a:pt x="9142042" y="5421879"/>
                  <a:pt x="9180803" y="5386237"/>
                  <a:pt x="9229254" y="5357076"/>
                </a:cubicBezTo>
                <a:cubicBezTo>
                  <a:pt x="9277705" y="5331155"/>
                  <a:pt x="9332616" y="5314954"/>
                  <a:pt x="9393987" y="5314954"/>
                </a:cubicBezTo>
                <a:close/>
                <a:moveTo>
                  <a:pt x="1854996" y="1338704"/>
                </a:moveTo>
                <a:cubicBezTo>
                  <a:pt x="1150485" y="1338704"/>
                  <a:pt x="581706" y="1911050"/>
                  <a:pt x="581706" y="2612738"/>
                </a:cubicBezTo>
                <a:cubicBezTo>
                  <a:pt x="581706" y="3314426"/>
                  <a:pt x="1150485" y="3883536"/>
                  <a:pt x="1854996" y="3883536"/>
                </a:cubicBezTo>
                <a:cubicBezTo>
                  <a:pt x="2556274" y="3883536"/>
                  <a:pt x="3125054" y="3314426"/>
                  <a:pt x="3125054" y="2612738"/>
                </a:cubicBezTo>
                <a:cubicBezTo>
                  <a:pt x="3125054" y="1911050"/>
                  <a:pt x="2556274" y="1338704"/>
                  <a:pt x="1854996" y="1338704"/>
                </a:cubicBezTo>
                <a:close/>
                <a:moveTo>
                  <a:pt x="9884600" y="757237"/>
                </a:moveTo>
                <a:cubicBezTo>
                  <a:pt x="10443675" y="757237"/>
                  <a:pt x="10947811" y="1006184"/>
                  <a:pt x="11287134" y="1400621"/>
                </a:cubicBezTo>
                <a:cubicBezTo>
                  <a:pt x="11287134" y="1400621"/>
                  <a:pt x="11287134" y="1400621"/>
                  <a:pt x="10873483" y="1817689"/>
                </a:cubicBezTo>
                <a:cubicBezTo>
                  <a:pt x="10640805" y="1526711"/>
                  <a:pt x="10285324" y="1339192"/>
                  <a:pt x="9884600" y="1339192"/>
                </a:cubicBezTo>
                <a:cubicBezTo>
                  <a:pt x="9180102" y="1339192"/>
                  <a:pt x="8611333" y="1911449"/>
                  <a:pt x="8611333" y="2613027"/>
                </a:cubicBezTo>
                <a:cubicBezTo>
                  <a:pt x="8611333" y="3314606"/>
                  <a:pt x="9180102" y="3883627"/>
                  <a:pt x="9884600" y="3883627"/>
                </a:cubicBezTo>
                <a:cubicBezTo>
                  <a:pt x="10285324" y="3883627"/>
                  <a:pt x="10640805" y="3699341"/>
                  <a:pt x="10873483" y="3408366"/>
                </a:cubicBezTo>
                <a:lnTo>
                  <a:pt x="11287134" y="3822198"/>
                </a:lnTo>
                <a:cubicBezTo>
                  <a:pt x="10947811" y="4216635"/>
                  <a:pt x="10443675" y="4468815"/>
                  <a:pt x="9884600" y="4468815"/>
                </a:cubicBezTo>
                <a:cubicBezTo>
                  <a:pt x="8856938" y="4468815"/>
                  <a:pt x="8026405" y="3637913"/>
                  <a:pt x="8026405" y="2613027"/>
                </a:cubicBezTo>
                <a:cubicBezTo>
                  <a:pt x="8026405" y="1588140"/>
                  <a:pt x="8856938" y="757237"/>
                  <a:pt x="9884600" y="757237"/>
                </a:cubicBezTo>
                <a:close/>
                <a:moveTo>
                  <a:pt x="5868197" y="757237"/>
                </a:moveTo>
                <a:cubicBezTo>
                  <a:pt x="6892646" y="757237"/>
                  <a:pt x="7723193" y="1588140"/>
                  <a:pt x="7723193" y="2613027"/>
                </a:cubicBezTo>
                <a:cubicBezTo>
                  <a:pt x="7723193" y="2710020"/>
                  <a:pt x="7716730" y="2810245"/>
                  <a:pt x="7700571" y="2904004"/>
                </a:cubicBezTo>
                <a:cubicBezTo>
                  <a:pt x="7700571" y="2904004"/>
                  <a:pt x="7700571" y="2904004"/>
                  <a:pt x="5868197" y="2904004"/>
                </a:cubicBezTo>
                <a:cubicBezTo>
                  <a:pt x="5868197" y="2904004"/>
                  <a:pt x="5868197" y="2904004"/>
                  <a:pt x="5868197" y="2318816"/>
                </a:cubicBezTo>
                <a:cubicBezTo>
                  <a:pt x="5868197" y="2318816"/>
                  <a:pt x="5868197" y="2318816"/>
                  <a:pt x="7105938" y="2318816"/>
                </a:cubicBezTo>
                <a:cubicBezTo>
                  <a:pt x="6973439" y="1759494"/>
                  <a:pt x="6469293" y="1339193"/>
                  <a:pt x="5868197" y="1339193"/>
                </a:cubicBezTo>
                <a:cubicBezTo>
                  <a:pt x="5166918" y="1339193"/>
                  <a:pt x="4598139" y="1911449"/>
                  <a:pt x="4598139" y="2613027"/>
                </a:cubicBezTo>
                <a:cubicBezTo>
                  <a:pt x="4598139" y="3314606"/>
                  <a:pt x="5166918" y="3883627"/>
                  <a:pt x="5868197" y="3883627"/>
                </a:cubicBezTo>
                <a:cubicBezTo>
                  <a:pt x="5868197" y="3883627"/>
                  <a:pt x="5868197" y="3883627"/>
                  <a:pt x="5868197" y="4468815"/>
                </a:cubicBezTo>
                <a:cubicBezTo>
                  <a:pt x="4843748" y="4468815"/>
                  <a:pt x="4013201" y="3637913"/>
                  <a:pt x="4013201" y="2613027"/>
                </a:cubicBezTo>
                <a:cubicBezTo>
                  <a:pt x="4013201" y="1588140"/>
                  <a:pt x="4843748" y="757237"/>
                  <a:pt x="5868197" y="757237"/>
                </a:cubicBezTo>
                <a:close/>
                <a:moveTo>
                  <a:pt x="0" y="0"/>
                </a:moveTo>
                <a:lnTo>
                  <a:pt x="581706" y="0"/>
                </a:lnTo>
                <a:lnTo>
                  <a:pt x="581706" y="2462"/>
                </a:lnTo>
                <a:cubicBezTo>
                  <a:pt x="581706" y="19704"/>
                  <a:pt x="581706" y="157637"/>
                  <a:pt x="581706" y="1261099"/>
                </a:cubicBezTo>
                <a:cubicBezTo>
                  <a:pt x="914571" y="947440"/>
                  <a:pt x="1360545" y="756659"/>
                  <a:pt x="1854996" y="756659"/>
                </a:cubicBezTo>
                <a:cubicBezTo>
                  <a:pt x="2879445" y="756659"/>
                  <a:pt x="3709992" y="1587691"/>
                  <a:pt x="3709992" y="2612738"/>
                </a:cubicBezTo>
                <a:cubicBezTo>
                  <a:pt x="3709992" y="3637783"/>
                  <a:pt x="2879445" y="4468815"/>
                  <a:pt x="1854996" y="4468815"/>
                </a:cubicBezTo>
                <a:cubicBezTo>
                  <a:pt x="830546" y="4468815"/>
                  <a:pt x="0" y="3637783"/>
                  <a:pt x="0" y="2612738"/>
                </a:cubicBezTo>
                <a:lnTo>
                  <a:pt x="0" y="2612100"/>
                </a:lnTo>
                <a:lnTo>
                  <a:pt x="0" y="2607635"/>
                </a:lnTo>
                <a:lnTo>
                  <a:pt x="0" y="2595516"/>
                </a:lnTo>
                <a:lnTo>
                  <a:pt x="0" y="2571914"/>
                </a:lnTo>
                <a:lnTo>
                  <a:pt x="0" y="2533004"/>
                </a:lnTo>
                <a:lnTo>
                  <a:pt x="0" y="2474957"/>
                </a:lnTo>
                <a:lnTo>
                  <a:pt x="0" y="2393947"/>
                </a:lnTo>
                <a:lnTo>
                  <a:pt x="0" y="2343634"/>
                </a:lnTo>
                <a:lnTo>
                  <a:pt x="0" y="2286146"/>
                </a:lnTo>
                <a:lnTo>
                  <a:pt x="0" y="2221003"/>
                </a:lnTo>
                <a:lnTo>
                  <a:pt x="0" y="2147727"/>
                </a:lnTo>
                <a:lnTo>
                  <a:pt x="0" y="2065839"/>
                </a:lnTo>
                <a:lnTo>
                  <a:pt x="0" y="1974862"/>
                </a:lnTo>
                <a:lnTo>
                  <a:pt x="0" y="1874317"/>
                </a:lnTo>
                <a:lnTo>
                  <a:pt x="0" y="1763726"/>
                </a:lnTo>
                <a:lnTo>
                  <a:pt x="0" y="1642609"/>
                </a:lnTo>
                <a:lnTo>
                  <a:pt x="0" y="1510489"/>
                </a:lnTo>
                <a:lnTo>
                  <a:pt x="0" y="1366887"/>
                </a:lnTo>
                <a:lnTo>
                  <a:pt x="0" y="1211325"/>
                </a:lnTo>
                <a:lnTo>
                  <a:pt x="0" y="1043325"/>
                </a:lnTo>
                <a:lnTo>
                  <a:pt x="0" y="862407"/>
                </a:lnTo>
                <a:lnTo>
                  <a:pt x="0" y="668094"/>
                </a:lnTo>
                <a:lnTo>
                  <a:pt x="0" y="459908"/>
                </a:lnTo>
                <a:lnTo>
                  <a:pt x="0" y="237369"/>
                </a:lnTo>
                <a:close/>
              </a:path>
            </a:pathLst>
          </a:custGeom>
          <a:solidFill>
            <a:schemeClr val="tx1"/>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 noProof="0">
                <a:noFill/>
              </a:rPr>
              <a:t>.</a:t>
            </a:r>
          </a:p>
        </p:txBody>
      </p:sp>
      <p:sp>
        <p:nvSpPr>
          <p:cNvPr id="20" name="Date Placeholder 2">
            <a:extLst>
              <a:ext uri="{FF2B5EF4-FFF2-40B4-BE49-F238E27FC236}">
                <a16:creationId xmlns:a16="http://schemas.microsoft.com/office/drawing/2014/main" id="{C40ECAAE-AC5C-49E2-B513-EA57CDEDAE32}"/>
              </a:ext>
            </a:extLst>
          </p:cNvPr>
          <p:cNvSpPr>
            <a:spLocks noGrp="1"/>
          </p:cNvSpPr>
          <p:nvPr>
            <p:ph type="dt" sz="half" idx="10"/>
          </p:nvPr>
        </p:nvSpPr>
        <p:spPr>
          <a:xfrm>
            <a:off x="0" y="6876000"/>
            <a:ext cx="0" cy="0"/>
          </a:xfrm>
        </p:spPr>
        <p:txBody>
          <a:bodyPr/>
          <a:lstStyle>
            <a:lvl1pPr>
              <a:defRPr sz="100">
                <a:noFill/>
              </a:defRPr>
            </a:lvl1pPr>
          </a:lstStyle>
          <a:p>
            <a:r>
              <a:rPr lang="en-US" noProof="0"/>
              <a:t>Month XX, 20YY</a:t>
            </a:r>
          </a:p>
        </p:txBody>
      </p:sp>
      <p:sp>
        <p:nvSpPr>
          <p:cNvPr id="21" name="Footer Placeholder 3">
            <a:extLst>
              <a:ext uri="{FF2B5EF4-FFF2-40B4-BE49-F238E27FC236}">
                <a16:creationId xmlns:a16="http://schemas.microsoft.com/office/drawing/2014/main" id="{1CFF90C3-131A-4AD7-B44E-DABB0098BEBC}"/>
              </a:ext>
            </a:extLst>
          </p:cNvPr>
          <p:cNvSpPr>
            <a:spLocks noGrp="1"/>
          </p:cNvSpPr>
          <p:nvPr>
            <p:ph type="ftr" sz="quarter" idx="11"/>
          </p:nvPr>
        </p:nvSpPr>
        <p:spPr>
          <a:xfrm>
            <a:off x="0" y="6876000"/>
            <a:ext cx="0" cy="0"/>
          </a:xfrm>
        </p:spPr>
        <p:txBody>
          <a:bodyPr/>
          <a:lstStyle>
            <a:lvl1pPr>
              <a:defRPr sz="100">
                <a:noFill/>
              </a:defRPr>
            </a:lvl1pPr>
          </a:lstStyle>
          <a:p>
            <a:endParaRPr lang="en-US" noProof="0">
              <a:noFill/>
            </a:endParaRPr>
          </a:p>
        </p:txBody>
      </p:sp>
      <p:sp>
        <p:nvSpPr>
          <p:cNvPr id="22" name="Slide Number Placeholder 4">
            <a:extLst>
              <a:ext uri="{FF2B5EF4-FFF2-40B4-BE49-F238E27FC236}">
                <a16:creationId xmlns:a16="http://schemas.microsoft.com/office/drawing/2014/main" id="{62997781-9DAB-4E52-8660-F27473212C43}"/>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en-US" noProof="0" smtClean="0"/>
              <a:pPr/>
              <a:t>‹#›</a:t>
            </a:fld>
            <a:endParaRPr lang="en-US" noProof="0"/>
          </a:p>
        </p:txBody>
      </p:sp>
    </p:spTree>
    <p:extLst>
      <p:ext uri="{BB962C8B-B14F-4D97-AF65-F5344CB8AC3E}">
        <p14:creationId xmlns:p14="http://schemas.microsoft.com/office/powerpoint/2010/main" val="2455408143"/>
      </p:ext>
    </p:extLst>
  </p:cSld>
  <p:clrMapOvr>
    <a:overrideClrMapping bg1="dk1" tx1="lt1" bg2="dk2" tx2="lt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360">
          <p15:clr>
            <a:srgbClr val="F26B43"/>
          </p15:clr>
        </p15:guide>
      </p15:sldGuideLst>
    </p:ext>
  </p:extLs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358776" y="539750"/>
            <a:ext cx="11472862" cy="559134"/>
          </a:xfrm>
          <a:prstGeom prst="rect">
            <a:avLst/>
          </a:prstGeom>
          <a:noFill/>
        </p:spPr>
        <p:txBody>
          <a:bodyPr wrap="square" lIns="0" tIns="0" rIns="0" bIns="0" rtlCol="0" anchor="t" anchorCtr="0">
            <a:noAutofit/>
          </a:bodyPr>
          <a:lstStyle/>
          <a:p>
            <a:pPr>
              <a:lnSpc>
                <a:spcPct val="83000"/>
              </a:lnSpc>
            </a:pPr>
            <a:r>
              <a:rPr lang="en-US" sz="3200" b="0" noProof="1">
                <a:solidFill>
                  <a:schemeClr val="accent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358776" y="1440000"/>
            <a:ext cx="228036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solidFill>
                  <a:schemeClr val="accent1"/>
                </a:solidFill>
                <a:latin typeface="+mj-lt"/>
                <a:cs typeface="Arial" panose="020B0604020202020204" pitchFamily="34" charset="0"/>
              </a:rPr>
              <a:t>TEXT STYLES</a:t>
            </a:r>
            <a:endParaRPr lang="en-US" altLang="da-DK" sz="1600" b="0" noProof="1">
              <a:solidFill>
                <a:schemeClr val="accent1"/>
              </a:solidFill>
              <a:latin typeface="+mj-lt"/>
              <a:cs typeface="Arial" panose="020B0604020202020204" pitchFamily="34" charset="0"/>
            </a:endParaRPr>
          </a:p>
          <a:p>
            <a:pPr eaLnBrk="1" hangingPunct="1">
              <a:spcAft>
                <a:spcPts val="600"/>
              </a:spcAft>
              <a:defRPr/>
            </a:pPr>
            <a:r>
              <a:rPr lang="en-US" altLang="da-DK" sz="900" b="0" noProof="1">
                <a:solidFill>
                  <a:schemeClr val="accent1"/>
                </a:solidFill>
                <a:latin typeface="+mn-lt"/>
                <a:cs typeface="Arial" panose="020B0604020202020204" pitchFamily="34" charset="0"/>
              </a:rPr>
              <a:t>Use the </a:t>
            </a:r>
            <a:r>
              <a:rPr lang="en-US" altLang="da-DK" sz="900" b="0" noProof="1">
                <a:solidFill>
                  <a:schemeClr val="accent1"/>
                </a:solidFill>
                <a:latin typeface="+mj-lt"/>
                <a:cs typeface="Arial" panose="020B0604020202020204" pitchFamily="34" charset="0"/>
              </a:rPr>
              <a:t>TAB</a:t>
            </a:r>
            <a:r>
              <a:rPr lang="en-US" altLang="da-DK" sz="900" b="0" noProof="1">
                <a:solidFill>
                  <a:schemeClr val="accent1"/>
                </a:solidFill>
                <a:latin typeface="+mn-lt"/>
                <a:cs typeface="Arial" panose="020B0604020202020204" pitchFamily="34" charset="0"/>
              </a:rPr>
              <a:t>-key</a:t>
            </a:r>
            <a:r>
              <a:rPr lang="en-US" altLang="da-DK" sz="900" b="0" baseline="0" noProof="1">
                <a:solidFill>
                  <a:schemeClr val="accent1"/>
                </a:solidFill>
                <a:latin typeface="+mn-lt"/>
                <a:cs typeface="Arial" panose="020B0604020202020204" pitchFamily="34" charset="0"/>
              </a:rPr>
              <a:t> to jump through </a:t>
            </a:r>
            <a:br>
              <a:rPr lang="en-US" altLang="da-DK" sz="900" b="0" baseline="0" noProof="1">
                <a:solidFill>
                  <a:schemeClr val="accent1"/>
                </a:solidFill>
                <a:latin typeface="+mn-lt"/>
                <a:cs typeface="Arial" panose="020B0604020202020204" pitchFamily="34" charset="0"/>
              </a:rPr>
            </a:br>
            <a:r>
              <a:rPr lang="en-US" altLang="da-DK" sz="900" b="0" baseline="0" noProof="1">
                <a:solidFill>
                  <a:schemeClr val="accent1"/>
                </a:solidFill>
                <a:latin typeface="+mn-lt"/>
                <a:cs typeface="Arial" panose="020B0604020202020204" pitchFamily="34" charset="0"/>
              </a:rPr>
              <a:t>levels. Click </a:t>
            </a:r>
            <a:r>
              <a:rPr lang="en-US" altLang="da-DK" sz="900" b="0" baseline="0" noProof="1">
                <a:solidFill>
                  <a:schemeClr val="accent1"/>
                </a:solidFill>
                <a:latin typeface="+mj-lt"/>
                <a:cs typeface="Arial" panose="020B0604020202020204" pitchFamily="34" charset="0"/>
              </a:rPr>
              <a:t>ENTER</a:t>
            </a:r>
            <a:r>
              <a:rPr lang="en-US" altLang="da-DK" sz="900" b="0" baseline="0" noProof="1">
                <a:solidFill>
                  <a:schemeClr val="accent1"/>
                </a:solidFill>
                <a:latin typeface="+mn-lt"/>
                <a:cs typeface="Arial" panose="020B0604020202020204" pitchFamily="34" charset="0"/>
              </a:rPr>
              <a:t>, then </a:t>
            </a:r>
            <a:r>
              <a:rPr lang="en-US" altLang="da-DK" sz="900" b="0" baseline="0" noProof="1">
                <a:solidFill>
                  <a:schemeClr val="accent1"/>
                </a:solidFill>
                <a:latin typeface="+mj-lt"/>
                <a:cs typeface="Arial" panose="020B0604020202020204" pitchFamily="34" charset="0"/>
              </a:rPr>
              <a:t>TAB</a:t>
            </a:r>
            <a:r>
              <a:rPr lang="en-US" altLang="da-DK" sz="900" b="0" baseline="0" noProof="1">
                <a:solidFill>
                  <a:schemeClr val="accent1"/>
                </a:solidFill>
                <a:latin typeface="+mn-lt"/>
                <a:cs typeface="Arial" panose="020B0604020202020204" pitchFamily="34" charset="0"/>
              </a:rPr>
              <a:t> to switch from one level to the next level</a:t>
            </a:r>
          </a:p>
          <a:p>
            <a:pPr eaLnBrk="1" hangingPunct="1">
              <a:spcAft>
                <a:spcPts val="600"/>
              </a:spcAft>
              <a:defRPr/>
            </a:pPr>
            <a:r>
              <a:rPr lang="en-US" altLang="da-DK" sz="900" b="0" baseline="0" noProof="1">
                <a:solidFill>
                  <a:schemeClr val="accent1"/>
                </a:solidFill>
                <a:latin typeface="+mn-lt"/>
                <a:cs typeface="Arial" panose="020B0604020202020204" pitchFamily="34" charset="0"/>
              </a:rPr>
              <a:t>To go back in levels use </a:t>
            </a:r>
            <a:r>
              <a:rPr lang="en-US" altLang="da-DK" sz="900" b="0" baseline="0" noProof="1">
                <a:solidFill>
                  <a:schemeClr val="accent1"/>
                </a:solidFill>
                <a:latin typeface="+mj-lt"/>
                <a:cs typeface="Arial" panose="020B0604020202020204" pitchFamily="34" charset="0"/>
              </a:rPr>
              <a:t>SHIFT-TAB</a:t>
            </a:r>
            <a:endParaRPr lang="en-US" sz="900" b="0" noProof="1">
              <a:solidFill>
                <a:schemeClr val="accent1"/>
              </a:solidFill>
              <a:latin typeface="+mj-lt"/>
              <a:cs typeface="Arial" panose="020B0604020202020204" pitchFamily="34" charset="0"/>
            </a:endParaRPr>
          </a:p>
          <a:p>
            <a:pPr eaLnBrk="1" hangingPunct="1">
              <a:spcAft>
                <a:spcPts val="600"/>
              </a:spcAft>
              <a:defRPr/>
            </a:pPr>
            <a:r>
              <a:rPr lang="en-US" sz="900" noProof="1">
                <a:solidFill>
                  <a:schemeClr val="accent1"/>
                </a:solidFill>
                <a:latin typeface="+mn-lt"/>
                <a:cs typeface="Arial" panose="020B0604020202020204" pitchFamily="34" charset="0"/>
              </a:rPr>
              <a:t>Alternatively, </a:t>
            </a:r>
            <a:r>
              <a:rPr lang="en-US" sz="900" b="0" noProof="1">
                <a:solidFill>
                  <a:schemeClr val="accent1"/>
                </a:solidFill>
                <a:latin typeface="+mj-lt"/>
                <a:cs typeface="Arial" panose="020B0604020202020204" pitchFamily="34" charset="0"/>
              </a:rPr>
              <a:t>Increase</a:t>
            </a:r>
            <a:r>
              <a:rPr lang="en-US" sz="900" baseline="0" noProof="1">
                <a:solidFill>
                  <a:schemeClr val="accent1"/>
                </a:solidFill>
                <a:latin typeface="+mn-lt"/>
                <a:cs typeface="Arial" panose="020B0604020202020204" pitchFamily="34" charset="0"/>
              </a:rPr>
              <a:t> and</a:t>
            </a:r>
            <a:br>
              <a:rPr lang="en-US" sz="900" baseline="0" noProof="1">
                <a:solidFill>
                  <a:schemeClr val="accent1"/>
                </a:solidFill>
                <a:latin typeface="+mn-lt"/>
                <a:cs typeface="Arial" panose="020B0604020202020204" pitchFamily="34" charset="0"/>
              </a:rPr>
            </a:br>
            <a:r>
              <a:rPr lang="en-US" sz="900" b="0" baseline="0" noProof="1">
                <a:solidFill>
                  <a:schemeClr val="accent1"/>
                </a:solidFill>
                <a:latin typeface="+mj-lt"/>
                <a:cs typeface="Arial" panose="020B0604020202020204" pitchFamily="34" charset="0"/>
              </a:rPr>
              <a:t>Decrease</a:t>
            </a:r>
            <a:r>
              <a:rPr lang="en-US" sz="900" baseline="0" noProof="1">
                <a:solidFill>
                  <a:schemeClr val="accent1"/>
                </a:solidFill>
                <a:latin typeface="+mn-lt"/>
                <a:cs typeface="Arial" panose="020B0604020202020204" pitchFamily="34" charset="0"/>
              </a:rPr>
              <a:t>list level can be used</a:t>
            </a:r>
            <a:br>
              <a:rPr lang="en-US" altLang="da-DK" sz="900" b="0" noProof="1">
                <a:solidFill>
                  <a:schemeClr val="accent1"/>
                </a:solidFill>
                <a:latin typeface="+mn-lt"/>
                <a:cs typeface="Arial" panose="020B0604020202020204" pitchFamily="34" charset="0"/>
              </a:rPr>
            </a:br>
            <a:endParaRPr lang="en-US" altLang="da-DK" sz="900" b="0" noProof="1">
              <a:solidFill>
                <a:schemeClr val="accent1"/>
              </a:solidFill>
              <a:latin typeface="+mn-lt"/>
              <a:cs typeface="Arial" panose="020B0604020202020204" pitchFamily="34" charset="0"/>
            </a:endParaRPr>
          </a:p>
          <a:p>
            <a:pPr eaLnBrk="1" hangingPunct="1">
              <a:spcAft>
                <a:spcPts val="600"/>
              </a:spcAft>
              <a:defRPr/>
            </a:pPr>
            <a:r>
              <a:rPr lang="en-US" altLang="da-DK" sz="900" b="0" noProof="1">
                <a:solidFill>
                  <a:schemeClr val="accent1"/>
                </a:solidFill>
                <a:latin typeface="+mj-lt"/>
                <a:cs typeface="Arial" panose="020B0604020202020204" pitchFamily="34" charset="0"/>
              </a:rPr>
              <a:t>HINT: </a:t>
            </a:r>
            <a:r>
              <a:rPr lang="en-US" sz="900" b="0" noProof="1">
                <a:solidFill>
                  <a:schemeClr val="accent1"/>
                </a:solidFill>
                <a:latin typeface="+mj-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accent1"/>
                </a:solidFill>
                <a:latin typeface="+mn-lt"/>
                <a:cs typeface="Arial" panose="020B0604020202020204" pitchFamily="34" charset="0"/>
              </a:rPr>
              <a:t>Delete bullet for regular text.</a:t>
            </a:r>
            <a:br>
              <a:rPr lang="en-US" altLang="da-DK" sz="900" b="0" noProof="1">
                <a:solidFill>
                  <a:schemeClr val="accent1"/>
                </a:solidFill>
                <a:latin typeface="+mn-lt"/>
                <a:cs typeface="Arial" panose="020B0604020202020204" pitchFamily="34" charset="0"/>
              </a:rPr>
            </a:br>
            <a:r>
              <a:rPr lang="en-US" altLang="da-DK" sz="900" b="0" noProof="1">
                <a:solidFill>
                  <a:schemeClr val="accent1"/>
                </a:solidFill>
                <a:latin typeface="+mn-lt"/>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accent1"/>
                </a:solidFill>
                <a:latin typeface="+mj-lt"/>
                <a:cs typeface="Arial" panose="020B0604020202020204" pitchFamily="34" charset="0"/>
              </a:rPr>
            </a:br>
            <a:r>
              <a:rPr lang="en-US" sz="1600">
                <a:solidFill>
                  <a:schemeClr val="accent1"/>
                </a:solidFill>
                <a:latin typeface="+mj-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accent1"/>
                </a:solidFill>
                <a:latin typeface="+mn-lt"/>
                <a:cs typeface="Arial" panose="020B0604020202020204" pitchFamily="34" charset="0"/>
              </a:rPr>
              <a:t>Click on the menu </a:t>
            </a:r>
            <a:r>
              <a:rPr lang="en-US" altLang="da-DK" sz="900" b="0" noProof="1">
                <a:solidFill>
                  <a:schemeClr val="accent1"/>
                </a:solidFill>
                <a:latin typeface="+mj-lt"/>
                <a:cs typeface="Arial" panose="020B0604020202020204" pitchFamily="34" charset="0"/>
              </a:rPr>
              <a:t>New Slide </a:t>
            </a:r>
            <a:r>
              <a:rPr lang="en-US" altLang="da-DK" sz="900" b="0" noProof="1">
                <a:solidFill>
                  <a:schemeClr val="accent1"/>
                </a:solidFill>
                <a:latin typeface="+mn-lt"/>
                <a:cs typeface="Arial" panose="020B0604020202020204" pitchFamily="34" charset="0"/>
              </a:rPr>
              <a:t>in the </a:t>
            </a:r>
            <a:r>
              <a:rPr lang="en-US" altLang="da-DK" sz="900" b="0" noProof="1">
                <a:solidFill>
                  <a:schemeClr val="accent1"/>
                </a:solidFill>
                <a:latin typeface="+mj-lt"/>
                <a:cs typeface="Arial" panose="020B0604020202020204" pitchFamily="34" charset="0"/>
              </a:rPr>
              <a:t>Home</a:t>
            </a:r>
            <a:r>
              <a:rPr lang="en-US" altLang="da-DK" sz="900" b="0" noProof="1">
                <a:solidFill>
                  <a:schemeClr val="accent1"/>
                </a:solidFill>
                <a:latin typeface="+mn-lt"/>
                <a:cs typeface="Arial" panose="020B0604020202020204" pitchFamily="34" charset="0"/>
              </a:rPr>
              <a:t> tab to insert a new slide</a:t>
            </a:r>
            <a:br>
              <a:rPr lang="en-US" altLang="da-DK" sz="900" b="0" noProof="1">
                <a:solidFill>
                  <a:schemeClr val="accent1"/>
                </a:solidFill>
                <a:latin typeface="+mn-lt"/>
                <a:cs typeface="Arial" panose="020B0604020202020204" pitchFamily="34" charset="0"/>
              </a:rPr>
            </a:br>
            <a:br>
              <a:rPr lang="en-US" altLang="da-DK" sz="900" b="0" noProof="1">
                <a:solidFill>
                  <a:schemeClr val="accent1"/>
                </a:solidFill>
                <a:latin typeface="+mn-lt"/>
                <a:cs typeface="Arial" panose="020B0604020202020204" pitchFamily="34" charset="0"/>
              </a:rPr>
            </a:br>
            <a:r>
              <a:rPr lang="en-US" altLang="da-DK" sz="900" b="0" noProof="1">
                <a:solidFill>
                  <a:schemeClr val="accent1"/>
                </a:solidFill>
                <a:latin typeface="+mj-lt"/>
                <a:cs typeface="Arial" panose="020B0604020202020204" pitchFamily="34" charset="0"/>
              </a:rPr>
              <a:t>Change layout</a:t>
            </a:r>
          </a:p>
          <a:p>
            <a:pPr marL="0" indent="0">
              <a:spcAft>
                <a:spcPts val="600"/>
              </a:spcAft>
              <a:buFont typeface="+mj-lt"/>
              <a:buNone/>
            </a:pPr>
            <a:r>
              <a:rPr lang="en-US" sz="900">
                <a:solidFill>
                  <a:schemeClr val="accent1"/>
                </a:solidFill>
                <a:latin typeface="+mn-lt"/>
                <a:ea typeface="Arial" panose="020B0604020202020204" pitchFamily="34" charset="0"/>
              </a:rPr>
              <a:t>Click on the arrow next to </a:t>
            </a:r>
            <a:r>
              <a:rPr lang="en-US" sz="900" b="1">
                <a:solidFill>
                  <a:schemeClr val="accent1"/>
                </a:solidFill>
                <a:latin typeface="+mn-lt"/>
                <a:ea typeface="Arial" panose="020B0604020202020204" pitchFamily="34" charset="0"/>
              </a:rPr>
              <a:t>Layout</a:t>
            </a:r>
            <a:br>
              <a:rPr lang="en-US" sz="900" b="1">
                <a:solidFill>
                  <a:schemeClr val="accent1"/>
                </a:solidFill>
                <a:latin typeface="+mn-lt"/>
                <a:ea typeface="Arial" panose="020B0604020202020204" pitchFamily="34" charset="0"/>
              </a:rPr>
            </a:br>
            <a:r>
              <a:rPr lang="en-US" sz="900">
                <a:solidFill>
                  <a:schemeClr val="accent1"/>
                </a:solidFill>
                <a:latin typeface="+mn-lt"/>
                <a:ea typeface="Arial" panose="020B0604020202020204" pitchFamily="34" charset="0"/>
              </a:rPr>
              <a:t>to view a dropdown menu of possible slide layouts</a:t>
            </a: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326158" y="1440000"/>
            <a:ext cx="228036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en-US" sz="900" b="0" noProof="1">
                <a:solidFill>
                  <a:schemeClr val="accent1"/>
                </a:solidFill>
                <a:latin typeface="+mj-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accent1"/>
                </a:solidFill>
                <a:latin typeface="+mn-lt"/>
                <a:cs typeface="Arial" panose="020B0604020202020204" pitchFamily="34" charset="0"/>
              </a:rPr>
              <a:t>Click the </a:t>
            </a:r>
            <a:r>
              <a:rPr lang="en-US" altLang="da-DK" sz="900" b="0" baseline="0" noProof="1">
                <a:solidFill>
                  <a:schemeClr val="accent1"/>
                </a:solidFill>
                <a:latin typeface="+mj-lt"/>
                <a:cs typeface="Arial" panose="020B0604020202020204" pitchFamily="34" charset="0"/>
              </a:rPr>
              <a:t>Reset</a:t>
            </a:r>
            <a:r>
              <a:rPr lang="en-US" altLang="da-DK" sz="900" noProof="1">
                <a:solidFill>
                  <a:schemeClr val="accent1"/>
                </a:solidFill>
                <a:latin typeface="+mn-lt"/>
                <a:cs typeface="Arial" panose="020B0604020202020204" pitchFamily="34" charset="0"/>
              </a:rPr>
              <a:t>menu to reset position, size</a:t>
            </a:r>
            <a:r>
              <a:rPr lang="en-US" altLang="da-DK" sz="900" baseline="0" noProof="1">
                <a:solidFill>
                  <a:schemeClr val="accent1"/>
                </a:solidFill>
                <a:latin typeface="+mn-lt"/>
                <a:cs typeface="Arial" panose="020B0604020202020204" pitchFamily="34" charset="0"/>
              </a:rPr>
              <a:t> and formatting of the </a:t>
            </a:r>
            <a:br>
              <a:rPr lang="en-US" altLang="da-DK" sz="900" baseline="0" noProof="1">
                <a:solidFill>
                  <a:schemeClr val="accent1"/>
                </a:solidFill>
                <a:latin typeface="+mn-lt"/>
                <a:cs typeface="Arial" panose="020B0604020202020204" pitchFamily="34" charset="0"/>
              </a:rPr>
            </a:br>
            <a:r>
              <a:rPr lang="en-US" altLang="da-DK" sz="900" baseline="0" noProof="1">
                <a:solidFill>
                  <a:schemeClr val="accent1"/>
                </a:solidFill>
                <a:latin typeface="+mn-lt"/>
                <a:cs typeface="Arial" panose="020B0604020202020204" pitchFamily="34" charset="0"/>
              </a:rPr>
              <a:t>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US" sz="900" b="1" noProof="1">
              <a:solidFill>
                <a:schemeClr val="accent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solidFill>
                  <a:schemeClr val="accent1"/>
                </a:solidFill>
                <a:latin typeface="+mj-lt"/>
                <a:cs typeface="Arial" panose="020B0604020202020204" pitchFamily="34" charset="0"/>
              </a:rPr>
              <a:t>PICTURES</a:t>
            </a:r>
            <a:endParaRPr lang="en-US" sz="1600" b="1" noProof="1">
              <a:solidFill>
                <a:schemeClr val="accent1"/>
              </a:solidFill>
              <a:latin typeface="+mj-lt"/>
              <a:cs typeface="Arial" panose="020B0604020202020204" pitchFamily="34" charset="0"/>
            </a:endParaRPr>
          </a:p>
          <a:p>
            <a:pPr eaLnBrk="1" hangingPunct="1">
              <a:spcAft>
                <a:spcPts val="600"/>
              </a:spcAft>
              <a:defRPr/>
            </a:pPr>
            <a:r>
              <a:rPr lang="en-US" altLang="da-DK" sz="900" b="0" noProof="1">
                <a:solidFill>
                  <a:schemeClr val="accent1"/>
                </a:solidFill>
                <a:latin typeface="+mn-lt"/>
                <a:cs typeface="Arial" panose="020B0604020202020204" pitchFamily="34" charset="0"/>
              </a:rPr>
              <a:t>On slides with pictureplaceholder, click on the icon and choose </a:t>
            </a:r>
            <a:r>
              <a:rPr lang="en-US" altLang="da-DK" sz="900" b="0" noProof="1">
                <a:solidFill>
                  <a:schemeClr val="accent1"/>
                </a:solidFill>
                <a:latin typeface="+mj-lt"/>
                <a:cs typeface="Arial" panose="020B0604020202020204" pitchFamily="34" charset="0"/>
              </a:rPr>
              <a:t>Insert</a:t>
            </a:r>
          </a:p>
          <a:p>
            <a:pPr eaLnBrk="1" hangingPunct="1">
              <a:spcBef>
                <a:spcPts val="1200"/>
              </a:spcBef>
              <a:spcAft>
                <a:spcPts val="600"/>
              </a:spcAft>
              <a:defRPr/>
            </a:pPr>
            <a:r>
              <a:rPr lang="en-US" sz="900" b="0" noProof="1">
                <a:solidFill>
                  <a:schemeClr val="accent1"/>
                </a:solidFill>
                <a:latin typeface="+mj-lt"/>
                <a:cs typeface="Arial" panose="020B0604020202020204" pitchFamily="34" charset="0"/>
              </a:rPr>
              <a:t>Crop picture</a:t>
            </a:r>
          </a:p>
          <a:p>
            <a:pPr eaLnBrk="1" hangingPunct="1">
              <a:spcAft>
                <a:spcPts val="600"/>
              </a:spcAft>
              <a:defRPr/>
            </a:pPr>
            <a:r>
              <a:rPr lang="en-US" altLang="da-DK" sz="900" b="0" noProof="1">
                <a:solidFill>
                  <a:schemeClr val="accent1"/>
                </a:solidFill>
                <a:latin typeface="+mj-lt"/>
                <a:cs typeface="Arial" panose="020B0604020202020204" pitchFamily="34" charset="0"/>
              </a:rPr>
              <a:t>1. </a:t>
            </a:r>
            <a:r>
              <a:rPr lang="en-US" altLang="da-DK" sz="900" b="0" noProof="1">
                <a:solidFill>
                  <a:schemeClr val="accent1"/>
                </a:solidFill>
                <a:latin typeface="+mn-lt"/>
                <a:cs typeface="Arial" panose="020B0604020202020204" pitchFamily="34" charset="0"/>
              </a:rPr>
              <a:t>Click </a:t>
            </a:r>
            <a:r>
              <a:rPr lang="en-US" altLang="da-DK" sz="900" b="0" noProof="1">
                <a:solidFill>
                  <a:schemeClr val="accent1"/>
                </a:solidFill>
                <a:latin typeface="+mj-lt"/>
                <a:cs typeface="Arial" panose="020B0604020202020204" pitchFamily="34" charset="0"/>
              </a:rPr>
              <a:t>Crop</a:t>
            </a:r>
            <a:r>
              <a:rPr lang="en-US" altLang="da-DK" sz="900" b="0" noProof="1">
                <a:solidFill>
                  <a:schemeClr val="accent1"/>
                </a:solidFill>
                <a:latin typeface="+mn-lt"/>
                <a:cs typeface="Arial" panose="020B0604020202020204" pitchFamily="34" charset="0"/>
              </a:rPr>
              <a:t> to change size or </a:t>
            </a:r>
            <a:br>
              <a:rPr lang="en-US" altLang="da-DK" sz="900" b="0" noProof="1">
                <a:solidFill>
                  <a:schemeClr val="accent1"/>
                </a:solidFill>
                <a:latin typeface="+mn-lt"/>
                <a:cs typeface="Arial" panose="020B0604020202020204" pitchFamily="34" charset="0"/>
              </a:rPr>
            </a:br>
            <a:r>
              <a:rPr lang="en-US" altLang="da-DK" sz="900" b="0" noProof="1">
                <a:solidFill>
                  <a:schemeClr val="accent1"/>
                </a:solidFill>
                <a:latin typeface="+mn-lt"/>
                <a:cs typeface="Arial" panose="020B0604020202020204" pitchFamily="34" charset="0"/>
              </a:rPr>
              <a:t>focus of the picture</a:t>
            </a:r>
          </a:p>
          <a:p>
            <a:pPr eaLnBrk="1" hangingPunct="1">
              <a:spcAft>
                <a:spcPts val="600"/>
              </a:spcAft>
              <a:defRPr/>
            </a:pPr>
            <a:r>
              <a:rPr lang="en-US" altLang="da-DK" sz="900" b="0" noProof="1">
                <a:solidFill>
                  <a:schemeClr val="accent1"/>
                </a:solidFill>
                <a:latin typeface="+mj-lt"/>
                <a:cs typeface="Arial" panose="020B0604020202020204" pitchFamily="34" charset="0"/>
              </a:rPr>
              <a:t>2. </a:t>
            </a:r>
            <a:r>
              <a:rPr lang="en-US" altLang="da-DK" sz="900" b="0" noProof="1">
                <a:solidFill>
                  <a:schemeClr val="accent1"/>
                </a:solidFill>
                <a:latin typeface="+mn-lt"/>
                <a:cs typeface="Arial" panose="020B0604020202020204" pitchFamily="34" charset="0"/>
              </a:rPr>
              <a:t>If you want to scale the picture, </a:t>
            </a:r>
            <a:br>
              <a:rPr lang="en-US" altLang="da-DK" sz="900" b="0" noProof="1">
                <a:solidFill>
                  <a:schemeClr val="accent1"/>
                </a:solidFill>
                <a:latin typeface="+mn-lt"/>
                <a:cs typeface="Arial" panose="020B0604020202020204" pitchFamily="34" charset="0"/>
              </a:rPr>
            </a:br>
            <a:r>
              <a:rPr lang="en-US" altLang="da-DK" sz="900" b="0" noProof="1">
                <a:solidFill>
                  <a:schemeClr val="accent1"/>
                </a:solidFill>
                <a:latin typeface="+mn-lt"/>
                <a:cs typeface="Arial" panose="020B0604020202020204" pitchFamily="34" charset="0"/>
              </a:rPr>
              <a:t>hold </a:t>
            </a:r>
            <a:r>
              <a:rPr lang="en-US" altLang="da-DK" sz="900" b="0" noProof="1">
                <a:solidFill>
                  <a:schemeClr val="accent1"/>
                </a:solidFill>
                <a:latin typeface="+mj-lt"/>
                <a:cs typeface="Arial" panose="020B0604020202020204" pitchFamily="34" charset="0"/>
              </a:rPr>
              <a:t>SHIFT</a:t>
            </a:r>
            <a:r>
              <a:rPr lang="en-US" altLang="da-DK" sz="900" b="0" noProof="1">
                <a:solidFill>
                  <a:schemeClr val="accent1"/>
                </a:solidFill>
                <a:latin typeface="+mn-lt"/>
                <a:cs typeface="Arial" panose="020B0604020202020204" pitchFamily="34" charset="0"/>
              </a:rPr>
              <a:t>-key down while </a:t>
            </a:r>
            <a:br>
              <a:rPr lang="en-US" altLang="da-DK" sz="900" b="0" noProof="1">
                <a:solidFill>
                  <a:schemeClr val="accent1"/>
                </a:solidFill>
                <a:latin typeface="+mn-lt"/>
                <a:cs typeface="Arial" panose="020B0604020202020204" pitchFamily="34" charset="0"/>
              </a:rPr>
            </a:br>
            <a:r>
              <a:rPr lang="en-US" altLang="da-DK" sz="900" b="0" noProof="1">
                <a:solidFill>
                  <a:schemeClr val="accent1"/>
                </a:solidFill>
                <a:latin typeface="+mn-lt"/>
                <a:cs typeface="Arial" panose="020B0604020202020204" pitchFamily="34" charset="0"/>
              </a:rPr>
              <a:t>dragging the corners of the picture</a:t>
            </a:r>
            <a:br>
              <a:rPr lang="en-US" altLang="da-DK" sz="900" b="0" noProof="1">
                <a:solidFill>
                  <a:schemeClr val="accent1"/>
                </a:solidFill>
                <a:latin typeface="+mn-lt"/>
                <a:cs typeface="Arial" panose="020B0604020202020204" pitchFamily="34" charset="0"/>
              </a:rPr>
            </a:br>
            <a:endParaRPr lang="en-US" altLang="da-DK" sz="900" b="0" noProof="1">
              <a:solidFill>
                <a:schemeClr val="accent1"/>
              </a:solidFill>
              <a:latin typeface="+mn-lt"/>
              <a:cs typeface="Arial" panose="020B0604020202020204" pitchFamily="34" charset="0"/>
            </a:endParaRPr>
          </a:p>
          <a:p>
            <a:pPr eaLnBrk="1" hangingPunct="1">
              <a:spcAft>
                <a:spcPts val="600"/>
              </a:spcAft>
              <a:defRPr/>
            </a:pPr>
            <a:r>
              <a:rPr lang="en-US" altLang="da-DK" sz="900" b="0" noProof="1">
                <a:solidFill>
                  <a:schemeClr val="accent1"/>
                </a:solidFill>
                <a:latin typeface="+mj-lt"/>
                <a:cs typeface="Arial" panose="020B0604020202020204" pitchFamily="34" charset="0"/>
              </a:rPr>
              <a:t>HINT: </a:t>
            </a:r>
            <a:r>
              <a:rPr lang="en-US" altLang="da-DK" sz="900" b="0" noProof="1">
                <a:solidFill>
                  <a:schemeClr val="accent1"/>
                </a:solidFill>
                <a:latin typeface="+mn-lt"/>
                <a:cs typeface="Arial" panose="020B0604020202020204" pitchFamily="34" charset="0"/>
              </a:rPr>
              <a:t>If you delete the picture and </a:t>
            </a:r>
            <a:br>
              <a:rPr lang="en-US" altLang="da-DK" sz="900" b="0" noProof="1">
                <a:solidFill>
                  <a:schemeClr val="accent1"/>
                </a:solidFill>
                <a:latin typeface="+mn-lt"/>
                <a:cs typeface="Arial" panose="020B0604020202020204" pitchFamily="34" charset="0"/>
              </a:rPr>
            </a:br>
            <a:r>
              <a:rPr lang="en-US" altLang="da-DK" sz="900" b="0" noProof="1">
                <a:solidFill>
                  <a:schemeClr val="accent1"/>
                </a:solidFill>
                <a:latin typeface="+mn-lt"/>
                <a:cs typeface="Arial" panose="020B0604020202020204" pitchFamily="34" charset="0"/>
              </a:rPr>
              <a:t>insert a new one, the picture may </a:t>
            </a:r>
            <a:br>
              <a:rPr lang="en-US" altLang="da-DK" sz="900" b="0" noProof="1">
                <a:solidFill>
                  <a:schemeClr val="accent1"/>
                </a:solidFill>
                <a:latin typeface="+mn-lt"/>
                <a:cs typeface="Arial" panose="020B0604020202020204" pitchFamily="34" charset="0"/>
              </a:rPr>
            </a:br>
            <a:r>
              <a:rPr lang="en-US" altLang="da-DK" sz="900" b="0" noProof="1">
                <a:solidFill>
                  <a:schemeClr val="accent1"/>
                </a:solidFill>
                <a:latin typeface="+mn-lt"/>
                <a:cs typeface="Arial" panose="020B0604020202020204" pitchFamily="34" charset="0"/>
              </a:rPr>
              <a:t>lie in front of the text or graphic.</a:t>
            </a:r>
            <a:br>
              <a:rPr lang="en-US" altLang="da-DK" sz="900" b="0" noProof="1">
                <a:solidFill>
                  <a:schemeClr val="accent1"/>
                </a:solidFill>
                <a:latin typeface="+mn-lt"/>
                <a:cs typeface="Arial" panose="020B0604020202020204" pitchFamily="34" charset="0"/>
              </a:rPr>
            </a:br>
            <a:r>
              <a:rPr lang="en-US" altLang="da-DK" sz="900" b="0" noProof="1">
                <a:solidFill>
                  <a:schemeClr val="accent1"/>
                </a:solidFill>
                <a:latin typeface="+mn-lt"/>
                <a:cs typeface="Arial" panose="020B0604020202020204" pitchFamily="34" charset="0"/>
              </a:rPr>
              <a:t>If this happens, select the picture, </a:t>
            </a:r>
            <a:br>
              <a:rPr lang="en-US" altLang="da-DK" sz="900" b="0" noProof="1">
                <a:solidFill>
                  <a:schemeClr val="accent1"/>
                </a:solidFill>
                <a:latin typeface="+mn-lt"/>
                <a:cs typeface="Arial" panose="020B0604020202020204" pitchFamily="34" charset="0"/>
              </a:rPr>
            </a:br>
            <a:r>
              <a:rPr lang="en-US" altLang="da-DK" sz="900" b="0" noProof="1">
                <a:solidFill>
                  <a:schemeClr val="accent1"/>
                </a:solidFill>
                <a:latin typeface="+mn-lt"/>
                <a:cs typeface="Arial" panose="020B0604020202020204" pitchFamily="34" charset="0"/>
              </a:rPr>
              <a:t>right-click and choose </a:t>
            </a:r>
            <a:r>
              <a:rPr lang="en-US" altLang="da-DK" sz="900" b="0" noProof="1">
                <a:solidFill>
                  <a:schemeClr val="accent1"/>
                </a:solidFill>
                <a:latin typeface="+mj-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247063" y="1439863"/>
            <a:ext cx="2598737"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solidFill>
                  <a:schemeClr val="accent1"/>
                </a:solidFill>
                <a:latin typeface="+mj-lt"/>
                <a:cs typeface="Arial" panose="020B0604020202020204" pitchFamily="34" charset="0"/>
              </a:rPr>
              <a:t>HEADER &amp; FOOTER</a:t>
            </a:r>
            <a:endParaRPr lang="en-US" altLang="da-DK" sz="1600" b="0" noProof="1">
              <a:solidFill>
                <a:schemeClr val="accent1"/>
              </a:solidFill>
              <a:latin typeface="+mj-lt"/>
              <a:cs typeface="Arial" panose="020B0604020202020204" pitchFamily="34" charset="0"/>
            </a:endParaRPr>
          </a:p>
          <a:p>
            <a:pPr eaLnBrk="1" hangingPunct="1">
              <a:spcAft>
                <a:spcPts val="600"/>
              </a:spcAft>
              <a:defRPr/>
            </a:pPr>
            <a:r>
              <a:rPr lang="en-US" altLang="da-DK" sz="900" b="0" noProof="1">
                <a:solidFill>
                  <a:schemeClr val="accent1"/>
                </a:solidFill>
                <a:latin typeface="+mn-lt"/>
                <a:cs typeface="Arial" panose="020B0604020202020204" pitchFamily="34" charset="0"/>
              </a:rPr>
              <a:t>Do this at the very end to apply the changes on all slides</a:t>
            </a:r>
          </a:p>
          <a:p>
            <a:pPr eaLnBrk="1" hangingPunct="1">
              <a:spcAft>
                <a:spcPts val="600"/>
              </a:spcAft>
              <a:defRPr/>
            </a:pPr>
            <a:r>
              <a:rPr lang="en-US" altLang="da-DK" sz="900" b="0" noProof="1">
                <a:solidFill>
                  <a:schemeClr val="accent1"/>
                </a:solidFill>
                <a:latin typeface="+mn-lt"/>
                <a:cs typeface="Arial" panose="020B0604020202020204" pitchFamily="34" charset="0"/>
              </a:rPr>
              <a:t>Click on </a:t>
            </a:r>
            <a:r>
              <a:rPr lang="en-US" altLang="da-DK" sz="900" b="0" noProof="1">
                <a:solidFill>
                  <a:schemeClr val="accent1"/>
                </a:solidFill>
                <a:latin typeface="+mj-lt"/>
                <a:cs typeface="Arial" panose="020B0604020202020204" pitchFamily="34" charset="0"/>
              </a:rPr>
              <a:t>Header and Footer </a:t>
            </a:r>
            <a:r>
              <a:rPr lang="en-US" altLang="da-DK" sz="900" b="0" noProof="1">
                <a:solidFill>
                  <a:schemeClr val="accent1"/>
                </a:solidFill>
                <a:latin typeface="+mn-lt"/>
                <a:cs typeface="Arial" panose="020B0604020202020204" pitchFamily="34" charset="0"/>
              </a:rPr>
              <a:t>in the </a:t>
            </a:r>
            <a:br>
              <a:rPr lang="en-US" altLang="da-DK" sz="900" b="0" noProof="1">
                <a:solidFill>
                  <a:schemeClr val="accent1"/>
                </a:solidFill>
                <a:latin typeface="+mn-lt"/>
                <a:cs typeface="Arial" panose="020B0604020202020204" pitchFamily="34" charset="0"/>
              </a:rPr>
            </a:br>
            <a:r>
              <a:rPr lang="en-US" altLang="da-DK" sz="900" b="0" noProof="1">
                <a:solidFill>
                  <a:schemeClr val="accent1"/>
                </a:solidFill>
                <a:latin typeface="+mj-lt"/>
                <a:cs typeface="Arial" panose="020B0604020202020204" pitchFamily="34" charset="0"/>
              </a:rPr>
              <a:t>Insert</a:t>
            </a:r>
            <a:r>
              <a:rPr lang="en-US" altLang="da-DK" sz="900" b="0" noProof="1">
                <a:solidFill>
                  <a:schemeClr val="accent1"/>
                </a:solidFill>
                <a:latin typeface="+mn-lt"/>
                <a:cs typeface="Arial" panose="020B0604020202020204" pitchFamily="34" charset="0"/>
              </a:rPr>
              <a:t> tab (write the desired text)</a:t>
            </a:r>
          </a:p>
          <a:p>
            <a:pPr eaLnBrk="1" hangingPunct="1">
              <a:spcAft>
                <a:spcPts val="600"/>
              </a:spcAft>
              <a:defRPr/>
            </a:pPr>
            <a:r>
              <a:rPr lang="en-US" altLang="da-DK" sz="900" b="0" noProof="1">
                <a:solidFill>
                  <a:schemeClr val="accent1"/>
                </a:solidFill>
                <a:latin typeface="+mn-lt"/>
                <a:cs typeface="Arial" panose="020B0604020202020204" pitchFamily="34" charset="0"/>
              </a:rPr>
              <a:t>Click </a:t>
            </a:r>
            <a:r>
              <a:rPr lang="en-US" altLang="da-DK" sz="900" b="0" noProof="1">
                <a:solidFill>
                  <a:schemeClr val="accent1"/>
                </a:solidFill>
                <a:latin typeface="+mj-lt"/>
                <a:cs typeface="Arial" panose="020B0604020202020204" pitchFamily="34" charset="0"/>
              </a:rPr>
              <a:t>Apply to All </a:t>
            </a:r>
            <a:r>
              <a:rPr lang="en-US" altLang="da-DK" sz="900" b="0" noProof="1">
                <a:solidFill>
                  <a:schemeClr val="accent1"/>
                </a:solidFill>
                <a:latin typeface="+mn-lt"/>
                <a:cs typeface="Arial" panose="020B0604020202020204" pitchFamily="34" charset="0"/>
              </a:rPr>
              <a:t>or </a:t>
            </a:r>
            <a:r>
              <a:rPr lang="en-US" altLang="da-DK" sz="900" b="0" noProof="1">
                <a:solidFill>
                  <a:schemeClr val="accent1"/>
                </a:solidFill>
                <a:latin typeface="+mj-lt"/>
                <a:cs typeface="Arial" panose="020B0604020202020204" pitchFamily="34" charset="0"/>
              </a:rPr>
              <a:t>Apply</a:t>
            </a:r>
            <a:r>
              <a:rPr lang="en-US" altLang="da-DK" sz="900" b="0" noProof="1">
                <a:solidFill>
                  <a:schemeClr val="accent1"/>
                </a:solidFill>
                <a:latin typeface="+mn-lt"/>
                <a:cs typeface="Arial" panose="020B0604020202020204" pitchFamily="34" charset="0"/>
              </a:rPr>
              <a:t> if only </a:t>
            </a:r>
            <a:br>
              <a:rPr lang="en-US" altLang="da-DK" sz="900" b="0" noProof="1">
                <a:solidFill>
                  <a:schemeClr val="accent1"/>
                </a:solidFill>
                <a:latin typeface="+mn-lt"/>
                <a:cs typeface="Arial" panose="020B0604020202020204" pitchFamily="34" charset="0"/>
              </a:rPr>
            </a:br>
            <a:r>
              <a:rPr lang="en-US" altLang="da-DK" sz="900" b="0" noProof="1">
                <a:solidFill>
                  <a:schemeClr val="accent1"/>
                </a:solidFill>
                <a:latin typeface="+mn-lt"/>
                <a:cs typeface="Arial" panose="020B0604020202020204" pitchFamily="34" charset="0"/>
              </a:rPr>
              <a:t>used on one slide</a:t>
            </a:r>
            <a:br>
              <a:rPr lang="en-US" altLang="da-DK" sz="900" b="0" noProof="1">
                <a:solidFill>
                  <a:schemeClr val="accent1"/>
                </a:solidFill>
                <a:latin typeface="+mn-lt"/>
                <a:cs typeface="Arial" panose="020B0604020202020204" pitchFamily="34" charset="0"/>
              </a:rPr>
            </a:br>
            <a:endParaRPr lang="en-US" altLang="da-DK" sz="900" b="0" noProof="1">
              <a:solidFill>
                <a:schemeClr val="accent1"/>
              </a:solidFill>
              <a:latin typeface="+mn-lt"/>
              <a:cs typeface="Arial" panose="020B0604020202020204" pitchFamily="34" charset="0"/>
            </a:endParaRPr>
          </a:p>
          <a:p>
            <a:pPr eaLnBrk="1" hangingPunct="1">
              <a:spcAft>
                <a:spcPts val="600"/>
              </a:spcAft>
              <a:defRPr/>
            </a:pPr>
            <a:r>
              <a:rPr lang="en-US" sz="1600">
                <a:solidFill>
                  <a:schemeClr val="accent1"/>
                </a:solidFill>
                <a:latin typeface="+mj-lt"/>
                <a:cs typeface="Arial" panose="020B0604020202020204" pitchFamily="34" charset="0"/>
              </a:rPr>
              <a:t>GRIDLINES</a:t>
            </a:r>
          </a:p>
          <a:p>
            <a:pPr eaLnBrk="1" hangingPunct="1">
              <a:spcAft>
                <a:spcPts val="600"/>
              </a:spcAft>
              <a:defRPr/>
            </a:pPr>
            <a:r>
              <a:rPr lang="en-US" altLang="da-DK" sz="900" b="0" noProof="1">
                <a:solidFill>
                  <a:schemeClr val="accent1"/>
                </a:solidFill>
                <a:latin typeface="+mn-lt"/>
                <a:cs typeface="Arial" panose="020B0604020202020204" pitchFamily="34" charset="0"/>
              </a:rPr>
              <a:t>Click the </a:t>
            </a:r>
            <a:r>
              <a:rPr lang="en-US" altLang="da-DK" sz="900" b="0" noProof="1">
                <a:solidFill>
                  <a:schemeClr val="accent1"/>
                </a:solidFill>
                <a:latin typeface="+mj-lt"/>
                <a:cs typeface="Arial" panose="020B0604020202020204" pitchFamily="34" charset="0"/>
              </a:rPr>
              <a:t>View </a:t>
            </a:r>
            <a:r>
              <a:rPr lang="en-US" altLang="da-DK" sz="900" b="0" noProof="1">
                <a:solidFill>
                  <a:schemeClr val="accent1"/>
                </a:solidFill>
                <a:latin typeface="+mn-lt"/>
                <a:cs typeface="Arial" panose="020B0604020202020204" pitchFamily="34" charset="0"/>
              </a:rPr>
              <a:t>tab and set tick mark </a:t>
            </a:r>
            <a:br>
              <a:rPr lang="en-US" altLang="da-DK" sz="900" b="0" noProof="1">
                <a:solidFill>
                  <a:schemeClr val="accent1"/>
                </a:solidFill>
                <a:latin typeface="+mn-lt"/>
                <a:cs typeface="Arial" panose="020B0604020202020204" pitchFamily="34" charset="0"/>
              </a:rPr>
            </a:br>
            <a:r>
              <a:rPr lang="en-US" altLang="da-DK" sz="900" b="0" noProof="1">
                <a:solidFill>
                  <a:schemeClr val="accent1"/>
                </a:solidFill>
                <a:latin typeface="+mn-lt"/>
                <a:cs typeface="Arial" panose="020B0604020202020204" pitchFamily="34" charset="0"/>
              </a:rPr>
              <a:t>next to </a:t>
            </a:r>
            <a:r>
              <a:rPr lang="en-US" altLang="da-DK" sz="900" b="0" noProof="1">
                <a:solidFill>
                  <a:schemeClr val="accent1"/>
                </a:solidFill>
                <a:latin typeface="+mj-lt"/>
                <a:cs typeface="Arial" panose="020B0604020202020204" pitchFamily="34" charset="0"/>
              </a:rPr>
              <a:t>Guides</a:t>
            </a:r>
          </a:p>
          <a:p>
            <a:pPr eaLnBrk="1" hangingPunct="1">
              <a:spcAft>
                <a:spcPts val="600"/>
              </a:spcAft>
              <a:defRPr/>
            </a:pPr>
            <a:r>
              <a:rPr lang="en-US" altLang="da-DK" sz="900" b="0" noProof="1">
                <a:solidFill>
                  <a:schemeClr val="accent1"/>
                </a:solidFill>
                <a:latin typeface="+mj-lt"/>
                <a:cs typeface="Arial" panose="020B0604020202020204" pitchFamily="34" charset="0"/>
              </a:rPr>
              <a:t>HINT: Alt + F9 </a:t>
            </a:r>
            <a:r>
              <a:rPr lang="en-US" altLang="da-DK" sz="900" b="0" noProof="1">
                <a:solidFill>
                  <a:schemeClr val="accent1"/>
                </a:solidFill>
                <a:latin typeface="+mn-lt"/>
                <a:cs typeface="Arial" panose="020B0604020202020204" pitchFamily="34" charset="0"/>
              </a:rPr>
              <a:t>for quick view of guides</a:t>
            </a:r>
          </a:p>
          <a:p>
            <a:pPr eaLnBrk="1" hangingPunct="1">
              <a:spcAft>
                <a:spcPts val="600"/>
              </a:spcAft>
              <a:defRPr/>
            </a:pPr>
            <a:endParaRPr lang="en-US" altLang="da-DK" sz="900" b="0" noProof="1">
              <a:solidFill>
                <a:schemeClr val="accent1"/>
              </a:solidFill>
              <a:latin typeface="+mn-lt"/>
              <a:cs typeface="Arial" panose="020B0604020202020204" pitchFamily="34" charset="0"/>
            </a:endParaRPr>
          </a:p>
          <a:p>
            <a:pPr eaLnBrk="1" hangingPunct="1">
              <a:spcAft>
                <a:spcPts val="600"/>
              </a:spcAft>
              <a:defRPr/>
            </a:pPr>
            <a:r>
              <a:rPr lang="en-US" altLang="da-DK" sz="1600" b="0" noProof="1">
                <a:solidFill>
                  <a:schemeClr val="accent1"/>
                </a:solidFill>
                <a:latin typeface="+mj-lt"/>
                <a:cs typeface="Arial" panose="020B0604020202020204" pitchFamily="34" charset="0"/>
              </a:rPr>
              <a:t>COPY/PASTE CONTENT</a:t>
            </a:r>
          </a:p>
          <a:p>
            <a:pPr eaLnBrk="1" hangingPunct="1">
              <a:spcAft>
                <a:spcPts val="600"/>
              </a:spcAft>
              <a:defRPr/>
            </a:pPr>
            <a:r>
              <a:rPr lang="en-US" altLang="da-DK" sz="900" b="0" noProof="1">
                <a:solidFill>
                  <a:schemeClr val="accent1"/>
                </a:solidFill>
                <a:latin typeface="+mn-lt"/>
                <a:cs typeface="Arial" panose="020B0604020202020204" pitchFamily="34" charset="0"/>
              </a:rPr>
              <a:t>When copying old content to your new presentation, 2 options are available:</a:t>
            </a:r>
          </a:p>
          <a:p>
            <a:pPr eaLnBrk="1" hangingPunct="1">
              <a:spcAft>
                <a:spcPts val="600"/>
              </a:spcAft>
              <a:defRPr/>
            </a:pPr>
            <a:r>
              <a:rPr lang="en-US" altLang="da-DK" sz="900" b="0" noProof="1">
                <a:solidFill>
                  <a:schemeClr val="accent1"/>
                </a:solidFill>
                <a:latin typeface="+mj-lt"/>
                <a:cs typeface="Arial" panose="020B0604020202020204" pitchFamily="34" charset="0"/>
              </a:rPr>
              <a:t>1. Best practice: </a:t>
            </a:r>
            <a:r>
              <a:rPr lang="en-US" altLang="da-DK" sz="900" b="0" noProof="1">
                <a:solidFill>
                  <a:schemeClr val="accent1"/>
                </a:solidFill>
                <a:latin typeface="+mn-lt"/>
                <a:cs typeface="Arial" panose="020B0604020202020204" pitchFamily="34" charset="0"/>
              </a:rPr>
              <a:t>Create a slide in your new presentation and copy </a:t>
            </a:r>
            <a:r>
              <a:rPr lang="en-US" altLang="da-DK" sz="900" b="0" i="0" u="sng" noProof="1">
                <a:solidFill>
                  <a:schemeClr val="accent1"/>
                </a:solidFill>
                <a:latin typeface="+mn-lt"/>
                <a:cs typeface="Arial" panose="020B0604020202020204" pitchFamily="34" charset="0"/>
              </a:rPr>
              <a:t>one</a:t>
            </a:r>
            <a:r>
              <a:rPr lang="en-US" altLang="da-DK" sz="900" b="0" i="0" u="none" noProof="1">
                <a:solidFill>
                  <a:schemeClr val="accent1"/>
                </a:solidFill>
                <a:latin typeface="+mn-lt"/>
                <a:cs typeface="Arial" panose="020B0604020202020204" pitchFamily="34" charset="0"/>
              </a:rPr>
              <a:t> piece of content at a time (e.g. copy all text from </a:t>
            </a:r>
            <a:r>
              <a:rPr lang="en-US" altLang="da-DK" sz="900" b="0" i="0" u="sng" noProof="1">
                <a:solidFill>
                  <a:schemeClr val="accent1"/>
                </a:solidFill>
                <a:latin typeface="+mn-lt"/>
                <a:cs typeface="Arial" panose="020B0604020202020204" pitchFamily="34" charset="0"/>
              </a:rPr>
              <a:t>one</a:t>
            </a:r>
            <a:r>
              <a:rPr lang="en-US" altLang="da-DK" sz="900" b="0" i="0" u="none" noProof="1">
                <a:solidFill>
                  <a:schemeClr val="accent1"/>
                </a:solidFill>
                <a:latin typeface="+mn-lt"/>
                <a:cs typeface="Arial" panose="020B0604020202020204" pitchFamily="34" charset="0"/>
              </a:rPr>
              <a:t> textbox)</a:t>
            </a:r>
            <a:endParaRPr lang="en-US" altLang="da-DK" sz="900" b="1" i="0" u="sng" noProof="1">
              <a:solidFill>
                <a:schemeClr val="accent1"/>
              </a:solidFill>
              <a:latin typeface="+mn-lt"/>
              <a:cs typeface="Arial" panose="020B0604020202020204" pitchFamily="34" charset="0"/>
            </a:endParaRPr>
          </a:p>
          <a:p>
            <a:pPr eaLnBrk="1" hangingPunct="1">
              <a:spcAft>
                <a:spcPts val="600"/>
              </a:spcAft>
              <a:defRPr/>
            </a:pPr>
            <a:r>
              <a:rPr lang="en-US" altLang="da-DK" sz="900" b="0" noProof="1">
                <a:solidFill>
                  <a:schemeClr val="accent1"/>
                </a:solidFill>
                <a:latin typeface="+mj-lt"/>
                <a:cs typeface="Arial" panose="020B0604020202020204" pitchFamily="34" charset="0"/>
              </a:rPr>
              <a:t>2. </a:t>
            </a:r>
            <a:r>
              <a:rPr lang="en-US" altLang="da-DK" sz="900" b="0" noProof="1">
                <a:solidFill>
                  <a:schemeClr val="accent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accent1"/>
              </a:solidFill>
              <a:latin typeface="+mn-lt"/>
              <a:cs typeface="Arial" panose="020B0604020202020204" pitchFamily="34" charset="0"/>
            </a:endParaRPr>
          </a:p>
        </p:txBody>
      </p:sp>
      <p:pic>
        <p:nvPicPr>
          <p:cNvPr id="16" name="Picture 15">
            <a:extLst>
              <a:ext uri="{FF2B5EF4-FFF2-40B4-BE49-F238E27FC236}">
                <a16:creationId xmlns:a16="http://schemas.microsoft.com/office/drawing/2014/main" id="{10501896-43DD-469D-A55E-AA24E780130A}"/>
              </a:ext>
            </a:extLst>
          </p:cNvPr>
          <p:cNvPicPr>
            <a:picLocks noChangeAspect="1"/>
          </p:cNvPicPr>
          <p:nvPr userDrawn="1"/>
        </p:nvPicPr>
        <p:blipFill>
          <a:blip r:embed="rId2"/>
          <a:stretch>
            <a:fillRect/>
          </a:stretch>
        </p:blipFill>
        <p:spPr>
          <a:xfrm>
            <a:off x="2720945" y="3091458"/>
            <a:ext cx="257143" cy="285714"/>
          </a:xfrm>
          <a:prstGeom prst="rect">
            <a:avLst/>
          </a:prstGeom>
        </p:spPr>
      </p:pic>
      <p:pic>
        <p:nvPicPr>
          <p:cNvPr id="17" name="Picture 16">
            <a:extLst>
              <a:ext uri="{FF2B5EF4-FFF2-40B4-BE49-F238E27FC236}">
                <a16:creationId xmlns:a16="http://schemas.microsoft.com/office/drawing/2014/main" id="{362E610C-87BE-46F3-B65F-D86078612239}"/>
              </a:ext>
            </a:extLst>
          </p:cNvPr>
          <p:cNvPicPr>
            <a:picLocks noChangeAspect="1"/>
          </p:cNvPicPr>
          <p:nvPr userDrawn="1"/>
        </p:nvPicPr>
        <p:blipFill>
          <a:blip r:embed="rId3"/>
          <a:stretch>
            <a:fillRect/>
          </a:stretch>
        </p:blipFill>
        <p:spPr>
          <a:xfrm>
            <a:off x="2678655" y="2436384"/>
            <a:ext cx="457143" cy="257143"/>
          </a:xfrm>
          <a:prstGeom prst="rect">
            <a:avLst/>
          </a:prstGeom>
        </p:spPr>
      </p:pic>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4"/>
          <a:stretch>
            <a:fillRect/>
          </a:stretch>
        </p:blipFill>
        <p:spPr>
          <a:xfrm>
            <a:off x="2685076" y="4723578"/>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5"/>
          <a:srcRect l="3901" t="45142" r="62601" b="9046"/>
          <a:stretch/>
        </p:blipFill>
        <p:spPr>
          <a:xfrm>
            <a:off x="6470530" y="2673887"/>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6"/>
          <a:stretch>
            <a:fillRect/>
          </a:stretch>
        </p:blipFill>
        <p:spPr>
          <a:xfrm>
            <a:off x="2685077" y="4039933"/>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7"/>
          <a:stretch>
            <a:fillRect/>
          </a:stretch>
        </p:blipFill>
        <p:spPr>
          <a:xfrm>
            <a:off x="6542944" y="1692701"/>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8"/>
          <a:stretch>
            <a:fillRect/>
          </a:stretch>
        </p:blipFill>
        <p:spPr>
          <a:xfrm>
            <a:off x="6546674" y="3480281"/>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9"/>
          <a:stretch>
            <a:fillRect/>
          </a:stretch>
        </p:blipFill>
        <p:spPr>
          <a:xfrm>
            <a:off x="10656653" y="1977609"/>
            <a:ext cx="378293" cy="543366"/>
          </a:xfrm>
          <a:prstGeom prst="rect">
            <a:avLst/>
          </a:prstGeom>
        </p:spPr>
      </p:pic>
      <p:sp>
        <p:nvSpPr>
          <p:cNvPr id="20" name="Date Placeholder 2">
            <a:extLst>
              <a:ext uri="{FF2B5EF4-FFF2-40B4-BE49-F238E27FC236}">
                <a16:creationId xmlns:a16="http://schemas.microsoft.com/office/drawing/2014/main" id="{E171C6A5-0E11-4231-90A6-D3536646AC83}"/>
              </a:ext>
            </a:extLst>
          </p:cNvPr>
          <p:cNvSpPr>
            <a:spLocks noGrp="1"/>
          </p:cNvSpPr>
          <p:nvPr>
            <p:ph type="dt" sz="half" idx="10"/>
          </p:nvPr>
        </p:nvSpPr>
        <p:spPr>
          <a:xfrm>
            <a:off x="0" y="6876000"/>
            <a:ext cx="0" cy="0"/>
          </a:xfrm>
        </p:spPr>
        <p:txBody>
          <a:bodyPr/>
          <a:lstStyle>
            <a:lvl1pPr>
              <a:defRPr sz="100">
                <a:noFill/>
              </a:defRPr>
            </a:lvl1pPr>
          </a:lstStyle>
          <a:p>
            <a:r>
              <a:rPr lang="en-US"/>
              <a:t>Month XX, 20YY</a:t>
            </a:r>
          </a:p>
        </p:txBody>
      </p:sp>
      <p:sp>
        <p:nvSpPr>
          <p:cNvPr id="21" name="Footer Placeholder 3">
            <a:extLst>
              <a:ext uri="{FF2B5EF4-FFF2-40B4-BE49-F238E27FC236}">
                <a16:creationId xmlns:a16="http://schemas.microsoft.com/office/drawing/2014/main" id="{0A929F9D-433A-4D11-8618-1B348FE64E80}"/>
              </a:ext>
            </a:extLst>
          </p:cNvPr>
          <p:cNvSpPr>
            <a:spLocks noGrp="1"/>
          </p:cNvSpPr>
          <p:nvPr>
            <p:ph type="ftr" sz="quarter" idx="11"/>
          </p:nvPr>
        </p:nvSpPr>
        <p:spPr>
          <a:xfrm>
            <a:off x="0" y="6876000"/>
            <a:ext cx="0" cy="0"/>
          </a:xfrm>
        </p:spPr>
        <p:txBody>
          <a:bodyPr/>
          <a:lstStyle>
            <a:lvl1pPr>
              <a:defRPr sz="100">
                <a:noFill/>
              </a:defRPr>
            </a:lvl1pPr>
          </a:lstStyle>
          <a:p>
            <a:endParaRPr lang="en-US">
              <a:noFill/>
            </a:endParaRPr>
          </a:p>
        </p:txBody>
      </p:sp>
      <p:sp>
        <p:nvSpPr>
          <p:cNvPr id="23" name="Slide Number Placeholder 4">
            <a:extLst>
              <a:ext uri="{FF2B5EF4-FFF2-40B4-BE49-F238E27FC236}">
                <a16:creationId xmlns:a16="http://schemas.microsoft.com/office/drawing/2014/main" id="{EF9FA068-AC43-48A1-8D71-A4F9E1539D12}"/>
              </a:ext>
            </a:extLst>
          </p:cNvPr>
          <p:cNvSpPr>
            <a:spLocks noGrp="1"/>
          </p:cNvSpPr>
          <p:nvPr>
            <p:ph type="sldNum" sz="quarter" idx="12"/>
          </p:nvPr>
        </p:nvSpPr>
        <p:spPr>
          <a:xfrm flipV="1">
            <a:off x="0" y="6876000"/>
            <a:ext cx="0" cy="0"/>
          </a:xfrm>
        </p:spPr>
        <p:txBody>
          <a:bodyPr/>
          <a:lstStyle>
            <a:lvl1pPr>
              <a:defRPr sz="100">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3589260539"/>
      </p:ext>
    </p:extLst>
  </p:cSld>
  <p:clrMapOvr>
    <a:masterClrMapping/>
  </p:clrMapOvr>
  <p:hf hdr="0" ftr="0" dt="0"/>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a:solidFill>
                  <a:schemeClr val="bg1"/>
                </a:solidFill>
              </a:rPr>
              <a:t>If you see any </a:t>
            </a:r>
            <a:r>
              <a:rPr lang="en-US" sz="4400" b="0" i="1" noProof="0">
                <a:solidFill>
                  <a:schemeClr val="bg1"/>
                </a:solidFill>
                <a:latin typeface="+mj-lt"/>
              </a:rPr>
              <a:t>layouts after this </a:t>
            </a:r>
            <a:r>
              <a:rPr lang="en-US" sz="4400" b="0" i="0" noProof="0">
                <a:solidFill>
                  <a:schemeClr val="bg1"/>
                </a:solidFill>
              </a:rPr>
              <a:t>one</a:t>
            </a:r>
            <a:r>
              <a:rPr lang="en-US" sz="4400" b="1" i="1" noProof="0">
                <a:solidFill>
                  <a:schemeClr val="bg1"/>
                </a:solidFill>
              </a:rPr>
              <a:t>,</a:t>
            </a:r>
            <a:br>
              <a:rPr lang="en-US" sz="4400" b="0" i="0" noProof="0">
                <a:solidFill>
                  <a:schemeClr val="bg1"/>
                </a:solidFill>
              </a:rPr>
            </a:br>
            <a:r>
              <a:rPr lang="en-US" sz="4400" b="0" noProof="0">
                <a:solidFill>
                  <a:schemeClr val="bg1"/>
                </a:solidFill>
              </a:rPr>
              <a:t>do not use them. These layouts </a:t>
            </a:r>
            <a:r>
              <a:rPr lang="en-US" sz="4400" b="0" i="1" u="none" noProof="0">
                <a:solidFill>
                  <a:schemeClr val="bg1"/>
                </a:solidFill>
                <a:latin typeface="+mj-lt"/>
              </a:rPr>
              <a:t>are not </a:t>
            </a:r>
            <a:r>
              <a:rPr lang="en-US" sz="4400" b="0" noProof="0">
                <a:solidFill>
                  <a:schemeClr val="bg1"/>
                </a:solidFill>
              </a:rPr>
              <a:t>part of our corporate template.</a:t>
            </a:r>
            <a:br>
              <a:rPr lang="en-US" sz="2800" b="0" noProof="0">
                <a:solidFill>
                  <a:schemeClr val="bg1"/>
                </a:solidFill>
              </a:rPr>
            </a:br>
            <a:br>
              <a:rPr lang="en-US" sz="2800" b="0" noProof="0">
                <a:solidFill>
                  <a:schemeClr val="bg1"/>
                </a:solidFill>
              </a:rPr>
            </a:br>
            <a:endParaRPr lang="en-US"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0" i="0" noProof="0">
                <a:solidFill>
                  <a:srgbClr val="FD472C"/>
                </a:solidFill>
                <a:latin typeface="+mj-lt"/>
              </a:rPr>
              <a:t>Do not use </a:t>
            </a:r>
            <a:endParaRPr lang="en-US" sz="2400" b="0" i="0">
              <a:solidFill>
                <a:srgbClr val="FD472C"/>
              </a:solidFill>
              <a:latin typeface="+mj-lt"/>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127727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a:solidFill>
                  <a:schemeClr val="bg1"/>
                </a:solidFill>
              </a:rPr>
              <a:t>Due to PowerPoint’s standard Copy/Paste functionality </a:t>
            </a:r>
            <a:br>
              <a:rPr lang="en-US" sz="2000" b="0" noProof="0">
                <a:solidFill>
                  <a:schemeClr val="bg1"/>
                </a:solidFill>
              </a:rPr>
            </a:br>
            <a:r>
              <a:rPr lang="en-US" sz="2000" b="0" noProof="0">
                <a:solidFill>
                  <a:schemeClr val="bg1"/>
                </a:solidFill>
              </a:rPr>
              <a:t>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a:solidFill>
                  <a:schemeClr val="bg1"/>
                </a:solidFill>
                <a:latin typeface="+mj-lt"/>
              </a:rPr>
              <a:t>Also notice: </a:t>
            </a:r>
            <a:r>
              <a:rPr lang="en-US" sz="2000" b="0" noProof="0">
                <a:solidFill>
                  <a:schemeClr val="bg1"/>
                </a:solidFill>
              </a:rPr>
              <a:t>Layouts after this might contain potential confidential information.</a:t>
            </a:r>
            <a:br>
              <a:rPr lang="en-US" sz="1800" b="0" noProof="0">
                <a:solidFill>
                  <a:schemeClr val="bg1"/>
                </a:solidFill>
              </a:rPr>
            </a:br>
            <a:endParaRPr lang="en-US"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en-US"/>
              <a:t>Month XX, 20YY</a:t>
            </a:r>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en-US"/>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184488931"/>
      </p:ext>
    </p:extLst>
  </p:cSld>
  <p:clrMapOvr>
    <a:masterClrMapping/>
  </p:clrMapOvr>
  <p:hf hdr="0" ftr="0" dt="0"/>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p:cNvSpPr>
            <a:spLocks noGrp="1"/>
          </p:cNvSpPr>
          <p:nvPr>
            <p:ph type="title"/>
            <p:custDataLst>
              <p:tags r:id="rId1"/>
            </p:custDataLst>
          </p:nvPr>
        </p:nvSpPr>
        <p:spPr/>
        <p:txBody>
          <a:bodyPr vert="horz" lIns="0" tIns="0" rIns="0" bIns="0" rtlCol="0" anchor="t" anchorCtr="0">
            <a:normAutofit/>
          </a:bodyPr>
          <a:lstStyle>
            <a:lvl1pPr>
              <a:defRPr lang="en-US"/>
            </a:lvl1pPr>
          </a:lstStyle>
          <a:p>
            <a:pPr lvl="0" defTabSz="914400" fontAlgn="ctr">
              <a:lnSpc>
                <a:spcPct val="83000"/>
              </a:lnSpc>
            </a:pPr>
            <a:r>
              <a:rPr lang="en-US"/>
              <a:t>Click to edit Master title style</a:t>
            </a:r>
          </a:p>
        </p:txBody>
      </p:sp>
      <p:sp>
        <p:nvSpPr>
          <p:cNvPr id="3" name="btfpLayoutConfig" hidden="1"/>
          <p:cNvSpPr txBox="1"/>
          <p:nvPr userDrawn="1">
            <p:custDataLst>
              <p:tags r:id="rId2"/>
            </p:custDataLst>
          </p:nvPr>
        </p:nvSpPr>
        <p:spPr bwMode="gray">
          <a:xfrm>
            <a:off x="12700" y="12700"/>
            <a:ext cx="476660" cy="88092"/>
          </a:xfrm>
          <a:prstGeom prst="rect">
            <a:avLst/>
          </a:prstGeom>
          <a:noFill/>
        </p:spPr>
        <p:txBody>
          <a:bodyPr vert="horz" wrap="none" lIns="36000" tIns="36000" rIns="36000" bIns="36000" rtlCol="0">
            <a:spAutoFit/>
          </a:bodyPr>
          <a:lstStyle/>
          <a:p>
            <a:pPr marL="0" indent="0">
              <a:buNone/>
            </a:pPr>
            <a:r>
              <a:rPr lang="en-GB" sz="100">
                <a:solidFill>
                  <a:srgbClr val="FFFFFF">
                    <a:alpha val="0"/>
                  </a:srgbClr>
                </a:solidFill>
              </a:rPr>
              <a:t>overall_0_132491258324811647 columns_1_132491258324811647 </a:t>
            </a:r>
          </a:p>
        </p:txBody>
      </p:sp>
    </p:spTree>
    <p:extLst>
      <p:ext uri="{BB962C8B-B14F-4D97-AF65-F5344CB8AC3E}">
        <p14:creationId xmlns:p14="http://schemas.microsoft.com/office/powerpoint/2010/main" val="4228595528"/>
      </p:ext>
    </p:extLst>
  </p:cSld>
  <p:clrMapOvr>
    <a:masterClrMapping/>
  </p:clrMapOvr>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o og sidefod">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da-DK"/>
          </a:p>
        </p:txBody>
      </p:sp>
      <p:sp>
        <p:nvSpPr>
          <p:cNvPr id="3" name="FLD_PresentationTitle"/>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24C8C45C-947F-4981-8B3F-4F32E973C901}" type="slidenum">
              <a:rPr lang="da-DK" smtClean="0"/>
              <a:t>‹#›</a:t>
            </a:fld>
            <a:endParaRPr lang="da-DK"/>
          </a:p>
        </p:txBody>
      </p:sp>
      <p:sp>
        <p:nvSpPr>
          <p:cNvPr id="7"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101576131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sp>
        <p:nvSpPr>
          <p:cNvPr id="11" name="Rektangel 10"/>
          <p:cNvSpPr/>
          <p:nvPr userDrawn="1"/>
        </p:nvSpPr>
        <p:spPr>
          <a:xfrm>
            <a:off x="2484000"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9" name="Rektangel 8"/>
          <p:cNvSpPr/>
          <p:nvPr userDrawn="1"/>
        </p:nvSpPr>
        <p:spPr>
          <a:xfrm>
            <a:off x="1764000" y="28908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PresentationTitle"/>
          <p:cNvSpPr>
            <a:spLocks noGrp="1"/>
          </p:cNvSpPr>
          <p:nvPr>
            <p:ph type="ctrTitle" hasCustomPrompt="1"/>
          </p:nvPr>
        </p:nvSpPr>
        <p:spPr>
          <a:xfrm>
            <a:off x="2479868" y="7685"/>
            <a:ext cx="3614400" cy="1283512"/>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735432" y="1451574"/>
            <a:ext cx="3103273" cy="1273697"/>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1764000" y="3685487"/>
            <a:ext cx="1440000" cy="643055"/>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1764000" y="3531600"/>
            <a:ext cx="1439999" cy="153888"/>
          </a:xfrm>
        </p:spPr>
        <p:txBody>
          <a:bodyPr lIns="241200" rIns="241200">
            <a:spAutoFit/>
          </a:bodyPr>
          <a:lstStyle>
            <a:lvl1pPr algn="ctr">
              <a:defRPr sz="1000" baseline="0">
                <a:solidFill>
                  <a:schemeClr val="bg1"/>
                </a:solidFill>
              </a:defRPr>
            </a:lvl1pPr>
          </a:lstStyle>
          <a:p>
            <a:endParaRPr lang="da-DK"/>
          </a:p>
        </p:txBody>
      </p:sp>
      <p:sp>
        <p:nvSpPr>
          <p:cNvPr id="10" name="Picture Placeholder 9"/>
          <p:cNvSpPr>
            <a:spLocks noGrp="1"/>
          </p:cNvSpPr>
          <p:nvPr>
            <p:ph type="pic" sz="quarter" idx="13" hasCustomPrompt="1"/>
          </p:nvPr>
        </p:nvSpPr>
        <p:spPr>
          <a:xfrm>
            <a:off x="6094799" y="-2"/>
            <a:ext cx="6095873" cy="6865200"/>
          </a:xfrm>
          <a:blipFill>
            <a:blip r:embed="rId2"/>
            <a:stretch>
              <a:fillRect/>
            </a:stretch>
          </a:blipFill>
        </p:spPr>
        <p:txBody>
          <a:bodyPr tIns="0" bIns="108000" anchor="b" anchorCtr="0"/>
          <a:lstStyle>
            <a:lvl1pPr marL="0" indent="0" algn="ctr">
              <a:buNone/>
              <a:defRPr sz="1600">
                <a:solidFill>
                  <a:schemeClr val="tx1"/>
                </a:solidFill>
              </a:defRPr>
            </a:lvl1pPr>
          </a:lstStyle>
          <a:p>
            <a:r>
              <a:rPr lang="da-DK"/>
              <a:t>Klik på denne pladsholder og indsæt billede via Images Library </a:t>
            </a:r>
          </a:p>
        </p:txBody>
      </p:sp>
      <p:sp>
        <p:nvSpPr>
          <p:cNvPr id="13" name="Tekstfelt 12">
            <a:extLst>
              <a:ext uri="{FF2B5EF4-FFF2-40B4-BE49-F238E27FC236}">
                <a16:creationId xmlns:a16="http://schemas.microsoft.com/office/drawing/2014/main" id="{01A24D03-C26F-4DA9-852C-EAC82865748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BAA50C1E-A0E5-4A0E-925C-BEF46564B6A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15" name="Sikkerhed">
            <a:extLst>
              <a:ext uri="{FF2B5EF4-FFF2-40B4-BE49-F238E27FC236}">
                <a16:creationId xmlns:a16="http://schemas.microsoft.com/office/drawing/2014/main" id="{EA6793A1-F144-445F-BFB8-4FFA21EC27A9}"/>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1753917561"/>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Forside B">
    <p:spTree>
      <p:nvGrpSpPr>
        <p:cNvPr id="1" name=""/>
        <p:cNvGrpSpPr/>
        <p:nvPr/>
      </p:nvGrpSpPr>
      <p:grpSpPr>
        <a:xfrm>
          <a:off x="0" y="0"/>
          <a:ext cx="0" cy="0"/>
          <a:chOff x="0" y="0"/>
          <a:chExt cx="0" cy="0"/>
        </a:xfrm>
      </p:grpSpPr>
      <p:sp>
        <p:nvSpPr>
          <p:cNvPr id="14" name="Rektangel 13"/>
          <p:cNvSpPr/>
          <p:nvPr userDrawn="1"/>
        </p:nvSpPr>
        <p:spPr>
          <a:xfrm>
            <a:off x="5416062"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3" name="Rektangel 12"/>
          <p:cNvSpPr/>
          <p:nvPr userDrawn="1"/>
        </p:nvSpPr>
        <p:spPr>
          <a:xfrm>
            <a:off x="8290800" y="28836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icture Placeholder 9"/>
          <p:cNvSpPr>
            <a:spLocks noGrp="1"/>
          </p:cNvSpPr>
          <p:nvPr>
            <p:ph type="pic" sz="quarter" idx="13" hasCustomPrompt="1"/>
          </p:nvPr>
        </p:nvSpPr>
        <p:spPr>
          <a:xfrm>
            <a:off x="-1073" y="1458000"/>
            <a:ext cx="5417135" cy="5408212"/>
          </a:xfrm>
          <a:blipFill>
            <a:blip r:embed="rId2"/>
            <a:stretch>
              <a:fillRect/>
            </a:stretch>
          </a:blipFill>
        </p:spPr>
        <p:txBody>
          <a:bodyPr tIns="108000" anchor="t" anchorCtr="0"/>
          <a:lstStyle>
            <a:lvl1pPr marL="0" indent="0" algn="ctr">
              <a:buNone/>
              <a:defRPr sz="1400">
                <a:solidFill>
                  <a:schemeClr val="tx1"/>
                </a:solidFill>
              </a:defRPr>
            </a:lvl1pPr>
          </a:lstStyle>
          <a:p>
            <a:r>
              <a:rPr lang="da-DK"/>
              <a:t>Klik på denne pladsholder og indsæt billede via Images Library</a:t>
            </a:r>
          </a:p>
        </p:txBody>
      </p:sp>
      <p:sp>
        <p:nvSpPr>
          <p:cNvPr id="2" name="PresentationTitle"/>
          <p:cNvSpPr>
            <a:spLocks noGrp="1"/>
          </p:cNvSpPr>
          <p:nvPr>
            <p:ph type="ctrTitle" hasCustomPrompt="1"/>
          </p:nvPr>
        </p:nvSpPr>
        <p:spPr>
          <a:xfrm>
            <a:off x="5416062" y="0"/>
            <a:ext cx="3614400" cy="1274764"/>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5657555" y="1443600"/>
            <a:ext cx="3103273" cy="1280939"/>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8290800" y="3674876"/>
            <a:ext cx="1440000" cy="644212"/>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8290800" y="3524400"/>
            <a:ext cx="1439999" cy="153888"/>
          </a:xfrm>
        </p:spPr>
        <p:txBody>
          <a:bodyPr lIns="241200" rIns="241200">
            <a:spAutoFit/>
          </a:bodyPr>
          <a:lstStyle>
            <a:lvl1pPr algn="ctr">
              <a:defRPr sz="1000" baseline="0">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6" name="Tekstfelt 15">
            <a:extLst>
              <a:ext uri="{FF2B5EF4-FFF2-40B4-BE49-F238E27FC236}">
                <a16:creationId xmlns:a16="http://schemas.microsoft.com/office/drawing/2014/main" id="{9C0F7C1E-E38C-4A64-BC7C-67D706DFC31D}"/>
              </a:ext>
            </a:extLst>
          </p:cNvPr>
          <p:cNvSpPr txBox="1"/>
          <p:nvPr userDrawn="1"/>
        </p:nvSpPr>
        <p:spPr>
          <a:xfrm>
            <a:off x="-1870996" y="5114971"/>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7" name="Billede 16">
            <a:extLst>
              <a:ext uri="{FF2B5EF4-FFF2-40B4-BE49-F238E27FC236}">
                <a16:creationId xmlns:a16="http://schemas.microsoft.com/office/drawing/2014/main" id="{933C5562-C37A-48F4-9502-0081359BBAB2}"/>
              </a:ext>
            </a:extLst>
          </p:cNvPr>
          <p:cNvPicPr>
            <a:picLocks noChangeAspect="1"/>
          </p:cNvPicPr>
          <p:nvPr userDrawn="1"/>
        </p:nvPicPr>
        <p:blipFill>
          <a:blip r:embed="rId3"/>
          <a:stretch>
            <a:fillRect/>
          </a:stretch>
        </p:blipFill>
        <p:spPr>
          <a:xfrm>
            <a:off x="-1874549" y="6086224"/>
            <a:ext cx="1783466" cy="759744"/>
          </a:xfrm>
          <a:prstGeom prst="rect">
            <a:avLst/>
          </a:prstGeom>
        </p:spPr>
      </p:pic>
      <p:sp>
        <p:nvSpPr>
          <p:cNvPr id="18" name="Sikkerhed">
            <a:extLst>
              <a:ext uri="{FF2B5EF4-FFF2-40B4-BE49-F238E27FC236}">
                <a16:creationId xmlns:a16="http://schemas.microsoft.com/office/drawing/2014/main" id="{BD77C7F1-8E90-415C-B43E-A7E57AACEBF5}"/>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pic>
        <p:nvPicPr>
          <p:cNvPr id="15" name="Logo_white">
            <a:extLst>
              <a:ext uri="{FF2B5EF4-FFF2-40B4-BE49-F238E27FC236}">
                <a16:creationId xmlns:a16="http://schemas.microsoft.com/office/drawing/2014/main" id="{99EF83DE-4E51-4546-AABA-2838AFEAC6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665887807"/>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Forside C">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74" y="1381"/>
            <a:ext cx="12193073" cy="6858000"/>
          </a:xfrm>
          <a:blipFill>
            <a:blip r:embed="rId2"/>
            <a:stretch>
              <a:fillRect/>
            </a:stretch>
          </a:blipFill>
        </p:spPr>
        <p:txBody>
          <a:bodyPr lIns="108000" tIns="0" rIns="0"/>
          <a:lstStyle>
            <a:lvl1pPr marL="0" indent="0" algn="l">
              <a:buNone/>
              <a:defRPr sz="1600"/>
            </a:lvl1pPr>
          </a:lstStyle>
          <a:p>
            <a:r>
              <a:rPr lang="da-DK"/>
              <a:t>Klik på denne pladsholder og indsæt billede via Images Library </a:t>
            </a:r>
          </a:p>
        </p:txBody>
      </p:sp>
      <p:sp>
        <p:nvSpPr>
          <p:cNvPr id="2" name="PresentationTitle"/>
          <p:cNvSpPr>
            <a:spLocks noGrp="1"/>
          </p:cNvSpPr>
          <p:nvPr>
            <p:ph type="ctrTitle" hasCustomPrompt="1"/>
          </p:nvPr>
        </p:nvSpPr>
        <p:spPr>
          <a:xfrm>
            <a:off x="0" y="1296000"/>
            <a:ext cx="3610800" cy="3610800"/>
          </a:xfrm>
          <a:solidFill>
            <a:srgbClr val="FB264E"/>
          </a:solidFill>
        </p:spPr>
        <p:txBody>
          <a:bodyPr lIns="241200" tIns="241200" rIns="241200" bIns="232560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41493" y="2744861"/>
            <a:ext cx="3103273" cy="1911964"/>
          </a:xfrm>
        </p:spPr>
        <p:txBody>
          <a:bodyPr/>
          <a:lstStyle>
            <a:lvl1pPr marL="0" indent="0" algn="l">
              <a:spcBef>
                <a:spcPts val="0"/>
              </a:spcBef>
              <a:buFont typeface="Arial" panose="020B0604020202020204" pitchFamily="34" charset="0"/>
              <a:buChar char="​"/>
              <a:defRPr sz="160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7 linjer</a:t>
            </a:r>
          </a:p>
        </p:txBody>
      </p:sp>
      <p:sp>
        <p:nvSpPr>
          <p:cNvPr id="12" name="Lokation"/>
          <p:cNvSpPr>
            <a:spLocks noGrp="1"/>
          </p:cNvSpPr>
          <p:nvPr>
            <p:ph type="body" sz="quarter" idx="14" hasCustomPrompt="1"/>
          </p:nvPr>
        </p:nvSpPr>
        <p:spPr>
          <a:xfrm>
            <a:off x="3610800" y="4184861"/>
            <a:ext cx="1440000" cy="1440000"/>
          </a:xfrm>
          <a:solidFill>
            <a:srgbClr val="0F1E82"/>
          </a:solidFill>
        </p:spPr>
        <p:txBody>
          <a:bodyPr lIns="241200" tIns="79200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3610800" y="4825661"/>
            <a:ext cx="1439999" cy="153888"/>
          </a:xfrm>
        </p:spPr>
        <p:txBody>
          <a:bodyPr lIns="241200" rIns="241200">
            <a:spAutoFit/>
          </a:bodyPr>
          <a:lstStyle>
            <a:lvl1pPr algn="ctr">
              <a:defRPr sz="1000" baseline="0">
                <a:solidFill>
                  <a:schemeClr val="bg1"/>
                </a:solidFill>
              </a:defRPr>
            </a:lvl1pPr>
          </a:lstStyle>
          <a:p>
            <a:endParaRPr lang="da-DK"/>
          </a:p>
        </p:txBody>
      </p:sp>
      <p:sp>
        <p:nvSpPr>
          <p:cNvPr id="14" name="Tekstfelt 13">
            <a:extLst>
              <a:ext uri="{FF2B5EF4-FFF2-40B4-BE49-F238E27FC236}">
                <a16:creationId xmlns:a16="http://schemas.microsoft.com/office/drawing/2014/main" id="{DD216CFB-ECC7-4146-9E0D-FF6394EEAC9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0E7E91F0-8942-48EB-A0A2-034FE71137AE}"/>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6" name="Logo_white">
            <a:extLst>
              <a:ext uri="{FF2B5EF4-FFF2-40B4-BE49-F238E27FC236}">
                <a16:creationId xmlns:a16="http://schemas.microsoft.com/office/drawing/2014/main" id="{95FB0D1B-4AC0-4460-BE86-AD2BB95092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51045356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userDrawn="1">
  <p:cSld name="Forside 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blipFill>
            <a:blip r:embed="rId2"/>
            <a:stretch>
              <a:fillRect/>
            </a:stretch>
          </a:blipFill>
        </p:spPr>
        <p:txBody>
          <a:bodyPr lIns="108000" tIns="0"/>
          <a:lstStyle>
            <a:lvl1pPr marL="0" indent="0" algn="l">
              <a:buNone/>
              <a:defRPr sz="1600" baseline="0">
                <a:solidFill>
                  <a:schemeClr val="tx1"/>
                </a:solidFill>
              </a:defRPr>
            </a:lvl1pPr>
          </a:lstStyle>
          <a:p>
            <a:r>
              <a:rPr lang="da-DK"/>
              <a:t>Klik på denne pladsholder og indsæt billede via Images Library </a:t>
            </a:r>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13" name="Tekstfelt 12">
            <a:extLst>
              <a:ext uri="{FF2B5EF4-FFF2-40B4-BE49-F238E27FC236}">
                <a16:creationId xmlns:a16="http://schemas.microsoft.com/office/drawing/2014/main" id="{FCEE42A0-3201-4831-A2D0-9873D3745694}"/>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D322DD-B3C8-4516-A4DA-946DF60BFAF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591390810"/>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preserve="1" userDrawn="1">
  <p:cSld name="Forside E">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D3E24A80-6896-46FE-97D2-388D5985C627}"/>
              </a:ext>
            </a:extLst>
          </p:cNvPr>
          <p:cNvSpPr/>
          <p:nvPr userDrawn="1"/>
        </p:nvSpPr>
        <p:spPr>
          <a:xfrm>
            <a:off x="0" y="0"/>
            <a:ext cx="12189600" cy="6858000"/>
          </a:xfrm>
          <a:prstGeom prst="rect">
            <a:avLst/>
          </a:prstGeom>
          <a:solidFill>
            <a:srgbClr val="0F1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087464858"/>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491395"/>
            <a:ext cx="6254976" cy="959717"/>
          </a:xfrm>
        </p:spPr>
        <p:txBody>
          <a:bodyPr/>
          <a:lstStyle/>
          <a:p>
            <a:r>
              <a:rPr lang="da-DK"/>
              <a:t>Klik for at redigere i master</a:t>
            </a:r>
          </a:p>
        </p:txBody>
      </p:sp>
      <p:sp>
        <p:nvSpPr>
          <p:cNvPr id="3" name="Date_DateCustomA"/>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4C8C45C-947F-4981-8B3F-4F32E973C901}" type="slidenum">
              <a:rPr lang="da-DK" smtClean="0"/>
              <a:pPr/>
              <a:t>‹#›</a:t>
            </a:fld>
            <a:endParaRPr lang="da-DK"/>
          </a:p>
        </p:txBody>
      </p:sp>
      <p:sp>
        <p:nvSpPr>
          <p:cNvPr id="8" name="Pladsholder til tekst 7"/>
          <p:cNvSpPr>
            <a:spLocks noGrp="1"/>
          </p:cNvSpPr>
          <p:nvPr>
            <p:ph type="body" sz="quarter" idx="13" hasCustomPrompt="1"/>
          </p:nvPr>
        </p:nvSpPr>
        <p:spPr>
          <a:xfrm>
            <a:off x="566738" y="1659600"/>
            <a:ext cx="6254976" cy="4626000"/>
          </a:xfrm>
        </p:spPr>
        <p:txBody>
          <a:bodyPr/>
          <a:lstStyle>
            <a:lvl1pPr marL="324000" indent="-324000">
              <a:spcBef>
                <a:spcPts val="1200"/>
              </a:spcBef>
              <a:buClrTx/>
              <a:buFont typeface="+mj-lt"/>
              <a:buAutoNum type="arabicPeriod"/>
              <a:tabLst>
                <a:tab pos="6256800" algn="r"/>
              </a:tabLst>
              <a:defRPr sz="1800" baseline="0"/>
            </a:lvl1pPr>
            <a:lvl2pPr marL="547200">
              <a:defRPr/>
            </a:lvl2pPr>
            <a:lvl3pPr marL="752400">
              <a:defRPr/>
            </a:lvl3pPr>
            <a:lvl4pPr marL="957600">
              <a:defRPr/>
            </a:lvl4pPr>
            <a:lvl5pPr marL="1162800">
              <a:defRPr/>
            </a:lvl5pPr>
          </a:lstStyle>
          <a:p>
            <a:pPr lvl="0"/>
            <a:r>
              <a:rPr lang="da-DK"/>
              <a:t>Klik for at tilføje tekst, klik tabuleringstasten for at indsætte </a:t>
            </a:r>
            <a:r>
              <a:rPr lang="da-DK" err="1"/>
              <a:t>højrestillet</a:t>
            </a:r>
            <a:r>
              <a:rPr lang="da-DK"/>
              <a:t> sidetal </a:t>
            </a:r>
          </a:p>
          <a:p>
            <a:pPr lvl="1"/>
            <a:r>
              <a:rPr lang="da-DK"/>
              <a:t>Andet niveau</a:t>
            </a:r>
          </a:p>
          <a:p>
            <a:pPr lvl="2"/>
            <a:r>
              <a:rPr lang="da-DK"/>
              <a:t>Tredje niveau</a:t>
            </a:r>
          </a:p>
          <a:p>
            <a:pPr lvl="3"/>
            <a:r>
              <a:rPr lang="da-DK"/>
              <a:t>Fjerde niveau</a:t>
            </a:r>
          </a:p>
          <a:p>
            <a:pPr lvl="4"/>
            <a:r>
              <a:rPr lang="da-DK"/>
              <a:t>Femte niveau</a:t>
            </a:r>
          </a:p>
        </p:txBody>
      </p:sp>
      <p:sp>
        <p:nvSpPr>
          <p:cNvPr id="9" name="Rektangel 8"/>
          <p:cNvSpPr/>
          <p:nvPr userDrawn="1"/>
        </p:nvSpPr>
        <p:spPr>
          <a:xfrm>
            <a:off x="10180501" y="569913"/>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1"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Tree>
    <p:extLst>
      <p:ext uri="{BB962C8B-B14F-4D97-AF65-F5344CB8AC3E}">
        <p14:creationId xmlns:p14="http://schemas.microsoft.com/office/powerpoint/2010/main" val="867146559"/>
      </p:ext>
    </p:extLst>
  </p:cSld>
  <p:clrMapOvr>
    <a:masterClrMapping/>
  </p:clrMapOvr>
  <p:extLst>
    <p:ext uri="{DCECCB84-F9BA-43D5-87BE-67443E8EF086}">
      <p15:sldGuideLst xmlns:p15="http://schemas.microsoft.com/office/powerpoint/2012/main">
        <p15:guide id="1" pos="4297">
          <p15:clr>
            <a:srgbClr val="FBAE40"/>
          </p15:clr>
        </p15:guide>
      </p15:sldGuideLst>
    </p:ext>
  </p:extLs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5" name="Pladsholder til billede 14">
            <a:extLst>
              <a:ext uri="{FF2B5EF4-FFF2-40B4-BE49-F238E27FC236}">
                <a16:creationId xmlns:a16="http://schemas.microsoft.com/office/drawing/2014/main" id="{E554143C-F994-4082-871E-C3D921E55BD6}"/>
              </a:ext>
            </a:extLst>
          </p:cNvPr>
          <p:cNvSpPr>
            <a:spLocks noGrp="1"/>
          </p:cNvSpPr>
          <p:nvPr>
            <p:ph type="pic" sz="quarter" idx="13" hasCustomPrompt="1"/>
          </p:nvPr>
        </p:nvSpPr>
        <p:spPr>
          <a:xfrm>
            <a:off x="7507288" y="291222"/>
            <a:ext cx="4389159" cy="5470941"/>
          </a:xfrm>
          <a:prstGeom prst="rect">
            <a:avLst/>
          </a:prstGeom>
          <a:blipFill>
            <a:blip r:embed="rId2"/>
            <a:stretch>
              <a:fillRect/>
            </a:stretch>
          </a:blipFill>
        </p:spPr>
        <p:txBody>
          <a:bodyPr wrap="square" lIns="72000" tIns="252000" rIns="72000" anchor="t" anchorCtr="0">
            <a:noAutofit/>
          </a:bodyPr>
          <a:lstStyle>
            <a:lvl1pPr marL="0" marR="0" indent="0" algn="ctr" defTabSz="914400" rtl="0" eaLnBrk="1" fontAlgn="auto" latinLnBrk="0" hangingPunct="1">
              <a:lnSpc>
                <a:spcPct val="100000"/>
              </a:lnSpc>
              <a:spcBef>
                <a:spcPts val="900"/>
              </a:spcBef>
              <a:spcAft>
                <a:spcPts val="0"/>
              </a:spcAft>
              <a:buClr>
                <a:schemeClr val="accent2"/>
              </a:buClr>
              <a:buSzTx/>
              <a:buFont typeface="Arial" panose="020B0604020202020204" pitchFamily="34" charset="0"/>
              <a:buNone/>
              <a:tabLst/>
              <a:defRPr sz="1400"/>
            </a:lvl1pPr>
          </a:lstStyle>
          <a:p>
            <a:r>
              <a:rPr lang="da-DK"/>
              <a:t>Klik på denne pladsholder og indsæt billede via Images Library </a:t>
            </a:r>
          </a:p>
        </p:txBody>
      </p:sp>
      <p:sp>
        <p:nvSpPr>
          <p:cNvPr id="12"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lvl1pPr>
              <a:defRPr/>
            </a:lvl1p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8707967" y="6443249"/>
            <a:ext cx="1833034"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3" name="Text Placeholder 16">
            <a:extLst>
              <a:ext uri="{FF2B5EF4-FFF2-40B4-BE49-F238E27FC236}">
                <a16:creationId xmlns:a16="http://schemas.microsoft.com/office/drawing/2014/main" id="{D4B45C69-BB34-4AE8-8157-D7C28BE81B92}"/>
              </a:ext>
            </a:extLst>
          </p:cNvPr>
          <p:cNvSpPr>
            <a:spLocks noGrp="1" noChangeAspect="1"/>
          </p:cNvSpPr>
          <p:nvPr>
            <p:ph type="body" sz="quarter" idx="16" hasCustomPrompt="1"/>
          </p:nvPr>
        </p:nvSpPr>
        <p:spPr>
          <a:xfrm>
            <a:off x="7259512" y="5183153"/>
            <a:ext cx="1404546" cy="140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4" name="Tekstfelt 13">
            <a:extLst>
              <a:ext uri="{FF2B5EF4-FFF2-40B4-BE49-F238E27FC236}">
                <a16:creationId xmlns:a16="http://schemas.microsoft.com/office/drawing/2014/main" id="{CA55C495-3B2E-4A0B-A6FE-B9E47D9A8E0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6" name="Billede 15">
            <a:extLst>
              <a:ext uri="{FF2B5EF4-FFF2-40B4-BE49-F238E27FC236}">
                <a16:creationId xmlns:a16="http://schemas.microsoft.com/office/drawing/2014/main" id="{F864B46F-4D7D-45CD-814A-C7AEBBDE6EFA}"/>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3057670220"/>
      </p:ext>
    </p:extLst>
  </p:cSld>
  <p:clrMapOvr>
    <a:masterClrMapping/>
  </p:clrMapOvr>
  <p:extLst>
    <p:ext uri="{DCECCB84-F9BA-43D5-87BE-67443E8EF086}">
      <p15:sldGuideLst xmlns:p15="http://schemas.microsoft.com/office/powerpoint/2012/main">
        <p15:guide id="3" pos="4297">
          <p15:clr>
            <a:srgbClr val="FBAE40"/>
          </p15:clr>
        </p15:guide>
        <p15:guide id="5" pos="7493">
          <p15:clr>
            <a:srgbClr val="FBAE40"/>
          </p15:clr>
        </p15:guide>
        <p15:guide id="6" pos="4728">
          <p15:clr>
            <a:srgbClr val="FBAE40"/>
          </p15:clr>
        </p15:guide>
      </p15:sldGuideLst>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8" y="1659600"/>
            <a:ext cx="6256800" cy="4626000"/>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9" name="Pladsholder til billede 11">
            <a:extLst>
              <a:ext uri="{FF2B5EF4-FFF2-40B4-BE49-F238E27FC236}">
                <a16:creationId xmlns:a16="http://schemas.microsoft.com/office/drawing/2014/main" id="{12430791-DEE4-4F98-AA3B-D5B6DF9604EC}"/>
              </a:ext>
            </a:extLst>
          </p:cNvPr>
          <p:cNvSpPr>
            <a:spLocks noGrp="1"/>
          </p:cNvSpPr>
          <p:nvPr>
            <p:ph type="pic" sz="quarter" idx="13" hasCustomPrompt="1"/>
          </p:nvPr>
        </p:nvSpPr>
        <p:spPr>
          <a:xfrm>
            <a:off x="7256463" y="1"/>
            <a:ext cx="4933137" cy="6285142"/>
          </a:xfrm>
          <a:prstGeom prst="rect">
            <a:avLst/>
          </a:prstGeom>
          <a:blipFill>
            <a:blip r:embed="rId2"/>
            <a:stretch>
              <a:fillRect/>
            </a:stretch>
          </a:blipFill>
        </p:spPr>
        <p:txBody>
          <a:bodyPr wrap="square" lIns="648000" tIns="468000" rIns="648000" anchor="t" anchorCtr="0">
            <a:noAutofit/>
          </a:bodyPr>
          <a:lstStyle>
            <a:lvl1pPr marL="0" indent="0" algn="ctr">
              <a:spcBef>
                <a:spcPts val="0"/>
              </a:spcBef>
              <a:buNone/>
              <a:defRPr sz="1400"/>
            </a:lvl1pPr>
          </a:lstStyle>
          <a:p>
            <a:r>
              <a:rPr lang="da-DK"/>
              <a:t>Klik på denne pladsholder og indsæt billede via Images Library </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spcBef>
                <a:spcPts val="0"/>
              </a:spcBef>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7256464" y="6443249"/>
            <a:ext cx="3284536"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2" name="Tekstfelt 11">
            <a:extLst>
              <a:ext uri="{FF2B5EF4-FFF2-40B4-BE49-F238E27FC236}">
                <a16:creationId xmlns:a16="http://schemas.microsoft.com/office/drawing/2014/main" id="{DB218F4F-A0B3-402C-ABE2-4B9E9C71B91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3" name="Billede 12">
            <a:extLst>
              <a:ext uri="{FF2B5EF4-FFF2-40B4-BE49-F238E27FC236}">
                <a16:creationId xmlns:a16="http://schemas.microsoft.com/office/drawing/2014/main" id="{3C8555EB-13AC-469D-9978-8DC48247DC56}"/>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3599635881"/>
      </p:ext>
    </p:extLst>
  </p:cSld>
  <p:clrMapOvr>
    <a:masterClrMapping/>
  </p:clrMapOvr>
  <p:extLst>
    <p:ext uri="{DCECCB84-F9BA-43D5-87BE-67443E8EF086}">
      <p15:sldGuideLst xmlns:p15="http://schemas.microsoft.com/office/powerpoint/2012/main">
        <p15:guide id="3" pos="4297">
          <p15:clr>
            <a:srgbClr val="FBAE40"/>
          </p15:clr>
        </p15:guide>
        <p15:guide id="4" pos="4571">
          <p15:clr>
            <a:srgbClr val="FBAE40"/>
          </p15:clr>
        </p15:guide>
      </p15:sldGuideLst>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C18948E6-C6D7-4550-93C5-6FA51A1D3E98}"/>
              </a:ext>
            </a:extLst>
          </p:cNvPr>
          <p:cNvSpPr>
            <a:spLocks noGrp="1"/>
          </p:cNvSpPr>
          <p:nvPr>
            <p:ph type="pic" sz="quarter" idx="13" hasCustomPrompt="1"/>
          </p:nvPr>
        </p:nvSpPr>
        <p:spPr>
          <a:xfrm>
            <a:off x="7509600" y="2174400"/>
            <a:ext cx="4682400" cy="4683600"/>
          </a:xfrm>
          <a:prstGeom prst="rect">
            <a:avLst/>
          </a:prstGeom>
          <a:blipFill>
            <a:blip r:embed="rId2"/>
            <a:stretch>
              <a:fillRect/>
            </a:stretch>
          </a:blipFill>
        </p:spPr>
        <p:txBody>
          <a:bodyPr wrap="square" lIns="216000" tIns="0" rIns="216000" bIns="648000" anchor="b" anchorCtr="0">
            <a:noAutofit/>
          </a:bodyPr>
          <a:lstStyle>
            <a:lvl1pPr marL="0" indent="0" algn="ctr">
              <a:buNone/>
              <a:defRPr sz="1400">
                <a:solidFill>
                  <a:schemeClr val="bg1"/>
                </a:solidFill>
              </a:defRPr>
            </a:lvl1pPr>
          </a:lstStyle>
          <a:p>
            <a:r>
              <a:rPr lang="da-DK"/>
              <a:t>Klik på denne pladsholder og indsæt billede via Images Library </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lvl1pPr>
              <a:defRPr>
                <a:solidFill>
                  <a:schemeClr val="bg1"/>
                </a:solidFill>
              </a:defRPr>
            </a:lvl1pPr>
          </a:lstStyle>
          <a:p>
            <a:endParaRPr lang="da-DK"/>
          </a:p>
        </p:txBody>
      </p:sp>
      <p:sp>
        <p:nvSpPr>
          <p:cNvPr id="5" name="FLD_PresentationTitle"/>
          <p:cNvSpPr>
            <a:spLocks noGrp="1"/>
          </p:cNvSpPr>
          <p:nvPr>
            <p:ph type="ftr" sz="quarter" idx="11"/>
          </p:nvPr>
        </p:nvSpPr>
        <p:spPr>
          <a:xfrm>
            <a:off x="7622177" y="6443249"/>
            <a:ext cx="2918823" cy="180000"/>
          </a:xfrm>
        </p:spPr>
        <p:txBody>
          <a:bodyPr/>
          <a:lstStyle>
            <a:lvl1pPr>
              <a:defRPr>
                <a:solidFill>
                  <a:schemeClr val="bg1"/>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59873C9-BF5D-4A9A-BB31-45BBB7BABAF7}" type="slidenum">
              <a:rPr lang="da-DK" smtClean="0"/>
              <a:pPr/>
              <a:t>‹#›</a:t>
            </a:fld>
            <a:endParaRPr lang="da-DK"/>
          </a:p>
        </p:txBody>
      </p:sp>
      <p:sp>
        <p:nvSpPr>
          <p:cNvPr id="12" name="Text Placeholder 16">
            <a:extLst>
              <a:ext uri="{FF2B5EF4-FFF2-40B4-BE49-F238E27FC236}">
                <a16:creationId xmlns:a16="http://schemas.microsoft.com/office/drawing/2014/main" id="{1BBDF7B6-2BA7-470E-990F-5A9FA3D5F70D}"/>
              </a:ext>
            </a:extLst>
          </p:cNvPr>
          <p:cNvSpPr>
            <a:spLocks noGrp="1" noChangeAspect="1"/>
          </p:cNvSpPr>
          <p:nvPr>
            <p:ph type="body" sz="quarter" idx="16" hasCustomPrompt="1"/>
          </p:nvPr>
        </p:nvSpPr>
        <p:spPr>
          <a:xfrm>
            <a:off x="7257812" y="1615409"/>
            <a:ext cx="1105630" cy="11052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D245799E-9D46-46F6-9436-B83DDDF378E6}"/>
              </a:ext>
            </a:extLst>
          </p:cNvPr>
          <p:cNvSpPr txBox="1"/>
          <p:nvPr userDrawn="1"/>
        </p:nvSpPr>
        <p:spPr>
          <a:xfrm>
            <a:off x="12281307" y="512700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E1027264-7639-483C-8DE8-E7B5881F8697}"/>
              </a:ext>
            </a:extLst>
          </p:cNvPr>
          <p:cNvPicPr>
            <a:picLocks noChangeAspect="1"/>
          </p:cNvPicPr>
          <p:nvPr userDrawn="1"/>
        </p:nvPicPr>
        <p:blipFill>
          <a:blip r:embed="rId3"/>
          <a:stretch>
            <a:fillRect/>
          </a:stretch>
        </p:blipFill>
        <p:spPr>
          <a:xfrm>
            <a:off x="12277754" y="6098256"/>
            <a:ext cx="1783466" cy="759744"/>
          </a:xfrm>
          <a:prstGeom prst="rect">
            <a:avLst/>
          </a:prstGeom>
        </p:spPr>
      </p:pic>
    </p:spTree>
    <p:extLst>
      <p:ext uri="{BB962C8B-B14F-4D97-AF65-F5344CB8AC3E}">
        <p14:creationId xmlns:p14="http://schemas.microsoft.com/office/powerpoint/2010/main" val="899370257"/>
      </p:ext>
    </p:extLst>
  </p:cSld>
  <p:clrMapOvr>
    <a:masterClrMapping/>
  </p:clrMapOvr>
  <p:extLst>
    <p:ext uri="{DCECCB84-F9BA-43D5-87BE-67443E8EF086}">
      <p15:sldGuideLst xmlns:p15="http://schemas.microsoft.com/office/powerpoint/2012/main">
        <p15:guide id="1" pos="4302">
          <p15:clr>
            <a:srgbClr val="FBAE40"/>
          </p15:clr>
        </p15:guide>
        <p15:guide id="2" pos="4730">
          <p15:clr>
            <a:srgbClr val="FBAE40"/>
          </p15:clr>
        </p15:guide>
      </p15:sldGuideLst>
    </p:ext>
  </p:extLs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ekst og billede 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33F86773-B14A-400A-B4A5-828D224396F7}"/>
              </a:ext>
            </a:extLst>
          </p:cNvPr>
          <p:cNvSpPr>
            <a:spLocks noGrp="1" noChangeAspect="1"/>
          </p:cNvSpPr>
          <p:nvPr>
            <p:ph type="pic" sz="quarter" idx="13" hasCustomPrompt="1"/>
          </p:nvPr>
        </p:nvSpPr>
        <p:spPr>
          <a:xfrm>
            <a:off x="7257600" y="284400"/>
            <a:ext cx="4362901" cy="4363200"/>
          </a:xfrm>
          <a:prstGeom prst="rect">
            <a:avLst/>
          </a:prstGeom>
          <a:blipFill>
            <a:blip r:embed="rId2"/>
            <a:stretch>
              <a:fillRect/>
            </a:stretch>
          </a:blipFill>
        </p:spPr>
        <p:txBody>
          <a:bodyPr wrap="square" lIns="108000" tIns="108000" rIns="10800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8" name="Tekstfelt 17">
            <a:extLst>
              <a:ext uri="{FF2B5EF4-FFF2-40B4-BE49-F238E27FC236}">
                <a16:creationId xmlns:a16="http://schemas.microsoft.com/office/drawing/2014/main" id="{E39F1E43-B3C9-4247-B704-ADC505E3180B}"/>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sp>
        <p:nvSpPr>
          <p:cNvPr id="14" name="Text Placeholder 16">
            <a:extLst>
              <a:ext uri="{FF2B5EF4-FFF2-40B4-BE49-F238E27FC236}">
                <a16:creationId xmlns:a16="http://schemas.microsoft.com/office/drawing/2014/main" id="{3B10B024-5C4F-474B-9993-B5085F28EE5E}"/>
              </a:ext>
            </a:extLst>
          </p:cNvPr>
          <p:cNvSpPr>
            <a:spLocks noGrp="1" noChangeAspect="1"/>
          </p:cNvSpPr>
          <p:nvPr>
            <p:ph type="body" sz="quarter" idx="16" hasCustomPrompt="1"/>
          </p:nvPr>
        </p:nvSpPr>
        <p:spPr>
          <a:xfrm>
            <a:off x="7257089" y="399680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pic>
        <p:nvPicPr>
          <p:cNvPr id="15" name="Billede 14">
            <a:extLst>
              <a:ext uri="{FF2B5EF4-FFF2-40B4-BE49-F238E27FC236}">
                <a16:creationId xmlns:a16="http://schemas.microsoft.com/office/drawing/2014/main" id="{227132BC-8F33-4F6F-B55D-D120AFD09CBD}"/>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1901128570"/>
      </p:ext>
    </p:extLst>
  </p:cSld>
  <p:clrMapOvr>
    <a:masterClrMapping/>
  </p:clrMapOvr>
  <p:extLst>
    <p:ext uri="{DCECCB84-F9BA-43D5-87BE-67443E8EF086}">
      <p15:sldGuideLst xmlns:p15="http://schemas.microsoft.com/office/powerpoint/2012/main">
        <p15:guide id="1" pos="4297">
          <p15:clr>
            <a:srgbClr val="FBAE40"/>
          </p15:clr>
        </p15:guide>
        <p15:guide id="3" pos="457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ntakt rådgiver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en-US"/>
              <a:t>Click to edit Master title style</a:t>
            </a:r>
            <a:endParaRPr lang="da-DK"/>
          </a:p>
        </p:txBody>
      </p:sp>
      <p:sp>
        <p:nvSpPr>
          <p:cNvPr id="10" name="Text Placeholder 2">
            <a:extLst>
              <a:ext uri="{FF2B5EF4-FFF2-40B4-BE49-F238E27FC236}">
                <a16:creationId xmlns:a16="http://schemas.microsoft.com/office/drawing/2014/main" id="{8682A2CD-2C91-4D7A-8FCD-62D8DEEE6D0C}"/>
              </a:ext>
            </a:extLst>
          </p:cNvPr>
          <p:cNvSpPr>
            <a:spLocks noGrp="1"/>
          </p:cNvSpPr>
          <p:nvPr>
            <p:ph type="body" sz="quarter" idx="14" hasCustomPrompt="1"/>
          </p:nvPr>
        </p:nvSpPr>
        <p:spPr>
          <a:xfrm>
            <a:off x="251152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1" name="Text Placeholder 3">
            <a:extLst>
              <a:ext uri="{FF2B5EF4-FFF2-40B4-BE49-F238E27FC236}">
                <a16:creationId xmlns:a16="http://schemas.microsoft.com/office/drawing/2014/main" id="{94FF3D4E-95F6-4B42-A300-355676E021C4}"/>
              </a:ext>
            </a:extLst>
          </p:cNvPr>
          <p:cNvSpPr>
            <a:spLocks noGrp="1"/>
          </p:cNvSpPr>
          <p:nvPr>
            <p:ph type="body" sz="quarter" idx="15" hasCustomPrompt="1"/>
          </p:nvPr>
        </p:nvSpPr>
        <p:spPr>
          <a:xfrm>
            <a:off x="251152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12" name="Text Placeholder 4">
            <a:extLst>
              <a:ext uri="{FF2B5EF4-FFF2-40B4-BE49-F238E27FC236}">
                <a16:creationId xmlns:a16="http://schemas.microsoft.com/office/drawing/2014/main" id="{D141DBBC-1A40-47EB-875F-45C903D29781}"/>
              </a:ext>
            </a:extLst>
          </p:cNvPr>
          <p:cNvSpPr>
            <a:spLocks noGrp="1"/>
          </p:cNvSpPr>
          <p:nvPr>
            <p:ph type="body" sz="quarter" idx="16" hasCustomPrompt="1"/>
          </p:nvPr>
        </p:nvSpPr>
        <p:spPr>
          <a:xfrm>
            <a:off x="251152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14" name="Text Placeholder 5">
            <a:extLst>
              <a:ext uri="{FF2B5EF4-FFF2-40B4-BE49-F238E27FC236}">
                <a16:creationId xmlns:a16="http://schemas.microsoft.com/office/drawing/2014/main" id="{913D1544-48C5-40C1-825E-6336D435B3C3}"/>
              </a:ext>
            </a:extLst>
          </p:cNvPr>
          <p:cNvSpPr>
            <a:spLocks noGrp="1"/>
          </p:cNvSpPr>
          <p:nvPr>
            <p:ph type="body" sz="quarter" idx="17" hasCustomPrompt="1"/>
          </p:nvPr>
        </p:nvSpPr>
        <p:spPr>
          <a:xfrm>
            <a:off x="151288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7" name="Picture Placeholder 6">
            <a:extLst>
              <a:ext uri="{FF2B5EF4-FFF2-40B4-BE49-F238E27FC236}">
                <a16:creationId xmlns:a16="http://schemas.microsoft.com/office/drawing/2014/main" id="{212B8E67-0421-474E-9605-ACC988CF406F}"/>
              </a:ext>
            </a:extLst>
          </p:cNvPr>
          <p:cNvSpPr>
            <a:spLocks noGrp="1"/>
          </p:cNvSpPr>
          <p:nvPr>
            <p:ph type="pic" sz="quarter" idx="13" hasCustomPrompt="1"/>
          </p:nvPr>
        </p:nvSpPr>
        <p:spPr>
          <a:xfrm>
            <a:off x="151345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18" name="Text Placeholder 2">
            <a:extLst>
              <a:ext uri="{FF2B5EF4-FFF2-40B4-BE49-F238E27FC236}">
                <a16:creationId xmlns:a16="http://schemas.microsoft.com/office/drawing/2014/main" id="{42AA3A10-E6AC-49C4-BB31-63FAD8B4823A}"/>
              </a:ext>
            </a:extLst>
          </p:cNvPr>
          <p:cNvSpPr>
            <a:spLocks noGrp="1"/>
          </p:cNvSpPr>
          <p:nvPr>
            <p:ph type="body" sz="quarter" idx="18" hasCustomPrompt="1"/>
          </p:nvPr>
        </p:nvSpPr>
        <p:spPr>
          <a:xfrm>
            <a:off x="6931913" y="1974457"/>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9" name="Text Placeholder 3">
            <a:extLst>
              <a:ext uri="{FF2B5EF4-FFF2-40B4-BE49-F238E27FC236}">
                <a16:creationId xmlns:a16="http://schemas.microsoft.com/office/drawing/2014/main" id="{D85774B6-51E0-46E1-A6AF-CEF6D5E78CCB}"/>
              </a:ext>
            </a:extLst>
          </p:cNvPr>
          <p:cNvSpPr>
            <a:spLocks noGrp="1"/>
          </p:cNvSpPr>
          <p:nvPr>
            <p:ph type="body" sz="quarter" idx="19" hasCustomPrompt="1"/>
          </p:nvPr>
        </p:nvSpPr>
        <p:spPr>
          <a:xfrm>
            <a:off x="6931913" y="2381094"/>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0" name="Text Placeholder 4">
            <a:extLst>
              <a:ext uri="{FF2B5EF4-FFF2-40B4-BE49-F238E27FC236}">
                <a16:creationId xmlns:a16="http://schemas.microsoft.com/office/drawing/2014/main" id="{5F361307-9797-4929-B4B6-D18833C1CF1E}"/>
              </a:ext>
            </a:extLst>
          </p:cNvPr>
          <p:cNvSpPr>
            <a:spLocks noGrp="1"/>
          </p:cNvSpPr>
          <p:nvPr>
            <p:ph type="body" sz="quarter" idx="20" hasCustomPrompt="1"/>
          </p:nvPr>
        </p:nvSpPr>
        <p:spPr>
          <a:xfrm>
            <a:off x="6931913" y="2657200"/>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1" name="Text Placeholder 5">
            <a:extLst>
              <a:ext uri="{FF2B5EF4-FFF2-40B4-BE49-F238E27FC236}">
                <a16:creationId xmlns:a16="http://schemas.microsoft.com/office/drawing/2014/main" id="{66719085-B787-4BB6-9799-6A50C710F2FB}"/>
              </a:ext>
            </a:extLst>
          </p:cNvPr>
          <p:cNvSpPr>
            <a:spLocks noGrp="1"/>
          </p:cNvSpPr>
          <p:nvPr>
            <p:ph type="body" sz="quarter" idx="21" hasCustomPrompt="1"/>
          </p:nvPr>
        </p:nvSpPr>
        <p:spPr>
          <a:xfrm>
            <a:off x="5933280" y="2982520"/>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2" name="Picture Placeholder 6">
            <a:extLst>
              <a:ext uri="{FF2B5EF4-FFF2-40B4-BE49-F238E27FC236}">
                <a16:creationId xmlns:a16="http://schemas.microsoft.com/office/drawing/2014/main" id="{EC63E4CB-FA04-4B13-B561-8EF667946D04}"/>
              </a:ext>
            </a:extLst>
          </p:cNvPr>
          <p:cNvSpPr>
            <a:spLocks noGrp="1"/>
          </p:cNvSpPr>
          <p:nvPr>
            <p:ph type="pic" sz="quarter" idx="22" hasCustomPrompt="1"/>
          </p:nvPr>
        </p:nvSpPr>
        <p:spPr>
          <a:xfrm>
            <a:off x="5933842" y="1974064"/>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23" name="Text Placeholder 2">
            <a:extLst>
              <a:ext uri="{FF2B5EF4-FFF2-40B4-BE49-F238E27FC236}">
                <a16:creationId xmlns:a16="http://schemas.microsoft.com/office/drawing/2014/main" id="{12226200-7D0E-4E89-BB47-BEF385EED160}"/>
              </a:ext>
            </a:extLst>
          </p:cNvPr>
          <p:cNvSpPr>
            <a:spLocks noGrp="1"/>
          </p:cNvSpPr>
          <p:nvPr>
            <p:ph type="body" sz="quarter" idx="23" hasCustomPrompt="1"/>
          </p:nvPr>
        </p:nvSpPr>
        <p:spPr>
          <a:xfrm>
            <a:off x="4723445"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4" name="Text Placeholder 3">
            <a:extLst>
              <a:ext uri="{FF2B5EF4-FFF2-40B4-BE49-F238E27FC236}">
                <a16:creationId xmlns:a16="http://schemas.microsoft.com/office/drawing/2014/main" id="{3E85F4F3-BEC7-475E-9AE6-24551ED59768}"/>
              </a:ext>
            </a:extLst>
          </p:cNvPr>
          <p:cNvSpPr>
            <a:spLocks noGrp="1"/>
          </p:cNvSpPr>
          <p:nvPr>
            <p:ph type="body" sz="quarter" idx="24" hasCustomPrompt="1"/>
          </p:nvPr>
        </p:nvSpPr>
        <p:spPr>
          <a:xfrm>
            <a:off x="4723445"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5" name="Text Placeholder 4">
            <a:extLst>
              <a:ext uri="{FF2B5EF4-FFF2-40B4-BE49-F238E27FC236}">
                <a16:creationId xmlns:a16="http://schemas.microsoft.com/office/drawing/2014/main" id="{F1AB4377-59B2-49ED-BD4C-700A6C8A2756}"/>
              </a:ext>
            </a:extLst>
          </p:cNvPr>
          <p:cNvSpPr>
            <a:spLocks noGrp="1"/>
          </p:cNvSpPr>
          <p:nvPr>
            <p:ph type="body" sz="quarter" idx="25" hasCustomPrompt="1"/>
          </p:nvPr>
        </p:nvSpPr>
        <p:spPr>
          <a:xfrm>
            <a:off x="4723445"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6" name="Text Placeholder 5">
            <a:extLst>
              <a:ext uri="{FF2B5EF4-FFF2-40B4-BE49-F238E27FC236}">
                <a16:creationId xmlns:a16="http://schemas.microsoft.com/office/drawing/2014/main" id="{F4BE0B1B-2229-4264-8C1B-C5275C0A3A4D}"/>
              </a:ext>
            </a:extLst>
          </p:cNvPr>
          <p:cNvSpPr>
            <a:spLocks noGrp="1"/>
          </p:cNvSpPr>
          <p:nvPr>
            <p:ph type="body" sz="quarter" idx="26" hasCustomPrompt="1"/>
          </p:nvPr>
        </p:nvSpPr>
        <p:spPr>
          <a:xfrm>
            <a:off x="3724812"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7" name="Picture Placeholder 6">
            <a:extLst>
              <a:ext uri="{FF2B5EF4-FFF2-40B4-BE49-F238E27FC236}">
                <a16:creationId xmlns:a16="http://schemas.microsoft.com/office/drawing/2014/main" id="{D849BB38-5FC6-4C49-8D27-D5DF5505D74F}"/>
              </a:ext>
            </a:extLst>
          </p:cNvPr>
          <p:cNvSpPr>
            <a:spLocks noGrp="1"/>
          </p:cNvSpPr>
          <p:nvPr>
            <p:ph type="pic" sz="quarter" idx="27" hasCustomPrompt="1"/>
          </p:nvPr>
        </p:nvSpPr>
        <p:spPr>
          <a:xfrm>
            <a:off x="3725374"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32113758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ekst og billede E">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2" name="Title 1"/>
          <p:cNvSpPr>
            <a:spLocks noGrp="1"/>
          </p:cNvSpPr>
          <p:nvPr>
            <p:ph type="title" hasCustomPrompt="1"/>
          </p:nvPr>
        </p:nvSpPr>
        <p:spPr>
          <a:xfrm>
            <a:off x="5357097" y="491395"/>
            <a:ext cx="6263553"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356225" y="1657804"/>
            <a:ext cx="6264425"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p:cNvSpPr>
            <a:spLocks noGrp="1"/>
          </p:cNvSpPr>
          <p:nvPr>
            <p:ph type="body" sz="quarter" idx="21" hasCustomPrompt="1"/>
          </p:nvPr>
        </p:nvSpPr>
        <p:spPr>
          <a:xfrm>
            <a:off x="5356225" y="5713364"/>
            <a:ext cx="626427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Tree>
    <p:extLst>
      <p:ext uri="{BB962C8B-B14F-4D97-AF65-F5344CB8AC3E}">
        <p14:creationId xmlns:p14="http://schemas.microsoft.com/office/powerpoint/2010/main" val="4157656296"/>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ekst og billeder">
    <p:spTree>
      <p:nvGrpSpPr>
        <p:cNvPr id="1" name=""/>
        <p:cNvGrpSpPr/>
        <p:nvPr/>
      </p:nvGrpSpPr>
      <p:grpSpPr>
        <a:xfrm>
          <a:off x="0" y="0"/>
          <a:ext cx="0" cy="0"/>
          <a:chOff x="0" y="0"/>
          <a:chExt cx="0" cy="0"/>
        </a:xfrm>
      </p:grpSpPr>
      <p:sp>
        <p:nvSpPr>
          <p:cNvPr id="4" name="Pladsholder til indhold 3"/>
          <p:cNvSpPr>
            <a:spLocks noGrp="1"/>
          </p:cNvSpPr>
          <p:nvPr>
            <p:ph sz="quarter" idx="23" hasCustomPrompt="1"/>
          </p:nvPr>
        </p:nvSpPr>
        <p:spPr>
          <a:xfrm>
            <a:off x="566737" y="569912"/>
            <a:ext cx="5374801" cy="2707202"/>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24" hasCustomPrompt="1"/>
          </p:nvPr>
        </p:nvSpPr>
        <p:spPr>
          <a:xfrm>
            <a:off x="6246000" y="3584575"/>
            <a:ext cx="5374500" cy="2705100"/>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10" name="Picture Placeholder 9"/>
          <p:cNvSpPr>
            <a:spLocks noGrp="1" noChangeAspect="1"/>
          </p:cNvSpPr>
          <p:nvPr>
            <p:ph type="pic" sz="quarter" idx="13" hasCustomPrompt="1"/>
          </p:nvPr>
        </p:nvSpPr>
        <p:spPr>
          <a:xfrm>
            <a:off x="568800" y="3428694"/>
            <a:ext cx="5527200" cy="2860982"/>
          </a:xfrm>
          <a:noFill/>
        </p:spPr>
        <p:txBody>
          <a:bodyPr tIns="108000"/>
          <a:lstStyle>
            <a:lvl1pPr marL="0" indent="0" algn="ctr">
              <a:buNone/>
              <a:defRPr sz="1600"/>
            </a:lvl1pPr>
          </a:lstStyle>
          <a:p>
            <a:r>
              <a:rPr lang="da-DK"/>
              <a:t>Klik på ikonet for at tilføje et billede</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3" name="Picture Placeholder 9"/>
          <p:cNvSpPr>
            <a:spLocks noGrp="1" noChangeAspect="1"/>
          </p:cNvSpPr>
          <p:nvPr>
            <p:ph type="pic" sz="quarter" idx="21" hasCustomPrompt="1"/>
          </p:nvPr>
        </p:nvSpPr>
        <p:spPr>
          <a:xfrm>
            <a:off x="6096000" y="569914"/>
            <a:ext cx="5524500" cy="2860982"/>
          </a:xfrm>
          <a:noFill/>
        </p:spPr>
        <p:txBody>
          <a:bodyPr tIns="108000"/>
          <a:lstStyle>
            <a:lvl1pPr marL="0" indent="0" algn="ctr">
              <a:buNone/>
              <a:defRPr sz="1600"/>
            </a:lvl1pPr>
          </a:lstStyle>
          <a:p>
            <a:r>
              <a:rPr lang="da-DK"/>
              <a:t>Klik på ikonet for at tilføje et billede</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1455658283"/>
      </p:ext>
    </p:extLst>
  </p:cSld>
  <p:clrMapOvr>
    <a:masterClrMapping/>
  </p:clrMapOvr>
  <p:extLst>
    <p:ext uri="{DCECCB84-F9BA-43D5-87BE-67443E8EF086}">
      <p15:sldGuideLst xmlns:p15="http://schemas.microsoft.com/office/powerpoint/2012/main">
        <p15:guide id="1" pos="3741">
          <p15:clr>
            <a:srgbClr val="FBAE40"/>
          </p15:clr>
        </p15:guide>
        <p15:guide id="3" orient="horz" pos="2063">
          <p15:clr>
            <a:srgbClr val="FBAE40"/>
          </p15:clr>
        </p15:guide>
        <p15:guide id="5" orient="horz" pos="2258">
          <p15:clr>
            <a:srgbClr val="FBAE40"/>
          </p15:clr>
        </p15:guide>
        <p15:guide id="6" pos="3934">
          <p15:clr>
            <a:srgbClr val="FBAE40"/>
          </p15:clr>
        </p15:guide>
      </p15:sldGuideLst>
    </p:ext>
  </p:extLst>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preserve="1" userDrawn="1">
  <p:cSld name="Billede med tekst">
    <p:spTree>
      <p:nvGrpSpPr>
        <p:cNvPr id="1" name=""/>
        <p:cNvGrpSpPr/>
        <p:nvPr/>
      </p:nvGrpSpPr>
      <p:grpSpPr>
        <a:xfrm>
          <a:off x="0" y="0"/>
          <a:ext cx="0" cy="0"/>
          <a:chOff x="0" y="0"/>
          <a:chExt cx="0" cy="0"/>
        </a:xfrm>
      </p:grpSpPr>
      <p:sp>
        <p:nvSpPr>
          <p:cNvPr id="8" name="Overlay"/>
          <p:cNvSpPr>
            <a:spLocks noGrp="1"/>
          </p:cNvSpPr>
          <p:nvPr>
            <p:ph type="body" sz="quarter" idx="21" hasCustomPrompt="1"/>
          </p:nvPr>
        </p:nvSpPr>
        <p:spPr>
          <a:xfrm>
            <a:off x="0" y="-2"/>
            <a:ext cx="12193200" cy="6861601"/>
          </a:xfrm>
          <a:solidFill>
            <a:schemeClr val="tx2">
              <a:alpha val="20000"/>
            </a:schemeClr>
          </a:solidFill>
        </p:spPr>
        <p:txBody>
          <a:bodyPr/>
          <a:lstStyle>
            <a:lvl1pPr marL="0" indent="0">
              <a:buNone/>
              <a:defRPr sz="100"/>
            </a:lvl1pPr>
            <a:lvl2pPr marL="266400" indent="0">
              <a:buNone/>
              <a:defRPr sz="100"/>
            </a:lvl2pPr>
            <a:lvl3pPr marL="489600" indent="0">
              <a:buNone/>
              <a:defRPr sz="100"/>
            </a:lvl3pPr>
            <a:lvl4pPr marL="709200" indent="0">
              <a:buNone/>
              <a:defRPr sz="100"/>
            </a:lvl4pPr>
            <a:lvl5pPr marL="914400" indent="0">
              <a:buNone/>
              <a:defRPr sz="100"/>
            </a:lvl5pPr>
          </a:lstStyle>
          <a:p>
            <a:pPr lvl="0"/>
            <a:r>
              <a:rPr lang="da-DK"/>
              <a:t>.</a:t>
            </a:r>
          </a:p>
        </p:txBody>
      </p:sp>
      <p:sp>
        <p:nvSpPr>
          <p:cNvPr id="11" name="Picture Placeholder 7"/>
          <p:cNvSpPr>
            <a:spLocks noGrp="1"/>
          </p:cNvSpPr>
          <p:nvPr>
            <p:ph type="pic" sz="quarter" idx="19" hasCustomPrompt="1"/>
          </p:nvPr>
        </p:nvSpPr>
        <p:spPr>
          <a:xfrm>
            <a:off x="0" y="-1"/>
            <a:ext cx="12193200" cy="6861600"/>
          </a:xfrm>
          <a:noFill/>
        </p:spPr>
        <p:txBody>
          <a:bodyPr lIns="8964000" tIns="0" rIns="324000" anchor="ctr" anchorCtr="0"/>
          <a:lstStyle>
            <a:lvl1pPr marL="0" indent="0" algn="l">
              <a:buNone/>
              <a:defRPr sz="1400" baseline="0">
                <a:solidFill>
                  <a:schemeClr val="tx2"/>
                </a:solidFill>
              </a:defRPr>
            </a:lvl1pPr>
          </a:lstStyle>
          <a:p>
            <a:r>
              <a:rPr lang="da-DK"/>
              <a:t>Klik på denne pladsholder og indsæt billede via Images Library.</a:t>
            </a:r>
          </a:p>
          <a:p>
            <a:r>
              <a:rPr lang="da-DK"/>
              <a:t>Højreklik på indsatte billede og vælg placer bagest for at få transparent farve ovenpå billedet.</a:t>
            </a:r>
          </a:p>
        </p:txBody>
      </p:sp>
      <p:sp>
        <p:nvSpPr>
          <p:cNvPr id="2" name="Titel 1"/>
          <p:cNvSpPr>
            <a:spLocks noGrp="1"/>
          </p:cNvSpPr>
          <p:nvPr>
            <p:ph type="title" hasCustomPrompt="1"/>
          </p:nvPr>
        </p:nvSpPr>
        <p:spPr>
          <a:xfrm>
            <a:off x="566737" y="491395"/>
            <a:ext cx="7667625" cy="959717"/>
          </a:xfrm>
        </p:spPr>
        <p:txBody>
          <a:bodyPr/>
          <a:lstStyle>
            <a:lvl1pPr>
              <a:defRPr>
                <a:solidFill>
                  <a:schemeClr val="bg1"/>
                </a:solidFill>
              </a:defRPr>
            </a:lvl1pPr>
          </a:lstStyle>
          <a:p>
            <a:r>
              <a:rPr lang="da-DK"/>
              <a:t>Klik og tilføj titel i maks. 2 linjer</a:t>
            </a:r>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Text Placeholder 16"/>
          <p:cNvSpPr>
            <a:spLocks noGrp="1" noChangeAspect="1"/>
          </p:cNvSpPr>
          <p:nvPr>
            <p:ph type="body" sz="quarter" idx="16" hasCustomPrompt="1"/>
          </p:nvPr>
        </p:nvSpPr>
        <p:spPr>
          <a:xfrm>
            <a:off x="10179940" y="569913"/>
            <a:ext cx="1440560" cy="1440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7" name="Pladsholder til tekst 6"/>
          <p:cNvSpPr>
            <a:spLocks noGrp="1"/>
          </p:cNvSpPr>
          <p:nvPr>
            <p:ph type="body" sz="quarter" idx="20" hasCustomPrompt="1"/>
          </p:nvPr>
        </p:nvSpPr>
        <p:spPr>
          <a:xfrm>
            <a:off x="566738" y="1920875"/>
            <a:ext cx="7667625" cy="436245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4" name="Tekstfelt 13">
            <a:extLst>
              <a:ext uri="{FF2B5EF4-FFF2-40B4-BE49-F238E27FC236}">
                <a16:creationId xmlns:a16="http://schemas.microsoft.com/office/drawing/2014/main" id="{33FB78A3-2447-450A-9DCF-2D6F248571AA}"/>
              </a:ext>
            </a:extLst>
          </p:cNvPr>
          <p:cNvSpPr txBox="1"/>
          <p:nvPr userDrawn="1"/>
        </p:nvSpPr>
        <p:spPr>
          <a:xfrm>
            <a:off x="12281307" y="0"/>
            <a:ext cx="1779914" cy="2036899"/>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p>
          <a:p>
            <a:br>
              <a:rPr lang="da-DK" sz="1000">
                <a:solidFill>
                  <a:schemeClr val="bg1">
                    <a:lumMod val="50000"/>
                  </a:schemeClr>
                </a:solidFill>
              </a:rPr>
            </a:br>
            <a:r>
              <a:rPr lang="da-DK" sz="1000">
                <a:solidFill>
                  <a:schemeClr val="bg1">
                    <a:lumMod val="50000"/>
                  </a:schemeClr>
                </a:solidFill>
              </a:rPr>
              <a:t>Nulstille siden og indsætte et nyt billede via image Library.</a:t>
            </a:r>
          </a:p>
          <a:p>
            <a:endParaRPr lang="da-DK" sz="1000">
              <a:solidFill>
                <a:schemeClr val="bg1">
                  <a:lumMod val="50000"/>
                </a:schemeClr>
              </a:solidFill>
            </a:endParaRPr>
          </a:p>
          <a:p>
            <a:r>
              <a:rPr lang="da-DK" sz="1000">
                <a:solidFill>
                  <a:schemeClr val="bg1">
                    <a:lumMod val="50000"/>
                  </a:schemeClr>
                </a:solidFill>
              </a:rPr>
              <a:t>Højreklik på indsatte billede og vælg placer bagest for at få transparent farve ovenpå billedet.</a:t>
            </a:r>
          </a:p>
          <a:p>
            <a:r>
              <a:rPr lang="da-DK" sz="1000">
                <a:solidFill>
                  <a:schemeClr val="bg1">
                    <a:lumMod val="50000"/>
                  </a:schemeClr>
                </a:solidFill>
              </a:rPr>
              <a:t> </a:t>
            </a:r>
          </a:p>
        </p:txBody>
      </p:sp>
      <p:pic>
        <p:nvPicPr>
          <p:cNvPr id="16" name="Billede 15">
            <a:extLst>
              <a:ext uri="{FF2B5EF4-FFF2-40B4-BE49-F238E27FC236}">
                <a16:creationId xmlns:a16="http://schemas.microsoft.com/office/drawing/2014/main" id="{25CCBF21-E93A-4E7B-976D-25DAC80082E8}"/>
              </a:ext>
            </a:extLst>
          </p:cNvPr>
          <p:cNvPicPr>
            <a:picLocks noChangeAspect="1"/>
          </p:cNvPicPr>
          <p:nvPr userDrawn="1"/>
        </p:nvPicPr>
        <p:blipFill>
          <a:blip r:embed="rId2"/>
          <a:stretch>
            <a:fillRect/>
          </a:stretch>
        </p:blipFill>
        <p:spPr>
          <a:xfrm>
            <a:off x="12277754" y="1920875"/>
            <a:ext cx="1783466" cy="759744"/>
          </a:xfrm>
          <a:prstGeom prst="rect">
            <a:avLst/>
          </a:prstGeom>
        </p:spPr>
      </p:pic>
      <p:pic>
        <p:nvPicPr>
          <p:cNvPr id="15" name="Logo_white">
            <a:extLst>
              <a:ext uri="{FF2B5EF4-FFF2-40B4-BE49-F238E27FC236}">
                <a16:creationId xmlns:a16="http://schemas.microsoft.com/office/drawing/2014/main" id="{B791E94E-6630-48CB-8E88-4468A9447C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382305942"/>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9" name="Baggrund"/>
          <p:cNvSpPr/>
          <p:nvPr userDrawn="1"/>
        </p:nvSpPr>
        <p:spPr>
          <a:xfrm>
            <a:off x="0" y="0"/>
            <a:ext cx="12189600" cy="6858000"/>
          </a:xfrm>
          <a:prstGeom prst="rect">
            <a:avLst/>
          </a:prstGeom>
          <a:solidFill>
            <a:srgbClr val="0709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Text Placeholder 7"/>
          <p:cNvSpPr>
            <a:spLocks noGrp="1"/>
          </p:cNvSpPr>
          <p:nvPr>
            <p:ph type="body" sz="quarter" idx="13" hasCustomPrompt="1"/>
          </p:nvPr>
        </p:nvSpPr>
        <p:spPr>
          <a:xfrm>
            <a:off x="2160494" y="1440000"/>
            <a:ext cx="7871012" cy="3978000"/>
          </a:xfrm>
        </p:spPr>
        <p:txBody>
          <a:bodyPr anchor="ctr"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4000" baseline="0">
                <a:solidFill>
                  <a:schemeClr val="bg1"/>
                </a:solidFill>
                <a:latin typeface="+mj-lt"/>
              </a:defRPr>
            </a:lvl1pPr>
            <a:lvl2pPr marL="171450" indent="-171450" algn="r">
              <a:spcBef>
                <a:spcPts val="1800"/>
              </a:spcBef>
              <a:buClrTx/>
              <a:buFont typeface="Arial" panose="020B0604020202020204" pitchFamily="34" charset="0"/>
              <a:buChar char="–"/>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Klik her og indsæt citat i flere linjer. </a:t>
            </a:r>
            <a:br>
              <a:rPr lang="da-DK"/>
            </a:br>
            <a:r>
              <a:rPr lang="da-DK"/>
              <a:t>Klik ENTER for ny linje, klik derefter TAB og indsæt kilde tekst i korrekt font og størrelse</a:t>
            </a:r>
            <a:br>
              <a:rPr lang="da-DK"/>
            </a:br>
            <a:r>
              <a:rPr lang="da-DK"/>
              <a:t>Note: Brug ikke dette slide i et lyst lokale med projektor.</a:t>
            </a:r>
          </a:p>
          <a:p>
            <a:pPr lvl="1"/>
            <a:r>
              <a:rPr lang="da-DK"/>
              <a:t>Second </a:t>
            </a:r>
            <a:r>
              <a:rPr lang="da-DK" err="1"/>
              <a:t>level</a:t>
            </a:r>
            <a:endParaRPr lang="da-DK"/>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da-DK"/>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pic>
        <p:nvPicPr>
          <p:cNvPr id="10" name="Logo_white">
            <a:extLst>
              <a:ext uri="{FF2B5EF4-FFF2-40B4-BE49-F238E27FC236}">
                <a16:creationId xmlns:a16="http://schemas.microsoft.com/office/drawing/2014/main" id="{49F31F23-CD95-438F-812F-2F1559D18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369488596"/>
      </p:ext>
    </p:extLst>
  </p:cSld>
  <p:clrMapOvr>
    <a:masterClrMapping/>
  </p:clrMapOvr>
  <p:extLst>
    <p:ext uri="{DCECCB84-F9BA-43D5-87BE-67443E8EF086}">
      <p15:sldGuideLst xmlns:p15="http://schemas.microsoft.com/office/powerpoint/2012/main">
        <p15:guide id="1" pos="1360">
          <p15:clr>
            <a:srgbClr val="FBAE40"/>
          </p15:clr>
        </p15:guide>
        <p15:guide id="2" pos="6317">
          <p15:clr>
            <a:srgbClr val="FBAE40"/>
          </p15:clr>
        </p15:guide>
        <p15:guide id="3" orient="horz" pos="907">
          <p15:clr>
            <a:srgbClr val="FBAE40"/>
          </p15:clr>
        </p15:guide>
        <p15:guide id="4" orient="horz" pos="3412">
          <p15:clr>
            <a:srgbClr val="FBAE40"/>
          </p15:clr>
        </p15:guide>
      </p15:sldGuideLst>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738" y="491396"/>
            <a:ext cx="6263553" cy="5793748"/>
          </a:xfrm>
        </p:spPr>
        <p:txBody>
          <a:bodyPr/>
          <a:lstStyle>
            <a:lvl1pPr marL="0" indent="0">
              <a:spcBef>
                <a:spcPts val="0"/>
              </a:spcBef>
              <a:buClrTx/>
              <a:buFont typeface="Arial" panose="020B0604020202020204" pitchFamily="34" charset="0"/>
              <a:buChar char="​"/>
              <a:defRPr sz="2400">
                <a:latin typeface="+mj-lt"/>
              </a:defRPr>
            </a:lvl1pPr>
            <a:lvl2pPr marL="0" indent="0">
              <a:spcBef>
                <a:spcPts val="1800"/>
              </a:spcBef>
              <a:buClrTx/>
              <a:buFont typeface="Arial" panose="020B0604020202020204" pitchFamily="34" charset="0"/>
              <a:buChar char="–"/>
              <a:defRPr sz="1000"/>
            </a:lvl2pPr>
            <a:lvl3pPr marL="0" indent="0">
              <a:spcBef>
                <a:spcPts val="1800"/>
              </a:spcBef>
              <a:buClrTx/>
              <a:buFont typeface="Arial" panose="020B0604020202020204" pitchFamily="34" charset="0"/>
              <a:buChar char="–"/>
              <a:defRPr sz="1000"/>
            </a:lvl3pPr>
            <a:lvl4pPr marL="0" indent="0">
              <a:spcBef>
                <a:spcPts val="1800"/>
              </a:spcBef>
              <a:buClrTx/>
              <a:buFont typeface="Arial" panose="020B0604020202020204" pitchFamily="34" charset="0"/>
              <a:buChar char="–"/>
              <a:defRPr sz="1000"/>
            </a:lvl4pPr>
            <a:lvl5pPr marL="0" indent="0">
              <a:spcBef>
                <a:spcPts val="1800"/>
              </a:spcBef>
              <a:buClrTx/>
              <a:buFont typeface="Arial" panose="020B0604020202020204" pitchFamily="34" charset="0"/>
              <a:buChar char="–"/>
              <a:defRPr sz="1000"/>
            </a:lvl5pPr>
          </a:lstStyle>
          <a:p>
            <a:pPr lvl="0"/>
            <a:r>
              <a:rPr lang="da-DK"/>
              <a:t>”Klik her og indsæt citat i flere linjer. </a:t>
            </a:r>
            <a:br>
              <a:rPr lang="da-DK"/>
            </a:br>
            <a:r>
              <a:rPr lang="da-DK"/>
              <a:t>Klik ENTER for ny linje, klik derefter TAB og indsæt kilde tekst i korrekt font og størrelse eller brug Forøg listeniveau-knap i </a:t>
            </a:r>
            <a:r>
              <a:rPr lang="da-DK" err="1"/>
              <a:t>ribbon</a:t>
            </a:r>
            <a:r>
              <a:rPr lang="da-DK"/>
              <a:t>”</a:t>
            </a:r>
            <a:endParaRPr lang="da-DK" noProof="0"/>
          </a:p>
          <a:p>
            <a:pPr lvl="1"/>
            <a:r>
              <a:rPr lang="da-DK" noProof="0"/>
              <a:t>Second </a:t>
            </a:r>
            <a:r>
              <a:rPr lang="da-DK" noProof="0" err="1"/>
              <a:t>level</a:t>
            </a:r>
            <a:endParaRPr lang="da-DK" noProof="0"/>
          </a:p>
        </p:txBody>
      </p:sp>
      <p:sp>
        <p:nvSpPr>
          <p:cNvPr id="15" name="Pladsholder til billede 14">
            <a:extLst>
              <a:ext uri="{FF2B5EF4-FFF2-40B4-BE49-F238E27FC236}">
                <a16:creationId xmlns:a16="http://schemas.microsoft.com/office/drawing/2014/main" id="{3A00C217-543D-4823-A552-38F554C3A057}"/>
              </a:ext>
            </a:extLst>
          </p:cNvPr>
          <p:cNvSpPr>
            <a:spLocks noGrp="1" noChangeAspect="1"/>
          </p:cNvSpPr>
          <p:nvPr>
            <p:ph type="pic" sz="quarter" idx="13" hasCustomPrompt="1"/>
          </p:nvPr>
        </p:nvSpPr>
        <p:spPr>
          <a:xfrm>
            <a:off x="7257600" y="569210"/>
            <a:ext cx="4362901" cy="4363200"/>
          </a:xfrm>
          <a:prstGeom prst="rect">
            <a:avLst/>
          </a:prstGeom>
          <a:blipFill>
            <a:blip r:embed="rId2"/>
            <a:stretch>
              <a:fillRect/>
            </a:stretch>
          </a:blipFill>
        </p:spPr>
        <p:txBody>
          <a:bodyPr wrap="square" lIns="72000" tIns="108000" rIns="72000" anchor="t" anchorCtr="0">
            <a:noAutofit/>
          </a:bodyPr>
          <a:lstStyle>
            <a:lvl1pPr marL="0" indent="0" algn="ctr">
              <a:buNone/>
              <a:defRPr sz="1400">
                <a:solidFill>
                  <a:schemeClr val="bg1"/>
                </a:solidFill>
              </a:defRPr>
            </a:lvl1pPr>
          </a:lstStyle>
          <a:p>
            <a:r>
              <a:rPr lang="da-DK"/>
              <a:t>Klik på denne pladsholder og indsæt billede via Images Library</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0" name="Text Placeholder 16">
            <a:extLst>
              <a:ext uri="{FF2B5EF4-FFF2-40B4-BE49-F238E27FC236}">
                <a16:creationId xmlns:a16="http://schemas.microsoft.com/office/drawing/2014/main" id="{8B0BED46-9A39-4790-872D-E26EB094EB1F}"/>
              </a:ext>
            </a:extLst>
          </p:cNvPr>
          <p:cNvSpPr>
            <a:spLocks noGrp="1" noChangeAspect="1"/>
          </p:cNvSpPr>
          <p:nvPr>
            <p:ph type="body" sz="quarter" idx="16" hasCustomPrompt="1"/>
          </p:nvPr>
        </p:nvSpPr>
        <p:spPr>
          <a:xfrm>
            <a:off x="7257089" y="428161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AA2FDA8C-4643-430B-ABB6-BC82D5DDBBD0}"/>
              </a:ext>
            </a:extLst>
          </p:cNvPr>
          <p:cNvSpPr txBox="1"/>
          <p:nvPr userDrawn="1"/>
        </p:nvSpPr>
        <p:spPr>
          <a:xfrm>
            <a:off x="12281307" y="56991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F4F8F7-E26A-4F74-9203-BD6D08539EB7}"/>
              </a:ext>
            </a:extLst>
          </p:cNvPr>
          <p:cNvPicPr>
            <a:picLocks noChangeAspect="1"/>
          </p:cNvPicPr>
          <p:nvPr userDrawn="1"/>
        </p:nvPicPr>
        <p:blipFill>
          <a:blip r:embed="rId3"/>
          <a:stretch>
            <a:fillRect/>
          </a:stretch>
        </p:blipFill>
        <p:spPr>
          <a:xfrm>
            <a:off x="12277754" y="1541166"/>
            <a:ext cx="1783466" cy="759744"/>
          </a:xfrm>
          <a:prstGeom prst="rect">
            <a:avLst/>
          </a:prstGeom>
        </p:spPr>
      </p:pic>
    </p:spTree>
    <p:extLst>
      <p:ext uri="{BB962C8B-B14F-4D97-AF65-F5344CB8AC3E}">
        <p14:creationId xmlns:p14="http://schemas.microsoft.com/office/powerpoint/2010/main" val="3252242206"/>
      </p:ext>
    </p:extLst>
  </p:cSld>
  <p:clrMapOvr>
    <a:masterClrMapping/>
  </p:clrMapOvr>
  <p:extLst>
    <p:ext uri="{DCECCB84-F9BA-43D5-87BE-67443E8EF086}">
      <p15:sldGuideLst xmlns:p15="http://schemas.microsoft.com/office/powerpoint/2012/main">
        <p15:guide id="1" pos="4301">
          <p15:clr>
            <a:srgbClr val="FBAE40"/>
          </p15:clr>
        </p15:guide>
        <p15:guide id="2" pos="4571">
          <p15:clr>
            <a:srgbClr val="FBAE40"/>
          </p15:clr>
        </p15:guide>
        <p15:guide id="3" orient="horz" pos="3106">
          <p15:clr>
            <a:srgbClr val="FBAE40"/>
          </p15:clr>
        </p15:guide>
      </p15:sldGuideLst>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ekst eller indhold">
    <p:spTree>
      <p:nvGrpSpPr>
        <p:cNvPr id="1" name=""/>
        <p:cNvGrpSpPr/>
        <p:nvPr/>
      </p:nvGrpSpPr>
      <p:grpSpPr>
        <a:xfrm>
          <a:off x="0" y="0"/>
          <a:ext cx="0" cy="0"/>
          <a:chOff x="0" y="0"/>
          <a:chExt cx="0" cy="0"/>
        </a:xfrm>
      </p:grpSpPr>
      <p:sp>
        <p:nvSpPr>
          <p:cNvPr id="4" name="Blue box"/>
          <p:cNvSpPr>
            <a:spLocks noChangeAspect="1"/>
          </p:cNvSpPr>
          <p:nvPr userDrawn="1"/>
        </p:nvSpPr>
        <p:spPr>
          <a:xfrm>
            <a:off x="10531796" y="568800"/>
            <a:ext cx="1090800" cy="1090800"/>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056236310"/>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ekst eller 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435127756"/>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Graf/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11053763" cy="4626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2300"/>
            <a:ext cx="11053763" cy="351477"/>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49575325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ekst og graf/tabel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30062"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491395"/>
            <a:ext cx="5328000" cy="231848"/>
          </a:xfrm>
        </p:spPr>
        <p:txBody>
          <a:bodyPr tIns="576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116000"/>
            <a:ext cx="5328000" cy="5173675"/>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851488126"/>
      </p:ext>
    </p:extLst>
  </p:cSld>
  <p:clrMapOvr>
    <a:masterClrMapping/>
  </p:clrMapOvr>
  <p:extLst>
    <p:ext uri="{DCECCB84-F9BA-43D5-87BE-67443E8EF086}">
      <p15:sldGuideLst xmlns:p15="http://schemas.microsoft.com/office/powerpoint/2012/main">
        <p15:guide id="1" orient="horz" pos="702">
          <p15:clr>
            <a:srgbClr val="FBAE40"/>
          </p15:clr>
        </p15:guide>
        <p15:guide id="2" pos="3714">
          <p15:clr>
            <a:srgbClr val="FBAE40"/>
          </p15:clr>
        </p15:guide>
        <p15:guide id="3" pos="3963">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ekst og graf/tabel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1659600"/>
            <a:ext cx="5328000" cy="205200"/>
          </a:xfrm>
        </p:spPr>
        <p:txBody>
          <a:bodyPr tIns="25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886736"/>
            <a:ext cx="5328000" cy="4396589"/>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253732310"/>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ontakt rådgi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28" name="Text Placeholder 2">
            <a:extLst>
              <a:ext uri="{FF2B5EF4-FFF2-40B4-BE49-F238E27FC236}">
                <a16:creationId xmlns:a16="http://schemas.microsoft.com/office/drawing/2014/main" id="{20D3F947-597C-493E-9EC8-224CBA5B6C06}"/>
              </a:ext>
            </a:extLst>
          </p:cNvPr>
          <p:cNvSpPr>
            <a:spLocks noGrp="1"/>
          </p:cNvSpPr>
          <p:nvPr>
            <p:ph type="body" sz="quarter" idx="14" hasCustomPrompt="1"/>
          </p:nvPr>
        </p:nvSpPr>
        <p:spPr>
          <a:xfrm>
            <a:off x="473656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9" name="Text Placeholder 3">
            <a:extLst>
              <a:ext uri="{FF2B5EF4-FFF2-40B4-BE49-F238E27FC236}">
                <a16:creationId xmlns:a16="http://schemas.microsoft.com/office/drawing/2014/main" id="{62308014-FDE1-41AC-A7E4-C7D3CD7316D7}"/>
              </a:ext>
            </a:extLst>
          </p:cNvPr>
          <p:cNvSpPr>
            <a:spLocks noGrp="1"/>
          </p:cNvSpPr>
          <p:nvPr>
            <p:ph type="body" sz="quarter" idx="15" hasCustomPrompt="1"/>
          </p:nvPr>
        </p:nvSpPr>
        <p:spPr>
          <a:xfrm>
            <a:off x="473656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0" name="Text Placeholder 4">
            <a:extLst>
              <a:ext uri="{FF2B5EF4-FFF2-40B4-BE49-F238E27FC236}">
                <a16:creationId xmlns:a16="http://schemas.microsoft.com/office/drawing/2014/main" id="{171C826D-1823-42E2-9F90-7AB6F8CDA8DB}"/>
              </a:ext>
            </a:extLst>
          </p:cNvPr>
          <p:cNvSpPr>
            <a:spLocks noGrp="1"/>
          </p:cNvSpPr>
          <p:nvPr>
            <p:ph type="body" sz="quarter" idx="16" hasCustomPrompt="1"/>
          </p:nvPr>
        </p:nvSpPr>
        <p:spPr>
          <a:xfrm>
            <a:off x="473656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1" name="Text Placeholder 5">
            <a:extLst>
              <a:ext uri="{FF2B5EF4-FFF2-40B4-BE49-F238E27FC236}">
                <a16:creationId xmlns:a16="http://schemas.microsoft.com/office/drawing/2014/main" id="{CED6844E-23D0-4DC5-BFF7-6CD4E330E45D}"/>
              </a:ext>
            </a:extLst>
          </p:cNvPr>
          <p:cNvSpPr>
            <a:spLocks noGrp="1"/>
          </p:cNvSpPr>
          <p:nvPr>
            <p:ph type="body" sz="quarter" idx="17" hasCustomPrompt="1"/>
          </p:nvPr>
        </p:nvSpPr>
        <p:spPr>
          <a:xfrm>
            <a:off x="373792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2" name="Picture Placeholder 6">
            <a:extLst>
              <a:ext uri="{FF2B5EF4-FFF2-40B4-BE49-F238E27FC236}">
                <a16:creationId xmlns:a16="http://schemas.microsoft.com/office/drawing/2014/main" id="{8922F614-DDD7-411B-96E9-EDAA6C03E41F}"/>
              </a:ext>
            </a:extLst>
          </p:cNvPr>
          <p:cNvSpPr>
            <a:spLocks noGrp="1"/>
          </p:cNvSpPr>
          <p:nvPr>
            <p:ph type="pic" sz="quarter" idx="13" hasCustomPrompt="1"/>
          </p:nvPr>
        </p:nvSpPr>
        <p:spPr>
          <a:xfrm>
            <a:off x="373849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3" name="Text Placeholder 2">
            <a:extLst>
              <a:ext uri="{FF2B5EF4-FFF2-40B4-BE49-F238E27FC236}">
                <a16:creationId xmlns:a16="http://schemas.microsoft.com/office/drawing/2014/main" id="{2D92932D-107F-4447-A328-BA2B7E96E387}"/>
              </a:ext>
            </a:extLst>
          </p:cNvPr>
          <p:cNvSpPr>
            <a:spLocks noGrp="1"/>
          </p:cNvSpPr>
          <p:nvPr>
            <p:ph type="body" sz="quarter" idx="18" hasCustomPrompt="1"/>
          </p:nvPr>
        </p:nvSpPr>
        <p:spPr>
          <a:xfrm>
            <a:off x="2511521" y="410464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4" name="Text Placeholder 3">
            <a:extLst>
              <a:ext uri="{FF2B5EF4-FFF2-40B4-BE49-F238E27FC236}">
                <a16:creationId xmlns:a16="http://schemas.microsoft.com/office/drawing/2014/main" id="{C68D2EDD-F6BC-4C87-B8FD-B6BEC807DE25}"/>
              </a:ext>
            </a:extLst>
          </p:cNvPr>
          <p:cNvSpPr>
            <a:spLocks noGrp="1"/>
          </p:cNvSpPr>
          <p:nvPr>
            <p:ph type="body" sz="quarter" idx="19" hasCustomPrompt="1"/>
          </p:nvPr>
        </p:nvSpPr>
        <p:spPr>
          <a:xfrm>
            <a:off x="2511521" y="451127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5" name="Text Placeholder 4">
            <a:extLst>
              <a:ext uri="{FF2B5EF4-FFF2-40B4-BE49-F238E27FC236}">
                <a16:creationId xmlns:a16="http://schemas.microsoft.com/office/drawing/2014/main" id="{599780DD-E7D7-4F7E-80B2-0DD526D228D6}"/>
              </a:ext>
            </a:extLst>
          </p:cNvPr>
          <p:cNvSpPr>
            <a:spLocks noGrp="1"/>
          </p:cNvSpPr>
          <p:nvPr>
            <p:ph type="body" sz="quarter" idx="20" hasCustomPrompt="1"/>
          </p:nvPr>
        </p:nvSpPr>
        <p:spPr>
          <a:xfrm>
            <a:off x="2511521" y="478738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6" name="Text Placeholder 5">
            <a:extLst>
              <a:ext uri="{FF2B5EF4-FFF2-40B4-BE49-F238E27FC236}">
                <a16:creationId xmlns:a16="http://schemas.microsoft.com/office/drawing/2014/main" id="{911548C4-85E9-4543-9D7A-0CD58CB14051}"/>
              </a:ext>
            </a:extLst>
          </p:cNvPr>
          <p:cNvSpPr>
            <a:spLocks noGrp="1"/>
          </p:cNvSpPr>
          <p:nvPr>
            <p:ph type="body" sz="quarter" idx="21" hasCustomPrompt="1"/>
          </p:nvPr>
        </p:nvSpPr>
        <p:spPr>
          <a:xfrm>
            <a:off x="1512888" y="511270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7" name="Picture Placeholder 6">
            <a:extLst>
              <a:ext uri="{FF2B5EF4-FFF2-40B4-BE49-F238E27FC236}">
                <a16:creationId xmlns:a16="http://schemas.microsoft.com/office/drawing/2014/main" id="{A211BB14-F05E-416F-BEED-A614B0EC4232}"/>
              </a:ext>
            </a:extLst>
          </p:cNvPr>
          <p:cNvSpPr>
            <a:spLocks noGrp="1"/>
          </p:cNvSpPr>
          <p:nvPr>
            <p:ph type="pic" sz="quarter" idx="22" hasCustomPrompt="1"/>
          </p:nvPr>
        </p:nvSpPr>
        <p:spPr>
          <a:xfrm>
            <a:off x="1513450" y="410424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8" name="Text Placeholder 2">
            <a:extLst>
              <a:ext uri="{FF2B5EF4-FFF2-40B4-BE49-F238E27FC236}">
                <a16:creationId xmlns:a16="http://schemas.microsoft.com/office/drawing/2014/main" id="{49E428A6-BF76-464F-8ED7-1D821CE80F19}"/>
              </a:ext>
            </a:extLst>
          </p:cNvPr>
          <p:cNvSpPr>
            <a:spLocks noGrp="1"/>
          </p:cNvSpPr>
          <p:nvPr>
            <p:ph type="body" sz="quarter" idx="23" hasCustomPrompt="1"/>
          </p:nvPr>
        </p:nvSpPr>
        <p:spPr>
          <a:xfrm>
            <a:off x="6934931"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9" name="Text Placeholder 3">
            <a:extLst>
              <a:ext uri="{FF2B5EF4-FFF2-40B4-BE49-F238E27FC236}">
                <a16:creationId xmlns:a16="http://schemas.microsoft.com/office/drawing/2014/main" id="{1F1B23FE-CA38-4C73-B19C-9C89D3929AA9}"/>
              </a:ext>
            </a:extLst>
          </p:cNvPr>
          <p:cNvSpPr>
            <a:spLocks noGrp="1"/>
          </p:cNvSpPr>
          <p:nvPr>
            <p:ph type="body" sz="quarter" idx="24" hasCustomPrompt="1"/>
          </p:nvPr>
        </p:nvSpPr>
        <p:spPr>
          <a:xfrm>
            <a:off x="6934931"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40" name="Text Placeholder 4">
            <a:extLst>
              <a:ext uri="{FF2B5EF4-FFF2-40B4-BE49-F238E27FC236}">
                <a16:creationId xmlns:a16="http://schemas.microsoft.com/office/drawing/2014/main" id="{D119D660-6531-4662-9860-9E0E8C4EF071}"/>
              </a:ext>
            </a:extLst>
          </p:cNvPr>
          <p:cNvSpPr>
            <a:spLocks noGrp="1"/>
          </p:cNvSpPr>
          <p:nvPr>
            <p:ph type="body" sz="quarter" idx="25" hasCustomPrompt="1"/>
          </p:nvPr>
        </p:nvSpPr>
        <p:spPr>
          <a:xfrm>
            <a:off x="6934931"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41" name="Text Placeholder 5">
            <a:extLst>
              <a:ext uri="{FF2B5EF4-FFF2-40B4-BE49-F238E27FC236}">
                <a16:creationId xmlns:a16="http://schemas.microsoft.com/office/drawing/2014/main" id="{D6518E2C-C688-4EA7-95DA-F1C6CAFEF12B}"/>
              </a:ext>
            </a:extLst>
          </p:cNvPr>
          <p:cNvSpPr>
            <a:spLocks noGrp="1"/>
          </p:cNvSpPr>
          <p:nvPr>
            <p:ph type="body" sz="quarter" idx="26" hasCustomPrompt="1"/>
          </p:nvPr>
        </p:nvSpPr>
        <p:spPr>
          <a:xfrm>
            <a:off x="5936298"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42" name="Picture Placeholder 6">
            <a:extLst>
              <a:ext uri="{FF2B5EF4-FFF2-40B4-BE49-F238E27FC236}">
                <a16:creationId xmlns:a16="http://schemas.microsoft.com/office/drawing/2014/main" id="{0670AEA0-F795-4792-92CA-F9F4D9ABD3BF}"/>
              </a:ext>
            </a:extLst>
          </p:cNvPr>
          <p:cNvSpPr>
            <a:spLocks noGrp="1"/>
          </p:cNvSpPr>
          <p:nvPr>
            <p:ph type="pic" sz="quarter" idx="27" hasCustomPrompt="1"/>
          </p:nvPr>
        </p:nvSpPr>
        <p:spPr>
          <a:xfrm>
            <a:off x="5936860"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Tree>
    <p:extLst>
      <p:ext uri="{BB962C8B-B14F-4D97-AF65-F5344CB8AC3E}">
        <p14:creationId xmlns:p14="http://schemas.microsoft.com/office/powerpoint/2010/main" val="415793003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ekst og graf/tabel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327999" cy="4623725"/>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599"/>
            <a:ext cx="5329501" cy="462372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352098509"/>
      </p:ext>
    </p:extLst>
  </p:cSld>
  <p:clrMapOvr>
    <a:masterClrMapping/>
  </p:clrMapOvr>
  <p:extLst>
    <p:ext uri="{DCECCB84-F9BA-43D5-87BE-67443E8EF086}">
      <p15:sldGuideLst xmlns:p15="http://schemas.microsoft.com/office/powerpoint/2012/main">
        <p15:guide id="3" pos="3712">
          <p15:clr>
            <a:srgbClr val="FBAE40"/>
          </p15:clr>
        </p15:guide>
        <p15:guide id="4" pos="3963">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Tekst og graf/tabel 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526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526000" cy="29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5260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7" y="1659599"/>
            <a:ext cx="5526000" cy="29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26047677"/>
      </p:ext>
    </p:extLst>
  </p:cSld>
  <p:clrMapOvr>
    <a:masterClrMapping/>
  </p:clrMapOvr>
  <p:extLst>
    <p:ext uri="{DCECCB84-F9BA-43D5-87BE-67443E8EF086}">
      <p15:sldGuideLst xmlns:p15="http://schemas.microsoft.com/office/powerpoint/2012/main">
        <p15:guide id="3" pos="3840">
          <p15:clr>
            <a:srgbClr val="FBAE40"/>
          </p15:clr>
        </p15:guide>
        <p15:guide id="4" pos="3963">
          <p15:clr>
            <a:srgbClr val="FBAE40"/>
          </p15:clr>
        </p15:guide>
        <p15:guide id="5" pos="7446">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ekst og 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600"/>
            <a:ext cx="5328000" cy="4626000"/>
          </a:xfrm>
        </p:spPr>
        <p:txBody>
          <a:bodyPr/>
          <a:lstStyle>
            <a:lvl1pPr>
              <a:defRPr baseline="0"/>
            </a:lvl1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6292500" y="491395"/>
            <a:ext cx="5328000" cy="231848"/>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021080658"/>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ekst og to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896574"/>
            <a:ext cx="5328000" cy="4389025"/>
          </a:xfrm>
        </p:spPr>
        <p:txBody>
          <a:bodyPr/>
          <a:lstStyle>
            <a:lvl1pPr>
              <a:defRPr sz="1200" baseline="0"/>
            </a:lvl1pPr>
            <a:lvl2pPr>
              <a:defRPr sz="1200"/>
            </a:lvl2pPr>
            <a:lvl3pPr>
              <a:defRPr sz="1200"/>
            </a:lvl3pPr>
            <a:lvl4pPr>
              <a:defRPr sz="1200"/>
            </a:lvl4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566738" y="1655763"/>
            <a:ext cx="5328000" cy="240812"/>
          </a:xfrm>
        </p:spPr>
        <p:txBody>
          <a:bodyPr tIns="61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491395"/>
            <a:ext cx="5329199" cy="232205"/>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7" name="Text Placeholder 6"/>
          <p:cNvSpPr>
            <a:spLocks noGrp="1"/>
          </p:cNvSpPr>
          <p:nvPr>
            <p:ph type="body" sz="quarter" idx="30" hasCustomPrompt="1"/>
          </p:nvPr>
        </p:nvSpPr>
        <p:spPr>
          <a:xfrm>
            <a:off x="6292800" y="3589200"/>
            <a:ext cx="5328000" cy="180000"/>
          </a:xfrm>
        </p:spPr>
        <p:txBody>
          <a:bodyPr/>
          <a:lstStyle>
            <a:lvl1pPr marL="0" indent="0">
              <a:buFontTx/>
              <a:buNone/>
              <a:defRPr sz="1200">
                <a:latin typeface="+mj-lt"/>
              </a:defRPr>
            </a:lvl1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822458574"/>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8548"/>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4000"/>
            <a:ext cx="11053763"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010312784"/>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sldGuideLst>
    </p:ext>
  </p:extLs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5" name="Pladsholder til tekst 24"/>
          <p:cNvSpPr>
            <a:spLocks noGrp="1"/>
          </p:cNvSpPr>
          <p:nvPr>
            <p:ph type="body" sz="quarter" idx="22" hasCustomPrompt="1"/>
          </p:nvPr>
        </p:nvSpPr>
        <p:spPr>
          <a:xfrm>
            <a:off x="565537" y="4017600"/>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241509337"/>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guide id="3" pos="3712">
          <p15:clr>
            <a:srgbClr val="FBAE40"/>
          </p15:clr>
        </p15:guide>
        <p15:guide id="4" pos="3963">
          <p15:clr>
            <a:srgbClr val="FBAE40"/>
          </p15:clr>
        </p15:guide>
      </p15:sldGuideLst>
    </p:ext>
  </p:extLst>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re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6" y="1479600"/>
            <a:ext cx="11053765"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7" y="4017600"/>
            <a:ext cx="5328884"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7998"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017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120791428"/>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360">
          <p15:clr>
            <a:srgbClr val="FBAE40"/>
          </p15:clr>
        </p15:guide>
        <p15:guide id="4" orient="horz" pos="2530">
          <p15:clr>
            <a:srgbClr val="FBAE40"/>
          </p15:clr>
        </p15:guide>
      </p15:sldGuideLst>
    </p:ext>
  </p:extLs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Tekst og tre grafer/tabell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599"/>
            <a:ext cx="5328000" cy="1583643"/>
          </a:xfrm>
        </p:spPr>
        <p:txBody>
          <a:bodyPr/>
          <a:lstStyle>
            <a:lvl1pPr>
              <a:defRPr baseline="0"/>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2" name="Pladsholder til tekst 8"/>
          <p:cNvSpPr>
            <a:spLocks noGrp="1"/>
          </p:cNvSpPr>
          <p:nvPr>
            <p:ph type="body" sz="quarter" idx="20" hasCustomPrompt="1"/>
          </p:nvPr>
        </p:nvSpPr>
        <p:spPr>
          <a:xfrm>
            <a:off x="566737" y="35892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7" name="Pladsholder til indhold 6"/>
          <p:cNvSpPr>
            <a:spLocks noGrp="1"/>
          </p:cNvSpPr>
          <p:nvPr>
            <p:ph sz="quarter" idx="28" hasCustomPrompt="1"/>
          </p:nvPr>
        </p:nvSpPr>
        <p:spPr>
          <a:xfrm>
            <a:off x="566737" y="3769199"/>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24"/>
          <p:cNvSpPr>
            <a:spLocks noGrp="1"/>
          </p:cNvSpPr>
          <p:nvPr>
            <p:ph type="body" sz="quarter" idx="22" hasCustomPrompt="1"/>
          </p:nvPr>
        </p:nvSpPr>
        <p:spPr>
          <a:xfrm>
            <a:off x="6291300" y="491395"/>
            <a:ext cx="5329199" cy="231848"/>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1" name="Pladsholder til indhold 20"/>
          <p:cNvSpPr>
            <a:spLocks noGrp="1"/>
          </p:cNvSpPr>
          <p:nvPr>
            <p:ph sz="quarter" idx="29" hasCustomPrompt="1"/>
          </p:nvPr>
        </p:nvSpPr>
        <p:spPr>
          <a:xfrm>
            <a:off x="6290999" y="723243"/>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6"/>
          <p:cNvSpPr>
            <a:spLocks noGrp="1"/>
          </p:cNvSpPr>
          <p:nvPr>
            <p:ph type="body" sz="quarter" idx="23" hasCustomPrompt="1"/>
          </p:nvPr>
        </p:nvSpPr>
        <p:spPr>
          <a:xfrm>
            <a:off x="6291300" y="35892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3769199"/>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465479228"/>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260">
          <p15:clr>
            <a:srgbClr val="FBAE40"/>
          </p15:clr>
        </p15:guide>
        <p15:guide id="4" orient="horz" pos="2043">
          <p15:clr>
            <a:srgbClr val="FBAE40"/>
          </p15:clr>
        </p15:guide>
      </p15:sldGuideLst>
    </p:ext>
  </p:extLs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Fi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7600"/>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4017600"/>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4197600"/>
            <a:ext cx="532950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923381263"/>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530">
          <p15:clr>
            <a:srgbClr val="FBAE40"/>
          </p15:clr>
        </p15:guide>
        <p15:guide id="4" orient="horz" pos="2360">
          <p15:clr>
            <a:srgbClr val="FBAE40"/>
          </p15:clr>
        </p15:guide>
      </p15:sldGuideLst>
    </p:ext>
  </p:extLs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Fire grafer/tabeller B">
    <p:spTree>
      <p:nvGrpSpPr>
        <p:cNvPr id="1" name=""/>
        <p:cNvGrpSpPr/>
        <p:nvPr/>
      </p:nvGrpSpPr>
      <p:grpSpPr>
        <a:xfrm>
          <a:off x="0" y="0"/>
          <a:ext cx="0" cy="0"/>
          <a:chOff x="0" y="0"/>
          <a:chExt cx="0" cy="0"/>
        </a:xfrm>
      </p:grpSpPr>
      <p:sp>
        <p:nvSpPr>
          <p:cNvPr id="14" name="Pladsholder til tekst 8"/>
          <p:cNvSpPr>
            <a:spLocks noGrp="1"/>
          </p:cNvSpPr>
          <p:nvPr>
            <p:ph type="body" sz="quarter" idx="20" hasCustomPrompt="1"/>
          </p:nvPr>
        </p:nvSpPr>
        <p:spPr>
          <a:xfrm>
            <a:off x="566737" y="490538"/>
            <a:ext cx="5328000" cy="232705"/>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722768"/>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3769675"/>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90538"/>
            <a:ext cx="5329200" cy="233062"/>
          </a:xfrm>
        </p:spPr>
        <p:txBody>
          <a:bodyPr tIns="54000"/>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722700"/>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3589338"/>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3769336"/>
            <a:ext cx="5329502" cy="251399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68855524"/>
      </p:ext>
    </p:extLst>
  </p:cSld>
  <p:clrMapOvr>
    <a:masterClrMapping/>
  </p:clrMapOvr>
  <p:extLst>
    <p:ext uri="{DCECCB84-F9BA-43D5-87BE-67443E8EF086}">
      <p15:sldGuideLst xmlns:p15="http://schemas.microsoft.com/office/powerpoint/2012/main">
        <p15:guide id="1" orient="horz" pos="2260">
          <p15:clr>
            <a:srgbClr val="FBAE40"/>
          </p15:clr>
        </p15:guide>
        <p15:guide id="2" pos="3963">
          <p15:clr>
            <a:srgbClr val="FBAE40"/>
          </p15:clr>
        </p15:guide>
        <p15:guide id="3" pos="3714">
          <p15:clr>
            <a:srgbClr val="FBAE40"/>
          </p15:clr>
        </p15:guide>
        <p15:guide id="4" orient="horz" pos="20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rgbClr val="EDE8E6"/>
          </a:solidFill>
        </p:spPr>
        <p:txBody>
          <a:bodyPr lIns="0" tIns="108000"/>
          <a:lstStyle>
            <a:lvl1pPr marL="0" indent="0" algn="ctr">
              <a:buNone/>
              <a:defRPr sz="1600" baseline="0">
                <a:solidFill>
                  <a:schemeClr val="tx1"/>
                </a:solidFill>
              </a:defRPr>
            </a:lvl1pPr>
          </a:lstStyle>
          <a:p>
            <a:r>
              <a:rPr lang="da-DK"/>
              <a:t>Klik på denne pladsholder og indsæt billede via Images Library.</a:t>
            </a:r>
          </a:p>
        </p:txBody>
      </p:sp>
      <p:sp>
        <p:nvSpPr>
          <p:cNvPr id="2" name="Title 1"/>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600" b="1" baseline="0">
                <a:solidFill>
                  <a:schemeClr val="bg1"/>
                </a:solidFill>
                <a:latin typeface="+mn-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9" name="Date_DateCustomA" hidden="1"/>
          <p:cNvSpPr>
            <a:spLocks noGrp="1"/>
          </p:cNvSpPr>
          <p:nvPr>
            <p:ph type="dt" sz="half" idx="10"/>
          </p:nvPr>
        </p:nvSpPr>
        <p:spPr>
          <a:xfrm>
            <a:off x="0" y="6912000"/>
            <a:ext cx="0" cy="0"/>
          </a:xfrm>
        </p:spPr>
        <p:txBody>
          <a:bodyPr/>
          <a:lstStyle>
            <a:lvl1pPr>
              <a:defRPr sz="100">
                <a:noFill/>
              </a:defRPr>
            </a:lvl1pPr>
          </a:lstStyle>
          <a:p>
            <a:endParaRPr lang="da-DK"/>
          </a:p>
        </p:txBody>
      </p:sp>
      <p:pic>
        <p:nvPicPr>
          <p:cNvPr id="11" name="Logo_white">
            <a:extLst>
              <a:ext uri="{FF2B5EF4-FFF2-40B4-BE49-F238E27FC236}">
                <a16:creationId xmlns:a16="http://schemas.microsoft.com/office/drawing/2014/main" id="{C30F2145-807F-4C32-8746-6E0EF33460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666111474"/>
      </p:ext>
    </p:extLst>
  </p:cSld>
  <p:clrMapOvr>
    <a:masterClrMapping/>
  </p:clrMapOvr>
  <p:extLst>
    <p:ext uri="{DCECCB84-F9BA-43D5-87BE-67443E8EF086}">
      <p15:sldGuideLst xmlns:p15="http://schemas.microsoft.com/office/powerpoint/2012/main">
        <p15:guide id="1" pos="1360" userDrawn="1">
          <p15:clr>
            <a:srgbClr val="FBAE40"/>
          </p15:clr>
        </p15:guide>
        <p15:guide id="2" orient="horz" pos="2082" userDrawn="1">
          <p15:clr>
            <a:srgbClr val="FBAE40"/>
          </p15:clr>
        </p15:guide>
        <p15:guide id="3" orient="horz" pos="2131" userDrawn="1">
          <p15:clr>
            <a:srgbClr val="FBAE40"/>
          </p15:clr>
        </p15:guide>
        <p15:guide id="4" pos="6317" userDrawn="1">
          <p15:clr>
            <a:srgbClr val="FBAE40"/>
          </p15:clr>
        </p15:guide>
      </p15:sldGuideLst>
    </p:ext>
  </p:extLs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Proces 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4000" y="1649412"/>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15910344-D98F-4088-9E70-777471F87830}"/>
              </a:ext>
            </a:extLst>
          </p:cNvPr>
          <p:cNvSpPr>
            <a:spLocks noGrp="1"/>
          </p:cNvSpPr>
          <p:nvPr>
            <p:ph type="body" sz="quarter" idx="27" hasCustomPrompt="1"/>
          </p:nvPr>
        </p:nvSpPr>
        <p:spPr>
          <a:xfrm>
            <a:off x="566737" y="5713200"/>
            <a:ext cx="5328000"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4" name="Pladsholder til tekst 33">
            <a:extLst>
              <a:ext uri="{FF2B5EF4-FFF2-40B4-BE49-F238E27FC236}">
                <a16:creationId xmlns:a16="http://schemas.microsoft.com/office/drawing/2014/main" id="{2D2FB7F4-5650-4CB4-9731-61968703EE58}"/>
              </a:ext>
            </a:extLst>
          </p:cNvPr>
          <p:cNvSpPr>
            <a:spLocks noGrp="1" noChangeAspect="1"/>
          </p:cNvSpPr>
          <p:nvPr>
            <p:ph type="body" sz="quarter" idx="28" hasCustomPrompt="1"/>
          </p:nvPr>
        </p:nvSpPr>
        <p:spPr>
          <a:xfrm>
            <a:off x="535302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35" name="Pladsholder til tekst 34">
            <a:extLst>
              <a:ext uri="{FF2B5EF4-FFF2-40B4-BE49-F238E27FC236}">
                <a16:creationId xmlns:a16="http://schemas.microsoft.com/office/drawing/2014/main" id="{B4A50140-3315-4CCC-A36A-2E63DDDF5EAA}"/>
              </a:ext>
            </a:extLst>
          </p:cNvPr>
          <p:cNvSpPr>
            <a:spLocks noGrp="1" noChangeAspect="1"/>
          </p:cNvSpPr>
          <p:nvPr>
            <p:ph type="body" sz="quarter" idx="30"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992026834"/>
      </p:ext>
    </p:extLst>
  </p:cSld>
  <p:clrMapOvr>
    <a:masterClrMapping/>
  </p:clrMapOvr>
  <p:extLst>
    <p:ext uri="{DCECCB84-F9BA-43D5-87BE-67443E8EF086}">
      <p15:sldGuideLst xmlns:p15="http://schemas.microsoft.com/office/powerpoint/2012/main">
        <p15:guide id="1" pos="3771">
          <p15:clr>
            <a:srgbClr val="FBAE40"/>
          </p15:clr>
        </p15:guide>
        <p15:guide id="2" pos="3907">
          <p15:clr>
            <a:srgbClr val="FBAE40"/>
          </p15:clr>
        </p15:guide>
        <p15:guide id="3" orient="horz" pos="3598">
          <p15:clr>
            <a:srgbClr val="FBAE40"/>
          </p15:clr>
        </p15:guide>
      </p15:sldGuideLst>
    </p:ext>
  </p:extLs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Proces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2419" y="1649412"/>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0AD91091-22DD-4616-ACAA-F6C0B9D8D193}"/>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3" name="Pladsholder til tekst 12">
            <a:extLst>
              <a:ext uri="{FF2B5EF4-FFF2-40B4-BE49-F238E27FC236}">
                <a16:creationId xmlns:a16="http://schemas.microsoft.com/office/drawing/2014/main" id="{583FCB48-275B-4F14-B7DE-38BA20F227D1}"/>
              </a:ext>
            </a:extLst>
          </p:cNvPr>
          <p:cNvSpPr>
            <a:spLocks noGrp="1" noChangeAspect="1"/>
          </p:cNvSpPr>
          <p:nvPr>
            <p:ph type="body" sz="quarter" idx="28" hasCustomPrompt="1"/>
          </p:nvPr>
        </p:nvSpPr>
        <p:spPr>
          <a:xfrm>
            <a:off x="3472438"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14" name="Pladsholder til tekst 13">
            <a:extLst>
              <a:ext uri="{FF2B5EF4-FFF2-40B4-BE49-F238E27FC236}">
                <a16:creationId xmlns:a16="http://schemas.microsoft.com/office/drawing/2014/main" id="{97EB3273-2DEE-4A70-BD65-D1FB5C4D7E0C}"/>
              </a:ext>
            </a:extLst>
          </p:cNvPr>
          <p:cNvSpPr>
            <a:spLocks noGrp="1" noChangeAspect="1"/>
          </p:cNvSpPr>
          <p:nvPr>
            <p:ph type="body" sz="quarter" idx="30" hasCustomPrompt="1"/>
          </p:nvPr>
        </p:nvSpPr>
        <p:spPr>
          <a:xfrm>
            <a:off x="72330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2"/>
          </a:solidFill>
        </p:spPr>
        <p:txBody>
          <a:bodyPr wrap="square">
            <a:noAutofit/>
          </a:bodyPr>
          <a:lstStyle>
            <a:lvl1pPr marL="0" indent="0">
              <a:buNone/>
              <a:defRPr sz="100">
                <a:noFill/>
              </a:defRPr>
            </a:lvl1pPr>
          </a:lstStyle>
          <a:p>
            <a:pPr lvl="0"/>
            <a:r>
              <a:rPr lang="da-DK"/>
              <a:t>.</a:t>
            </a:r>
          </a:p>
        </p:txBody>
      </p:sp>
      <p:sp>
        <p:nvSpPr>
          <p:cNvPr id="24" name="Pladsholder til tekst 23">
            <a:extLst>
              <a:ext uri="{FF2B5EF4-FFF2-40B4-BE49-F238E27FC236}">
                <a16:creationId xmlns:a16="http://schemas.microsoft.com/office/drawing/2014/main" id="{4A92F823-343B-417C-B26C-C3159E538EBE}"/>
              </a:ext>
            </a:extLst>
          </p:cNvPr>
          <p:cNvSpPr>
            <a:spLocks noGrp="1" noChangeAspect="1"/>
          </p:cNvSpPr>
          <p:nvPr>
            <p:ph type="body" sz="quarter" idx="31"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1963622328"/>
      </p:ext>
    </p:extLst>
  </p:cSld>
  <p:clrMapOvr>
    <a:masterClrMapping/>
  </p:clrMapOvr>
  <p:extLst>
    <p:ext uri="{DCECCB84-F9BA-43D5-87BE-67443E8EF086}">
      <p15:sldGuideLst xmlns:p15="http://schemas.microsoft.com/office/powerpoint/2012/main">
        <p15:guide id="1" pos="2723">
          <p15:clr>
            <a:srgbClr val="FBAE40"/>
          </p15:clr>
        </p15:guide>
        <p15:guide id="2" pos="5088">
          <p15:clr>
            <a:srgbClr val="FBAE40"/>
          </p15:clr>
        </p15:guide>
        <p15:guide id="3" orient="horz" pos="3598">
          <p15:clr>
            <a:srgbClr val="FBAE40"/>
          </p15:clr>
        </p15:guide>
        <p15:guide id="4" pos="2587">
          <p15:clr>
            <a:srgbClr val="FBAE40"/>
          </p15:clr>
        </p15:guide>
        <p15:guide id="5" pos="4954">
          <p15:clr>
            <a:srgbClr val="FBAE40"/>
          </p15:clr>
        </p15:guide>
      </p15:sldGuideLst>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Proces 1-4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3383725"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6200712"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9017700"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0998B08E-A57F-4272-8EF7-59109E6456BC}"/>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26" name="Pladsholder til tekst 25">
            <a:extLst>
              <a:ext uri="{FF2B5EF4-FFF2-40B4-BE49-F238E27FC236}">
                <a16:creationId xmlns:a16="http://schemas.microsoft.com/office/drawing/2014/main" id="{DD1C6141-65FD-4EF8-AC05-D4269B38A457}"/>
              </a:ext>
            </a:extLst>
          </p:cNvPr>
          <p:cNvSpPr>
            <a:spLocks noGrp="1" noChangeAspect="1"/>
          </p:cNvSpPr>
          <p:nvPr>
            <p:ph type="body" sz="quarter" idx="28" hasCustomPrompt="1"/>
          </p:nvPr>
        </p:nvSpPr>
        <p:spPr>
          <a:xfrm>
            <a:off x="253656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7" name="Pladsholder til tekst 26">
            <a:extLst>
              <a:ext uri="{FF2B5EF4-FFF2-40B4-BE49-F238E27FC236}">
                <a16:creationId xmlns:a16="http://schemas.microsoft.com/office/drawing/2014/main" id="{B5630A30-E48E-4D26-8EBC-774C63A0A017}"/>
              </a:ext>
            </a:extLst>
          </p:cNvPr>
          <p:cNvSpPr>
            <a:spLocks noGrp="1" noChangeAspect="1"/>
          </p:cNvSpPr>
          <p:nvPr>
            <p:ph type="body" sz="quarter" idx="30" hasCustomPrompt="1"/>
          </p:nvPr>
        </p:nvSpPr>
        <p:spPr>
          <a:xfrm>
            <a:off x="535623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8" name="Pladsholder til tekst 27">
            <a:extLst>
              <a:ext uri="{FF2B5EF4-FFF2-40B4-BE49-F238E27FC236}">
                <a16:creationId xmlns:a16="http://schemas.microsoft.com/office/drawing/2014/main" id="{BBADA127-AD9F-448D-80DA-7DF9F1DA487F}"/>
              </a:ext>
            </a:extLst>
          </p:cNvPr>
          <p:cNvSpPr>
            <a:spLocks noGrp="1" noChangeAspect="1"/>
          </p:cNvSpPr>
          <p:nvPr>
            <p:ph type="body" sz="quarter" idx="31" hasCustomPrompt="1"/>
          </p:nvPr>
        </p:nvSpPr>
        <p:spPr>
          <a:xfrm>
            <a:off x="817068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9" name="Pladsholder til tekst 28">
            <a:extLst>
              <a:ext uri="{FF2B5EF4-FFF2-40B4-BE49-F238E27FC236}">
                <a16:creationId xmlns:a16="http://schemas.microsoft.com/office/drawing/2014/main" id="{7322669D-E733-4B18-80C7-DA86AA3F31C7}"/>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934708027"/>
      </p:ext>
    </p:extLst>
  </p:cSld>
  <p:clrMapOvr>
    <a:masterClrMapping/>
  </p:clrMapOvr>
  <p:extLst>
    <p:ext uri="{DCECCB84-F9BA-43D5-87BE-67443E8EF086}">
      <p15:sldGuideLst xmlns:p15="http://schemas.microsoft.com/office/powerpoint/2012/main">
        <p15:guide id="1" pos="2131">
          <p15:clr>
            <a:srgbClr val="FBAE40"/>
          </p15:clr>
        </p15:guide>
        <p15:guide id="2" pos="3905">
          <p15:clr>
            <a:srgbClr val="FBAE40"/>
          </p15:clr>
        </p15:guide>
        <p15:guide id="3" pos="5680">
          <p15:clr>
            <a:srgbClr val="FBAE40"/>
          </p15:clr>
        </p15:guide>
        <p15:guide id="4" orient="horz" pos="3598">
          <p15:clr>
            <a:srgbClr val="FBAE40"/>
          </p15:clr>
        </p15:guide>
        <p15:guide id="5" pos="1995">
          <p15:clr>
            <a:srgbClr val="FBAE40"/>
          </p15:clr>
        </p15:guide>
        <p15:guide id="6" pos="3771">
          <p15:clr>
            <a:srgbClr val="FBAE40"/>
          </p15:clr>
        </p15:guide>
        <p15:guide id="7" pos="5544">
          <p15:clr>
            <a:srgbClr val="FBAE40"/>
          </p15:clr>
        </p15:guide>
      </p15:sldGuideLst>
    </p:ext>
  </p:extLs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Proces 1-4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2800" y="1649412"/>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6202800"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294E631B-40AB-4F4A-BE9F-58783B980A61}"/>
              </a:ext>
            </a:extLst>
          </p:cNvPr>
          <p:cNvSpPr>
            <a:spLocks noGrp="1"/>
          </p:cNvSpPr>
          <p:nvPr>
            <p:ph type="body" sz="quarter" idx="27" hasCustomPrompt="1"/>
          </p:nvPr>
        </p:nvSpPr>
        <p:spPr>
          <a:xfrm>
            <a:off x="566736" y="5713200"/>
            <a:ext cx="11052177"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4" name="Pladsholder til tekst 13">
            <a:extLst>
              <a:ext uri="{FF2B5EF4-FFF2-40B4-BE49-F238E27FC236}">
                <a16:creationId xmlns:a16="http://schemas.microsoft.com/office/drawing/2014/main" id="{F7E83A30-A7EF-463C-B0A3-70034B2D2C20}"/>
              </a:ext>
            </a:extLst>
          </p:cNvPr>
          <p:cNvSpPr>
            <a:spLocks noGrp="1" noChangeAspect="1"/>
          </p:cNvSpPr>
          <p:nvPr>
            <p:ph type="body" sz="quarter" idx="28" hasCustomPrompt="1"/>
          </p:nvPr>
        </p:nvSpPr>
        <p:spPr>
          <a:xfrm>
            <a:off x="5353200"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5" name="Pladsholder til tekst 14">
            <a:extLst>
              <a:ext uri="{FF2B5EF4-FFF2-40B4-BE49-F238E27FC236}">
                <a16:creationId xmlns:a16="http://schemas.microsoft.com/office/drawing/2014/main" id="{56524D4E-ECCA-48C7-9B43-1BE4E1CCE2E2}"/>
              </a:ext>
            </a:extLst>
          </p:cNvPr>
          <p:cNvSpPr>
            <a:spLocks noGrp="1" noChangeAspect="1"/>
          </p:cNvSpPr>
          <p:nvPr>
            <p:ph type="body" sz="quarter" idx="30" hasCustomPrompt="1"/>
          </p:nvPr>
        </p:nvSpPr>
        <p:spPr>
          <a:xfrm>
            <a:off x="10986433"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6" name="Pladsholder til tekst 15">
            <a:extLst>
              <a:ext uri="{FF2B5EF4-FFF2-40B4-BE49-F238E27FC236}">
                <a16:creationId xmlns:a16="http://schemas.microsoft.com/office/drawing/2014/main" id="{1821E93E-B7B8-4CBB-BA1D-5AE31077ACD3}"/>
              </a:ext>
            </a:extLst>
          </p:cNvPr>
          <p:cNvSpPr>
            <a:spLocks noGrp="1" noChangeAspect="1"/>
          </p:cNvSpPr>
          <p:nvPr>
            <p:ph type="body" sz="quarter" idx="31" hasCustomPrompt="1"/>
          </p:nvPr>
        </p:nvSpPr>
        <p:spPr>
          <a:xfrm>
            <a:off x="53532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1B6910BC-27A1-49F4-A508-FC0A33D54923}"/>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756577067"/>
      </p:ext>
    </p:extLst>
  </p:cSld>
  <p:clrMapOvr>
    <a:masterClrMapping/>
  </p:clrMapOvr>
  <p:extLst>
    <p:ext uri="{DCECCB84-F9BA-43D5-87BE-67443E8EF086}">
      <p15:sldGuideLst xmlns:p15="http://schemas.microsoft.com/office/powerpoint/2012/main">
        <p15:guide id="2" pos="3773">
          <p15:clr>
            <a:srgbClr val="FBAE40"/>
          </p15:clr>
        </p15:guide>
        <p15:guide id="3" pos="3907">
          <p15:clr>
            <a:srgbClr val="FBAE40"/>
          </p15:clr>
        </p15:guide>
        <p15:guide id="4" orient="horz" pos="2256">
          <p15:clr>
            <a:srgbClr val="FBAE40"/>
          </p15:clr>
        </p15:guide>
        <p15:guide id="5" orient="horz" pos="2376">
          <p15:clr>
            <a:srgbClr val="FBAE40"/>
          </p15:clr>
        </p15:guide>
        <p15:guide id="6" orient="horz" pos="3598">
          <p15:clr>
            <a:srgbClr val="FBAE40"/>
          </p15:clr>
        </p15:guide>
      </p15:sldGuideLst>
    </p:ext>
  </p:extLst>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Proces 1-4 (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rgbClr val="07094A"/>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566738" y="27432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8340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49176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893200"/>
            <a:ext cx="5328000" cy="45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Pladsholder til tekst 14">
            <a:extLst>
              <a:ext uri="{FF2B5EF4-FFF2-40B4-BE49-F238E27FC236}">
                <a16:creationId xmlns:a16="http://schemas.microsoft.com/office/drawing/2014/main" id="{0ECE9455-FDBF-41BB-BDEA-83FD5675D9B0}"/>
              </a:ext>
            </a:extLst>
          </p:cNvPr>
          <p:cNvSpPr>
            <a:spLocks noGrp="1" noChangeAspect="1"/>
          </p:cNvSpPr>
          <p:nvPr>
            <p:ph type="body" sz="quarter" idx="28" hasCustomPrompt="1"/>
          </p:nvPr>
        </p:nvSpPr>
        <p:spPr>
          <a:xfrm rot="10800000">
            <a:off x="3619921" y="2241646"/>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7F564C52-353F-4A12-9E55-78252187EEEB}"/>
              </a:ext>
            </a:extLst>
          </p:cNvPr>
          <p:cNvSpPr>
            <a:spLocks noGrp="1" noChangeAspect="1"/>
          </p:cNvSpPr>
          <p:nvPr>
            <p:ph type="body" sz="quarter" idx="30" hasCustomPrompt="1"/>
          </p:nvPr>
        </p:nvSpPr>
        <p:spPr>
          <a:xfrm rot="5400000">
            <a:off x="3633815" y="3337921"/>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9C2E12E1-A011-4BF6-B348-EE7E10ED9B1C}"/>
              </a:ext>
            </a:extLst>
          </p:cNvPr>
          <p:cNvSpPr>
            <a:spLocks noGrp="1" noChangeAspect="1"/>
          </p:cNvSpPr>
          <p:nvPr>
            <p:ph type="body" sz="quarter" idx="31" hasCustomPrompt="1"/>
          </p:nvPr>
        </p:nvSpPr>
        <p:spPr>
          <a:xfrm>
            <a:off x="3640162" y="4419734"/>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E121F1BE-6B59-4441-9D6F-B8C285E6EDD0}"/>
              </a:ext>
            </a:extLst>
          </p:cNvPr>
          <p:cNvSpPr>
            <a:spLocks noGrp="1" noChangeAspect="1"/>
          </p:cNvSpPr>
          <p:nvPr>
            <p:ph type="body" sz="quarter" idx="32" hasCustomPrompt="1"/>
          </p:nvPr>
        </p:nvSpPr>
        <p:spPr>
          <a:xfrm rot="-5400000">
            <a:off x="3633345" y="5493019"/>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022676857"/>
      </p:ext>
    </p:extLst>
  </p:cSld>
  <p:clrMapOvr>
    <a:masterClrMapping/>
  </p:clrMapOvr>
  <p:extLst>
    <p:ext uri="{DCECCB84-F9BA-43D5-87BE-67443E8EF086}">
      <p15:sldGuideLst xmlns:p15="http://schemas.microsoft.com/office/powerpoint/2012/main">
        <p15:guide id="1" pos="2587">
          <p15:clr>
            <a:srgbClr val="FBAE40"/>
          </p15:clr>
        </p15:guide>
        <p15:guide id="2" orient="horz" pos="1653">
          <p15:clr>
            <a:srgbClr val="FBAE40"/>
          </p15:clr>
        </p15:guide>
        <p15:guide id="3" orient="horz" pos="1726">
          <p15:clr>
            <a:srgbClr val="FBAE40"/>
          </p15:clr>
        </p15:guide>
        <p15:guide id="4" orient="horz" pos="2344">
          <p15:clr>
            <a:srgbClr val="FBAE40"/>
          </p15:clr>
        </p15:guide>
        <p15:guide id="5" orient="horz" pos="2413">
          <p15:clr>
            <a:srgbClr val="FBAE40"/>
          </p15:clr>
        </p15:guide>
        <p15:guide id="6" orient="horz" pos="3030">
          <p15:clr>
            <a:srgbClr val="FBAE40"/>
          </p15:clr>
        </p15:guide>
        <p15:guide id="7" orient="horz" pos="3094">
          <p15:clr>
            <a:srgbClr val="FBAE40"/>
          </p15:clr>
        </p15:guide>
        <p15:guide id="8" orient="horz" pos="3713">
          <p15:clr>
            <a:srgbClr val="FBAE40"/>
          </p15:clr>
        </p15:guide>
      </p15:sldGuideLst>
    </p:ext>
  </p:extLs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Proces 1-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3600" y="1649412"/>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53101"/>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6">
            <a:extLst>
              <a:ext uri="{FF2B5EF4-FFF2-40B4-BE49-F238E27FC236}">
                <a16:creationId xmlns:a16="http://schemas.microsoft.com/office/drawing/2014/main" id="{AD4D3C8A-F9AA-4F78-9B38-6CDC06AE759D}"/>
              </a:ext>
            </a:extLst>
          </p:cNvPr>
          <p:cNvSpPr>
            <a:spLocks noGrp="1"/>
          </p:cNvSpPr>
          <p:nvPr>
            <p:ph type="body" sz="quarter" idx="25" hasCustomPrompt="1"/>
          </p:nvPr>
        </p:nvSpPr>
        <p:spPr>
          <a:xfrm>
            <a:off x="43236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7">
            <a:extLst>
              <a:ext uri="{FF2B5EF4-FFF2-40B4-BE49-F238E27FC236}">
                <a16:creationId xmlns:a16="http://schemas.microsoft.com/office/drawing/2014/main" id="{0A33F85D-1870-4E2B-AC35-8C5DE60C5081}"/>
              </a:ext>
            </a:extLst>
          </p:cNvPr>
          <p:cNvSpPr>
            <a:spLocks noGrp="1"/>
          </p:cNvSpPr>
          <p:nvPr>
            <p:ph type="body" sz="quarter" idx="26" hasCustomPrompt="1"/>
          </p:nvPr>
        </p:nvSpPr>
        <p:spPr>
          <a:xfrm>
            <a:off x="80781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7" name="Pladsholder til tekst 16">
            <a:extLst>
              <a:ext uri="{FF2B5EF4-FFF2-40B4-BE49-F238E27FC236}">
                <a16:creationId xmlns:a16="http://schemas.microsoft.com/office/drawing/2014/main" id="{75CCD41E-26E3-4E2F-B2C6-AFC8FD2770AA}"/>
              </a:ext>
            </a:extLst>
          </p:cNvPr>
          <p:cNvSpPr>
            <a:spLocks noGrp="1" noChangeAspect="1"/>
          </p:cNvSpPr>
          <p:nvPr>
            <p:ph type="body" sz="quarter" idx="28" hasCustomPrompt="1"/>
          </p:nvPr>
        </p:nvSpPr>
        <p:spPr>
          <a:xfrm>
            <a:off x="34740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13D8608A-C742-43CF-A402-D506FDFEF03A}"/>
              </a:ext>
            </a:extLst>
          </p:cNvPr>
          <p:cNvSpPr>
            <a:spLocks noGrp="1" noChangeAspect="1"/>
          </p:cNvSpPr>
          <p:nvPr>
            <p:ph type="body" sz="quarter" idx="30" hasCustomPrompt="1"/>
          </p:nvPr>
        </p:nvSpPr>
        <p:spPr>
          <a:xfrm>
            <a:off x="72324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3C98EF01-737B-4FB1-9552-915C2A2129D2}"/>
              </a:ext>
            </a:extLst>
          </p:cNvPr>
          <p:cNvSpPr>
            <a:spLocks noGrp="1" noChangeAspect="1"/>
          </p:cNvSpPr>
          <p:nvPr>
            <p:ph type="body" sz="quarter" idx="31" hasCustomPrompt="1"/>
          </p:nvPr>
        </p:nvSpPr>
        <p:spPr>
          <a:xfrm>
            <a:off x="10986433"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0" name="Pladsholder til tekst 19">
            <a:extLst>
              <a:ext uri="{FF2B5EF4-FFF2-40B4-BE49-F238E27FC236}">
                <a16:creationId xmlns:a16="http://schemas.microsoft.com/office/drawing/2014/main" id="{091985B7-A22D-4817-B59E-B0ADC9EEA680}"/>
              </a:ext>
            </a:extLst>
          </p:cNvPr>
          <p:cNvSpPr>
            <a:spLocks noGrp="1" noChangeAspect="1"/>
          </p:cNvSpPr>
          <p:nvPr>
            <p:ph type="body" sz="quarter" idx="32" hasCustomPrompt="1"/>
          </p:nvPr>
        </p:nvSpPr>
        <p:spPr>
          <a:xfrm>
            <a:off x="3474000" y="5030870"/>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1" name="Pladsholder til tekst 20">
            <a:extLst>
              <a:ext uri="{FF2B5EF4-FFF2-40B4-BE49-F238E27FC236}">
                <a16:creationId xmlns:a16="http://schemas.microsoft.com/office/drawing/2014/main" id="{CAB173DE-D870-465F-BDB2-F76CC9AB0663}"/>
              </a:ext>
            </a:extLst>
          </p:cNvPr>
          <p:cNvSpPr>
            <a:spLocks noGrp="1" noChangeAspect="1"/>
          </p:cNvSpPr>
          <p:nvPr>
            <p:ph type="body" sz="quarter" idx="33" hasCustomPrompt="1"/>
          </p:nvPr>
        </p:nvSpPr>
        <p:spPr>
          <a:xfrm>
            <a:off x="72324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2" name="Pladsholder til tekst 21">
            <a:extLst>
              <a:ext uri="{FF2B5EF4-FFF2-40B4-BE49-F238E27FC236}">
                <a16:creationId xmlns:a16="http://schemas.microsoft.com/office/drawing/2014/main" id="{82CFF112-3115-409C-B07D-40E2D06AA632}"/>
              </a:ext>
            </a:extLst>
          </p:cNvPr>
          <p:cNvSpPr>
            <a:spLocks noGrp="1" noChangeAspect="1"/>
          </p:cNvSpPr>
          <p:nvPr>
            <p:ph type="body" sz="quarter" idx="34"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156276698"/>
      </p:ext>
    </p:extLst>
  </p:cSld>
  <p:clrMapOvr>
    <a:masterClrMapping/>
  </p:clrMapOvr>
  <p:extLst>
    <p:ext uri="{DCECCB84-F9BA-43D5-87BE-67443E8EF086}">
      <p15:sldGuideLst xmlns:p15="http://schemas.microsoft.com/office/powerpoint/2012/main">
        <p15:guide id="1" orient="horz" pos="2381">
          <p15:clr>
            <a:srgbClr val="FBAE40"/>
          </p15:clr>
        </p15:guide>
        <p15:guide id="2" pos="2723">
          <p15:clr>
            <a:srgbClr val="FBAE40"/>
          </p15:clr>
        </p15:guide>
        <p15:guide id="3" pos="5088">
          <p15:clr>
            <a:srgbClr val="FBAE40"/>
          </p15:clr>
        </p15:guide>
        <p15:guide id="4" orient="horz" pos="2257">
          <p15:clr>
            <a:srgbClr val="FBAE40"/>
          </p15:clr>
        </p15:guide>
        <p15:guide id="5" pos="2591">
          <p15:clr>
            <a:srgbClr val="FBAE40"/>
          </p15:clr>
        </p15:guide>
        <p15:guide id="6" pos="4956">
          <p15:clr>
            <a:srgbClr val="FBAE40"/>
          </p15:clr>
        </p15:guide>
        <p15:guide id="7" orient="horz" pos="3599">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ED7A6-F659-439D-957B-93F3F0180D36}"/>
              </a:ext>
            </a:extLst>
          </p:cNvPr>
          <p:cNvSpPr>
            <a:spLocks noGrp="1"/>
          </p:cNvSpPr>
          <p:nvPr>
            <p:ph type="title" hasCustomPrompt="1"/>
          </p:nvPr>
        </p:nvSpPr>
        <p:spPr/>
        <p:txBody>
          <a:bodyPr/>
          <a:lstStyle/>
          <a:p>
            <a:r>
              <a:rPr lang="da-DK"/>
              <a:t>Klik for at redigere i master</a:t>
            </a:r>
          </a:p>
        </p:txBody>
      </p:sp>
      <p:sp>
        <p:nvSpPr>
          <p:cNvPr id="7" name="Pladsholder til tekst 2">
            <a:extLst>
              <a:ext uri="{FF2B5EF4-FFF2-40B4-BE49-F238E27FC236}">
                <a16:creationId xmlns:a16="http://schemas.microsoft.com/office/drawing/2014/main" id="{8BAC0437-7AB5-4062-ADCC-C54F86F3BAF3}"/>
              </a:ext>
            </a:extLst>
          </p:cNvPr>
          <p:cNvSpPr>
            <a:spLocks noGrp="1"/>
          </p:cNvSpPr>
          <p:nvPr>
            <p:ph type="body" sz="quarter" idx="13" hasCustomPrompt="1"/>
          </p:nvPr>
        </p:nvSpPr>
        <p:spPr>
          <a:xfrm>
            <a:off x="566738" y="1659054"/>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9" name="Pladsholder til tekst 3">
            <a:extLst>
              <a:ext uri="{FF2B5EF4-FFF2-40B4-BE49-F238E27FC236}">
                <a16:creationId xmlns:a16="http://schemas.microsoft.com/office/drawing/2014/main" id="{A33A9808-3B41-42AA-B1A6-CBB6630BB77E}"/>
              </a:ext>
            </a:extLst>
          </p:cNvPr>
          <p:cNvSpPr>
            <a:spLocks noGrp="1"/>
          </p:cNvSpPr>
          <p:nvPr>
            <p:ph type="body" sz="quarter" idx="14" hasCustomPrompt="1"/>
          </p:nvPr>
        </p:nvSpPr>
        <p:spPr>
          <a:xfrm>
            <a:off x="2619300" y="1659054"/>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0" name="Pladsholder til tekst 4">
            <a:extLst>
              <a:ext uri="{FF2B5EF4-FFF2-40B4-BE49-F238E27FC236}">
                <a16:creationId xmlns:a16="http://schemas.microsoft.com/office/drawing/2014/main" id="{8889AF06-006D-4CCD-BA6E-313319D19785}"/>
              </a:ext>
            </a:extLst>
          </p:cNvPr>
          <p:cNvSpPr>
            <a:spLocks noGrp="1"/>
          </p:cNvSpPr>
          <p:nvPr>
            <p:ph type="body" sz="quarter" idx="15" hasCustomPrompt="1"/>
          </p:nvPr>
        </p:nvSpPr>
        <p:spPr>
          <a:xfrm>
            <a:off x="566738" y="3420250"/>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1" name="Pladsholder til tekst 5">
            <a:extLst>
              <a:ext uri="{FF2B5EF4-FFF2-40B4-BE49-F238E27FC236}">
                <a16:creationId xmlns:a16="http://schemas.microsoft.com/office/drawing/2014/main" id="{5BC049EE-1470-4BA6-AFBF-ABEE5D5640A1}"/>
              </a:ext>
            </a:extLst>
          </p:cNvPr>
          <p:cNvSpPr>
            <a:spLocks noGrp="1"/>
          </p:cNvSpPr>
          <p:nvPr>
            <p:ph type="body" sz="quarter" idx="16" hasCustomPrompt="1"/>
          </p:nvPr>
        </p:nvSpPr>
        <p:spPr>
          <a:xfrm>
            <a:off x="2619300" y="3420250"/>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2" name="Pladsholder til tekst 6">
            <a:extLst>
              <a:ext uri="{FF2B5EF4-FFF2-40B4-BE49-F238E27FC236}">
                <a16:creationId xmlns:a16="http://schemas.microsoft.com/office/drawing/2014/main" id="{3119D79E-CA8F-4343-A86E-01FBC0FFA4E7}"/>
              </a:ext>
            </a:extLst>
          </p:cNvPr>
          <p:cNvSpPr>
            <a:spLocks noGrp="1"/>
          </p:cNvSpPr>
          <p:nvPr>
            <p:ph type="body" sz="quarter" idx="17" hasCustomPrompt="1"/>
          </p:nvPr>
        </p:nvSpPr>
        <p:spPr>
          <a:xfrm>
            <a:off x="566738" y="5181445"/>
            <a:ext cx="2052561" cy="1108230"/>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3" name="Pladsholder til tekst 7">
            <a:extLst>
              <a:ext uri="{FF2B5EF4-FFF2-40B4-BE49-F238E27FC236}">
                <a16:creationId xmlns:a16="http://schemas.microsoft.com/office/drawing/2014/main" id="{B56612E9-9034-4945-A991-2AE79CB7CD43}"/>
              </a:ext>
            </a:extLst>
          </p:cNvPr>
          <p:cNvSpPr>
            <a:spLocks noGrp="1"/>
          </p:cNvSpPr>
          <p:nvPr>
            <p:ph type="body" sz="quarter" idx="18" hasCustomPrompt="1"/>
          </p:nvPr>
        </p:nvSpPr>
        <p:spPr>
          <a:xfrm>
            <a:off x="2619300" y="5181445"/>
            <a:ext cx="9001200" cy="1108230"/>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5" name="Pladsholder til billede 6">
            <a:extLst>
              <a:ext uri="{FF2B5EF4-FFF2-40B4-BE49-F238E27FC236}">
                <a16:creationId xmlns:a16="http://schemas.microsoft.com/office/drawing/2014/main" id="{EF66DBB0-1E2D-43B5-AF79-5C0BD7A13713}"/>
              </a:ext>
            </a:extLst>
          </p:cNvPr>
          <p:cNvSpPr>
            <a:spLocks noGrp="1"/>
          </p:cNvSpPr>
          <p:nvPr>
            <p:ph type="pic" sz="quarter" idx="19"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6" name="Date_DateCustomA">
            <a:extLst>
              <a:ext uri="{FF2B5EF4-FFF2-40B4-BE49-F238E27FC236}">
                <a16:creationId xmlns:a16="http://schemas.microsoft.com/office/drawing/2014/main" id="{6F742C7A-0AAE-4F4B-BE04-386E798A3F22}"/>
              </a:ext>
            </a:extLst>
          </p:cNvPr>
          <p:cNvSpPr>
            <a:spLocks noGrp="1"/>
          </p:cNvSpPr>
          <p:nvPr>
            <p:ph type="dt" sz="half" idx="20"/>
          </p:nvPr>
        </p:nvSpPr>
        <p:spPr/>
        <p:txBody>
          <a:bodyPr/>
          <a:lstStyle/>
          <a:p>
            <a:endParaRPr lang="da-DK"/>
          </a:p>
        </p:txBody>
      </p:sp>
      <p:sp>
        <p:nvSpPr>
          <p:cNvPr id="8" name="Pladsholder til sidefod 7">
            <a:extLst>
              <a:ext uri="{FF2B5EF4-FFF2-40B4-BE49-F238E27FC236}">
                <a16:creationId xmlns:a16="http://schemas.microsoft.com/office/drawing/2014/main" id="{8DD84ACE-F18C-4085-86CA-E5018A4459FC}"/>
              </a:ext>
            </a:extLst>
          </p:cNvPr>
          <p:cNvSpPr>
            <a:spLocks noGrp="1"/>
          </p:cNvSpPr>
          <p:nvPr>
            <p:ph type="ftr" sz="quarter" idx="21"/>
          </p:nvPr>
        </p:nvSpPr>
        <p:spPr/>
        <p:txBody>
          <a:bodyPr/>
          <a:lstStyle/>
          <a:p>
            <a:endParaRPr lang="da-DK"/>
          </a:p>
        </p:txBody>
      </p:sp>
      <p:sp>
        <p:nvSpPr>
          <p:cNvPr id="16" name="Pladsholder til slidenummer 15">
            <a:extLst>
              <a:ext uri="{FF2B5EF4-FFF2-40B4-BE49-F238E27FC236}">
                <a16:creationId xmlns:a16="http://schemas.microsoft.com/office/drawing/2014/main" id="{CE6F6A10-7FD5-4873-9BD2-BC15F298BC4F}"/>
              </a:ext>
            </a:extLst>
          </p:cNvPr>
          <p:cNvSpPr>
            <a:spLocks noGrp="1"/>
          </p:cNvSpPr>
          <p:nvPr>
            <p:ph type="sldNum" sz="quarter" idx="2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583042270"/>
      </p:ext>
    </p:extLst>
  </p:cSld>
  <p:clrMapOvr>
    <a:masterClrMapping/>
  </p:clrMapOvr>
  <p:extLst>
    <p:ext uri="{DCECCB84-F9BA-43D5-87BE-67443E8EF086}">
      <p15:sldGuideLst xmlns:p15="http://schemas.microsoft.com/office/powerpoint/2012/main">
        <p15:guide id="1" pos="1648">
          <p15:clr>
            <a:srgbClr val="FBAE40"/>
          </p15:clr>
        </p15:guide>
      </p15:sldGuideLst>
    </p:ext>
  </p:extLst>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Perlekæ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en-US"/>
              <a:t>Click to edit Master title style</a:t>
            </a:r>
            <a:endParaRPr lang="da-DK"/>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1370848225"/>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Perlekæ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en-US"/>
              <a:t>Click to edit Master title style</a:t>
            </a:r>
            <a:endParaRPr lang="da-DK"/>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2738120968"/>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Overskrift, logo og sidefo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1" name="Pladsholder til tekst 8">
            <a:extLst>
              <a:ext uri="{FF2B5EF4-FFF2-40B4-BE49-F238E27FC236}">
                <a16:creationId xmlns:a16="http://schemas.microsoft.com/office/drawing/2014/main" id="{E31D97E5-A119-4CCE-9CC4-F7B4303EA14A}"/>
              </a:ext>
            </a:extLst>
          </p:cNvPr>
          <p:cNvSpPr>
            <a:spLocks noGrp="1"/>
          </p:cNvSpPr>
          <p:nvPr>
            <p:ph type="body" sz="quarter" idx="19" hasCustomPrompt="1"/>
          </p:nvPr>
        </p:nvSpPr>
        <p:spPr>
          <a:xfrm>
            <a:off x="566737" y="5713364"/>
            <a:ext cx="542131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3" name="Date_DateCustomA"/>
          <p:cNvSpPr>
            <a:spLocks noGrp="1"/>
          </p:cNvSpPr>
          <p:nvPr>
            <p:ph type="dt" sz="half" idx="10"/>
          </p:nvPr>
        </p:nvSpPr>
        <p:spPr/>
        <p:txBody>
          <a:bodyPr/>
          <a:lstStyle/>
          <a:p>
            <a:endParaRPr lang="da-DK"/>
          </a:p>
        </p:txBody>
      </p:sp>
      <p:sp>
        <p:nvSpPr>
          <p:cNvPr id="4" name="FLD_PresentationTitle"/>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865148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ntaktperson">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
        <p:nvSpPr>
          <p:cNvPr id="11" name="Slide Number Placeholder 10" hidden="1"/>
          <p:cNvSpPr>
            <a:spLocks noGrp="1"/>
          </p:cNvSpPr>
          <p:nvPr>
            <p:ph type="sldNum" sz="quarter" idx="19"/>
          </p:nvPr>
        </p:nvSpPr>
        <p:spPr>
          <a:xfrm>
            <a:off x="0" y="6876000"/>
            <a:ext cx="0" cy="0"/>
          </a:xfrm>
        </p:spPr>
        <p:txBody>
          <a:bodyPr/>
          <a:lstStyle>
            <a:lvl1pPr>
              <a:defRPr sz="100">
                <a:noFill/>
              </a:defRPr>
            </a:lvl1pPr>
          </a:lstStyle>
          <a:p>
            <a:endParaRPr lang="da-DK"/>
          </a:p>
        </p:txBody>
      </p:sp>
      <p:sp>
        <p:nvSpPr>
          <p:cNvPr id="8" name="Date_DateCustomA" hidden="1"/>
          <p:cNvSpPr>
            <a:spLocks noGrp="1"/>
          </p:cNvSpPr>
          <p:nvPr>
            <p:ph type="dt" sz="half" idx="17"/>
          </p:nvPr>
        </p:nvSpPr>
        <p:spPr>
          <a:xfrm>
            <a:off x="0" y="6876000"/>
            <a:ext cx="0" cy="0"/>
          </a:xfrm>
        </p:spPr>
        <p:txBody>
          <a:bodyPr/>
          <a:lstStyle>
            <a:lvl1pPr>
              <a:defRPr sz="100">
                <a:noFill/>
              </a:defRPr>
            </a:lvl1pPr>
          </a:lstStyle>
          <a:p>
            <a:endParaRPr lang="da-DK"/>
          </a:p>
        </p:txBody>
      </p:sp>
      <p:sp>
        <p:nvSpPr>
          <p:cNvPr id="9" name="Footer Placeholder 8" hidden="1"/>
          <p:cNvSpPr>
            <a:spLocks noGrp="1"/>
          </p:cNvSpPr>
          <p:nvPr>
            <p:ph type="ftr" sz="quarter" idx="18"/>
          </p:nvPr>
        </p:nvSpPr>
        <p:spPr>
          <a:xfrm>
            <a:off x="0" y="6876000"/>
            <a:ext cx="0" cy="0"/>
          </a:xfrm>
        </p:spPr>
        <p:txBody>
          <a:bodyPr/>
          <a:lstStyle>
            <a:lvl1pPr>
              <a:defRPr sz="100">
                <a:noFill/>
              </a:defRPr>
            </a:lvl1pPr>
          </a:lstStyle>
          <a:p>
            <a:endParaRPr lang="da-DK"/>
          </a:p>
        </p:txBody>
      </p:sp>
      <p:sp>
        <p:nvSpPr>
          <p:cNvPr id="3" name="USR_Title">
            <a:extLst>
              <a:ext uri="{FF2B5EF4-FFF2-40B4-BE49-F238E27FC236}">
                <a16:creationId xmlns:a16="http://schemas.microsoft.com/office/drawing/2014/main" id="{49FD9FB1-6275-438B-A728-A4490EA66D2D}"/>
              </a:ext>
            </a:extLst>
          </p:cNvPr>
          <p:cNvSpPr txBox="1"/>
          <p:nvPr userDrawn="1"/>
        </p:nvSpPr>
        <p:spPr>
          <a:xfrm>
            <a:off x="5379242" y="2432070"/>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Titel</a:t>
            </a:r>
          </a:p>
        </p:txBody>
      </p:sp>
      <p:sp>
        <p:nvSpPr>
          <p:cNvPr id="4" name="USR_Name">
            <a:extLst>
              <a:ext uri="{FF2B5EF4-FFF2-40B4-BE49-F238E27FC236}">
                <a16:creationId xmlns:a16="http://schemas.microsoft.com/office/drawing/2014/main" id="{00A3DBFF-58EF-4D68-BFD5-C4D4416911AF}"/>
              </a:ext>
            </a:extLst>
          </p:cNvPr>
          <p:cNvSpPr txBox="1"/>
          <p:nvPr userDrawn="1"/>
        </p:nvSpPr>
        <p:spPr>
          <a:xfrm>
            <a:off x="5379242" y="2830714"/>
            <a:ext cx="3668711"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Navn</a:t>
            </a:r>
          </a:p>
        </p:txBody>
      </p:sp>
      <p:sp>
        <p:nvSpPr>
          <p:cNvPr id="6" name="USR_DirectPhone">
            <a:extLst>
              <a:ext uri="{FF2B5EF4-FFF2-40B4-BE49-F238E27FC236}">
                <a16:creationId xmlns:a16="http://schemas.microsoft.com/office/drawing/2014/main" id="{9040EACF-93B9-4DD8-8EB4-109A65C22AF5}"/>
              </a:ext>
            </a:extLst>
          </p:cNvPr>
          <p:cNvSpPr txBox="1"/>
          <p:nvPr userDrawn="1"/>
        </p:nvSpPr>
        <p:spPr>
          <a:xfrm>
            <a:off x="5379242" y="3230563"/>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Tlf.:</a:t>
            </a:r>
          </a:p>
        </p:txBody>
      </p:sp>
      <p:sp>
        <p:nvSpPr>
          <p:cNvPr id="7" name="USR_Email">
            <a:extLst>
              <a:ext uri="{FF2B5EF4-FFF2-40B4-BE49-F238E27FC236}">
                <a16:creationId xmlns:a16="http://schemas.microsoft.com/office/drawing/2014/main" id="{D2F8C8E9-A4E9-4AF2-A53C-B9E10BB16644}"/>
              </a:ext>
            </a:extLst>
          </p:cNvPr>
          <p:cNvSpPr txBox="1"/>
          <p:nvPr userDrawn="1"/>
        </p:nvSpPr>
        <p:spPr>
          <a:xfrm>
            <a:off x="5379242" y="3623862"/>
            <a:ext cx="366395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e-mail</a:t>
            </a:r>
          </a:p>
        </p:txBody>
      </p:sp>
      <p:sp>
        <p:nvSpPr>
          <p:cNvPr id="13" name="TextBox 12">
            <a:extLst>
              <a:ext uri="{FF2B5EF4-FFF2-40B4-BE49-F238E27FC236}">
                <a16:creationId xmlns:a16="http://schemas.microsoft.com/office/drawing/2014/main" id="{67565F83-A45D-46B6-99CB-E67F9DF3879A}"/>
              </a:ext>
            </a:extLst>
          </p:cNvPr>
          <p:cNvSpPr txBox="1"/>
          <p:nvPr userDrawn="1"/>
        </p:nvSpPr>
        <p:spPr>
          <a:xfrm>
            <a:off x="5360192" y="491395"/>
            <a:ext cx="6263553" cy="369332"/>
          </a:xfrm>
          <a:prstGeom prst="rect">
            <a:avLst/>
          </a:prstGeom>
          <a:noFill/>
        </p:spPr>
        <p:txBody>
          <a:bodyPr wrap="square" lIns="0" tIns="0" rIns="0" bIns="0" rtlCol="0">
            <a:spAutoFit/>
          </a:bodyPr>
          <a:lstStyle/>
          <a:p>
            <a:r>
              <a:rPr lang="da-DK" sz="2400">
                <a:solidFill>
                  <a:srgbClr val="07094A"/>
                </a:solidFill>
                <a:latin typeface="+mj-lt"/>
              </a:rPr>
              <a:t>Kontaktperson</a:t>
            </a:r>
          </a:p>
        </p:txBody>
      </p:sp>
      <p:sp>
        <p:nvSpPr>
          <p:cNvPr id="19" name="TextBox 18">
            <a:extLst>
              <a:ext uri="{FF2B5EF4-FFF2-40B4-BE49-F238E27FC236}">
                <a16:creationId xmlns:a16="http://schemas.microsoft.com/office/drawing/2014/main" id="{2D0AD4EF-CDA9-4966-BE85-2AA10BF8FE9D}"/>
              </a:ext>
            </a:extLst>
          </p:cNvPr>
          <p:cNvSpPr txBox="1"/>
          <p:nvPr userDrawn="1"/>
        </p:nvSpPr>
        <p:spPr>
          <a:xfrm>
            <a:off x="5360003" y="1654376"/>
            <a:ext cx="4870450" cy="276999"/>
          </a:xfrm>
          <a:prstGeom prst="rect">
            <a:avLst/>
          </a:prstGeom>
          <a:noFill/>
        </p:spPr>
        <p:txBody>
          <a:bodyPr wrap="square" lIns="0" tIns="0" rIns="0" bIns="0" rtlCol="0">
            <a:spAutoFit/>
          </a:bodyPr>
          <a:lstStyle/>
          <a:p>
            <a:r>
              <a:rPr lang="da-DK" sz="1800">
                <a:solidFill>
                  <a:srgbClr val="07094A"/>
                </a:solidFill>
              </a:rPr>
              <a:t>Ønsker du yderligere information kontakt:</a:t>
            </a:r>
          </a:p>
        </p:txBody>
      </p:sp>
    </p:spTree>
    <p:extLst>
      <p:ext uri="{BB962C8B-B14F-4D97-AF65-F5344CB8AC3E}">
        <p14:creationId xmlns:p14="http://schemas.microsoft.com/office/powerpoint/2010/main" val="4169374529"/>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Logo og sidefod">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da-DK"/>
          </a:p>
        </p:txBody>
      </p:sp>
      <p:sp>
        <p:nvSpPr>
          <p:cNvPr id="3" name="FLD_PresentationTitle"/>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24C8C45C-947F-4981-8B3F-4F32E973C901}" type="slidenum">
              <a:rPr lang="da-DK" smtClean="0"/>
              <a:t>‹#›</a:t>
            </a:fld>
            <a:endParaRPr lang="da-DK"/>
          </a:p>
        </p:txBody>
      </p:sp>
      <p:sp>
        <p:nvSpPr>
          <p:cNvPr id="7"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1402068500"/>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Kontakt rådgiver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en-US"/>
              <a:t>Click to edit Master title style</a:t>
            </a:r>
            <a:endParaRPr lang="da-DK"/>
          </a:p>
        </p:txBody>
      </p:sp>
      <p:sp>
        <p:nvSpPr>
          <p:cNvPr id="10" name="Text Placeholder 2">
            <a:extLst>
              <a:ext uri="{FF2B5EF4-FFF2-40B4-BE49-F238E27FC236}">
                <a16:creationId xmlns:a16="http://schemas.microsoft.com/office/drawing/2014/main" id="{8682A2CD-2C91-4D7A-8FCD-62D8DEEE6D0C}"/>
              </a:ext>
            </a:extLst>
          </p:cNvPr>
          <p:cNvSpPr>
            <a:spLocks noGrp="1"/>
          </p:cNvSpPr>
          <p:nvPr>
            <p:ph type="body" sz="quarter" idx="14" hasCustomPrompt="1"/>
          </p:nvPr>
        </p:nvSpPr>
        <p:spPr>
          <a:xfrm>
            <a:off x="251152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1" name="Text Placeholder 3">
            <a:extLst>
              <a:ext uri="{FF2B5EF4-FFF2-40B4-BE49-F238E27FC236}">
                <a16:creationId xmlns:a16="http://schemas.microsoft.com/office/drawing/2014/main" id="{94FF3D4E-95F6-4B42-A300-355676E021C4}"/>
              </a:ext>
            </a:extLst>
          </p:cNvPr>
          <p:cNvSpPr>
            <a:spLocks noGrp="1"/>
          </p:cNvSpPr>
          <p:nvPr>
            <p:ph type="body" sz="quarter" idx="15" hasCustomPrompt="1"/>
          </p:nvPr>
        </p:nvSpPr>
        <p:spPr>
          <a:xfrm>
            <a:off x="251152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12" name="Text Placeholder 4">
            <a:extLst>
              <a:ext uri="{FF2B5EF4-FFF2-40B4-BE49-F238E27FC236}">
                <a16:creationId xmlns:a16="http://schemas.microsoft.com/office/drawing/2014/main" id="{D141DBBC-1A40-47EB-875F-45C903D29781}"/>
              </a:ext>
            </a:extLst>
          </p:cNvPr>
          <p:cNvSpPr>
            <a:spLocks noGrp="1"/>
          </p:cNvSpPr>
          <p:nvPr>
            <p:ph type="body" sz="quarter" idx="16" hasCustomPrompt="1"/>
          </p:nvPr>
        </p:nvSpPr>
        <p:spPr>
          <a:xfrm>
            <a:off x="251152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14" name="Text Placeholder 5">
            <a:extLst>
              <a:ext uri="{FF2B5EF4-FFF2-40B4-BE49-F238E27FC236}">
                <a16:creationId xmlns:a16="http://schemas.microsoft.com/office/drawing/2014/main" id="{913D1544-48C5-40C1-825E-6336D435B3C3}"/>
              </a:ext>
            </a:extLst>
          </p:cNvPr>
          <p:cNvSpPr>
            <a:spLocks noGrp="1"/>
          </p:cNvSpPr>
          <p:nvPr>
            <p:ph type="body" sz="quarter" idx="17" hasCustomPrompt="1"/>
          </p:nvPr>
        </p:nvSpPr>
        <p:spPr>
          <a:xfrm>
            <a:off x="151288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7" name="Picture Placeholder 6">
            <a:extLst>
              <a:ext uri="{FF2B5EF4-FFF2-40B4-BE49-F238E27FC236}">
                <a16:creationId xmlns:a16="http://schemas.microsoft.com/office/drawing/2014/main" id="{212B8E67-0421-474E-9605-ACC988CF406F}"/>
              </a:ext>
            </a:extLst>
          </p:cNvPr>
          <p:cNvSpPr>
            <a:spLocks noGrp="1"/>
          </p:cNvSpPr>
          <p:nvPr>
            <p:ph type="pic" sz="quarter" idx="13" hasCustomPrompt="1"/>
          </p:nvPr>
        </p:nvSpPr>
        <p:spPr>
          <a:xfrm>
            <a:off x="151345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18" name="Text Placeholder 2">
            <a:extLst>
              <a:ext uri="{FF2B5EF4-FFF2-40B4-BE49-F238E27FC236}">
                <a16:creationId xmlns:a16="http://schemas.microsoft.com/office/drawing/2014/main" id="{42AA3A10-E6AC-49C4-BB31-63FAD8B4823A}"/>
              </a:ext>
            </a:extLst>
          </p:cNvPr>
          <p:cNvSpPr>
            <a:spLocks noGrp="1"/>
          </p:cNvSpPr>
          <p:nvPr>
            <p:ph type="body" sz="quarter" idx="18" hasCustomPrompt="1"/>
          </p:nvPr>
        </p:nvSpPr>
        <p:spPr>
          <a:xfrm>
            <a:off x="6931913" y="1974457"/>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9" name="Text Placeholder 3">
            <a:extLst>
              <a:ext uri="{FF2B5EF4-FFF2-40B4-BE49-F238E27FC236}">
                <a16:creationId xmlns:a16="http://schemas.microsoft.com/office/drawing/2014/main" id="{D85774B6-51E0-46E1-A6AF-CEF6D5E78CCB}"/>
              </a:ext>
            </a:extLst>
          </p:cNvPr>
          <p:cNvSpPr>
            <a:spLocks noGrp="1"/>
          </p:cNvSpPr>
          <p:nvPr>
            <p:ph type="body" sz="quarter" idx="19" hasCustomPrompt="1"/>
          </p:nvPr>
        </p:nvSpPr>
        <p:spPr>
          <a:xfrm>
            <a:off x="6931913" y="2381094"/>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0" name="Text Placeholder 4">
            <a:extLst>
              <a:ext uri="{FF2B5EF4-FFF2-40B4-BE49-F238E27FC236}">
                <a16:creationId xmlns:a16="http://schemas.microsoft.com/office/drawing/2014/main" id="{5F361307-9797-4929-B4B6-D18833C1CF1E}"/>
              </a:ext>
            </a:extLst>
          </p:cNvPr>
          <p:cNvSpPr>
            <a:spLocks noGrp="1"/>
          </p:cNvSpPr>
          <p:nvPr>
            <p:ph type="body" sz="quarter" idx="20" hasCustomPrompt="1"/>
          </p:nvPr>
        </p:nvSpPr>
        <p:spPr>
          <a:xfrm>
            <a:off x="6931913" y="2657200"/>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1" name="Text Placeholder 5">
            <a:extLst>
              <a:ext uri="{FF2B5EF4-FFF2-40B4-BE49-F238E27FC236}">
                <a16:creationId xmlns:a16="http://schemas.microsoft.com/office/drawing/2014/main" id="{66719085-B787-4BB6-9799-6A50C710F2FB}"/>
              </a:ext>
            </a:extLst>
          </p:cNvPr>
          <p:cNvSpPr>
            <a:spLocks noGrp="1"/>
          </p:cNvSpPr>
          <p:nvPr>
            <p:ph type="body" sz="quarter" idx="21" hasCustomPrompt="1"/>
          </p:nvPr>
        </p:nvSpPr>
        <p:spPr>
          <a:xfrm>
            <a:off x="5933280" y="2982520"/>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2" name="Picture Placeholder 6">
            <a:extLst>
              <a:ext uri="{FF2B5EF4-FFF2-40B4-BE49-F238E27FC236}">
                <a16:creationId xmlns:a16="http://schemas.microsoft.com/office/drawing/2014/main" id="{EC63E4CB-FA04-4B13-B561-8EF667946D04}"/>
              </a:ext>
            </a:extLst>
          </p:cNvPr>
          <p:cNvSpPr>
            <a:spLocks noGrp="1"/>
          </p:cNvSpPr>
          <p:nvPr>
            <p:ph type="pic" sz="quarter" idx="22" hasCustomPrompt="1"/>
          </p:nvPr>
        </p:nvSpPr>
        <p:spPr>
          <a:xfrm>
            <a:off x="5933842" y="1974064"/>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23" name="Text Placeholder 2">
            <a:extLst>
              <a:ext uri="{FF2B5EF4-FFF2-40B4-BE49-F238E27FC236}">
                <a16:creationId xmlns:a16="http://schemas.microsoft.com/office/drawing/2014/main" id="{12226200-7D0E-4E89-BB47-BEF385EED160}"/>
              </a:ext>
            </a:extLst>
          </p:cNvPr>
          <p:cNvSpPr>
            <a:spLocks noGrp="1"/>
          </p:cNvSpPr>
          <p:nvPr>
            <p:ph type="body" sz="quarter" idx="23" hasCustomPrompt="1"/>
          </p:nvPr>
        </p:nvSpPr>
        <p:spPr>
          <a:xfrm>
            <a:off x="4723445"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4" name="Text Placeholder 3">
            <a:extLst>
              <a:ext uri="{FF2B5EF4-FFF2-40B4-BE49-F238E27FC236}">
                <a16:creationId xmlns:a16="http://schemas.microsoft.com/office/drawing/2014/main" id="{3E85F4F3-BEC7-475E-9AE6-24551ED59768}"/>
              </a:ext>
            </a:extLst>
          </p:cNvPr>
          <p:cNvSpPr>
            <a:spLocks noGrp="1"/>
          </p:cNvSpPr>
          <p:nvPr>
            <p:ph type="body" sz="quarter" idx="24" hasCustomPrompt="1"/>
          </p:nvPr>
        </p:nvSpPr>
        <p:spPr>
          <a:xfrm>
            <a:off x="4723445"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5" name="Text Placeholder 4">
            <a:extLst>
              <a:ext uri="{FF2B5EF4-FFF2-40B4-BE49-F238E27FC236}">
                <a16:creationId xmlns:a16="http://schemas.microsoft.com/office/drawing/2014/main" id="{F1AB4377-59B2-49ED-BD4C-700A6C8A2756}"/>
              </a:ext>
            </a:extLst>
          </p:cNvPr>
          <p:cNvSpPr>
            <a:spLocks noGrp="1"/>
          </p:cNvSpPr>
          <p:nvPr>
            <p:ph type="body" sz="quarter" idx="25" hasCustomPrompt="1"/>
          </p:nvPr>
        </p:nvSpPr>
        <p:spPr>
          <a:xfrm>
            <a:off x="4723445"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6" name="Text Placeholder 5">
            <a:extLst>
              <a:ext uri="{FF2B5EF4-FFF2-40B4-BE49-F238E27FC236}">
                <a16:creationId xmlns:a16="http://schemas.microsoft.com/office/drawing/2014/main" id="{F4BE0B1B-2229-4264-8C1B-C5275C0A3A4D}"/>
              </a:ext>
            </a:extLst>
          </p:cNvPr>
          <p:cNvSpPr>
            <a:spLocks noGrp="1"/>
          </p:cNvSpPr>
          <p:nvPr>
            <p:ph type="body" sz="quarter" idx="26" hasCustomPrompt="1"/>
          </p:nvPr>
        </p:nvSpPr>
        <p:spPr>
          <a:xfrm>
            <a:off x="3724812"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7" name="Picture Placeholder 6">
            <a:extLst>
              <a:ext uri="{FF2B5EF4-FFF2-40B4-BE49-F238E27FC236}">
                <a16:creationId xmlns:a16="http://schemas.microsoft.com/office/drawing/2014/main" id="{D849BB38-5FC6-4C49-8D27-D5DF5505D74F}"/>
              </a:ext>
            </a:extLst>
          </p:cNvPr>
          <p:cNvSpPr>
            <a:spLocks noGrp="1"/>
          </p:cNvSpPr>
          <p:nvPr>
            <p:ph type="pic" sz="quarter" idx="27" hasCustomPrompt="1"/>
          </p:nvPr>
        </p:nvSpPr>
        <p:spPr>
          <a:xfrm>
            <a:off x="3725374"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599369004"/>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Kontakt rådgi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28" name="Text Placeholder 2">
            <a:extLst>
              <a:ext uri="{FF2B5EF4-FFF2-40B4-BE49-F238E27FC236}">
                <a16:creationId xmlns:a16="http://schemas.microsoft.com/office/drawing/2014/main" id="{20D3F947-597C-493E-9EC8-224CBA5B6C06}"/>
              </a:ext>
            </a:extLst>
          </p:cNvPr>
          <p:cNvSpPr>
            <a:spLocks noGrp="1"/>
          </p:cNvSpPr>
          <p:nvPr>
            <p:ph type="body" sz="quarter" idx="14" hasCustomPrompt="1"/>
          </p:nvPr>
        </p:nvSpPr>
        <p:spPr>
          <a:xfrm>
            <a:off x="473656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9" name="Text Placeholder 3">
            <a:extLst>
              <a:ext uri="{FF2B5EF4-FFF2-40B4-BE49-F238E27FC236}">
                <a16:creationId xmlns:a16="http://schemas.microsoft.com/office/drawing/2014/main" id="{62308014-FDE1-41AC-A7E4-C7D3CD7316D7}"/>
              </a:ext>
            </a:extLst>
          </p:cNvPr>
          <p:cNvSpPr>
            <a:spLocks noGrp="1"/>
          </p:cNvSpPr>
          <p:nvPr>
            <p:ph type="body" sz="quarter" idx="15" hasCustomPrompt="1"/>
          </p:nvPr>
        </p:nvSpPr>
        <p:spPr>
          <a:xfrm>
            <a:off x="473656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0" name="Text Placeholder 4">
            <a:extLst>
              <a:ext uri="{FF2B5EF4-FFF2-40B4-BE49-F238E27FC236}">
                <a16:creationId xmlns:a16="http://schemas.microsoft.com/office/drawing/2014/main" id="{171C826D-1823-42E2-9F90-7AB6F8CDA8DB}"/>
              </a:ext>
            </a:extLst>
          </p:cNvPr>
          <p:cNvSpPr>
            <a:spLocks noGrp="1"/>
          </p:cNvSpPr>
          <p:nvPr>
            <p:ph type="body" sz="quarter" idx="16" hasCustomPrompt="1"/>
          </p:nvPr>
        </p:nvSpPr>
        <p:spPr>
          <a:xfrm>
            <a:off x="473656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1" name="Text Placeholder 5">
            <a:extLst>
              <a:ext uri="{FF2B5EF4-FFF2-40B4-BE49-F238E27FC236}">
                <a16:creationId xmlns:a16="http://schemas.microsoft.com/office/drawing/2014/main" id="{CED6844E-23D0-4DC5-BFF7-6CD4E330E45D}"/>
              </a:ext>
            </a:extLst>
          </p:cNvPr>
          <p:cNvSpPr>
            <a:spLocks noGrp="1"/>
          </p:cNvSpPr>
          <p:nvPr>
            <p:ph type="body" sz="quarter" idx="17" hasCustomPrompt="1"/>
          </p:nvPr>
        </p:nvSpPr>
        <p:spPr>
          <a:xfrm>
            <a:off x="373792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2" name="Picture Placeholder 6">
            <a:extLst>
              <a:ext uri="{FF2B5EF4-FFF2-40B4-BE49-F238E27FC236}">
                <a16:creationId xmlns:a16="http://schemas.microsoft.com/office/drawing/2014/main" id="{8922F614-DDD7-411B-96E9-EDAA6C03E41F}"/>
              </a:ext>
            </a:extLst>
          </p:cNvPr>
          <p:cNvSpPr>
            <a:spLocks noGrp="1"/>
          </p:cNvSpPr>
          <p:nvPr>
            <p:ph type="pic" sz="quarter" idx="13" hasCustomPrompt="1"/>
          </p:nvPr>
        </p:nvSpPr>
        <p:spPr>
          <a:xfrm>
            <a:off x="373849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3" name="Text Placeholder 2">
            <a:extLst>
              <a:ext uri="{FF2B5EF4-FFF2-40B4-BE49-F238E27FC236}">
                <a16:creationId xmlns:a16="http://schemas.microsoft.com/office/drawing/2014/main" id="{2D92932D-107F-4447-A328-BA2B7E96E387}"/>
              </a:ext>
            </a:extLst>
          </p:cNvPr>
          <p:cNvSpPr>
            <a:spLocks noGrp="1"/>
          </p:cNvSpPr>
          <p:nvPr>
            <p:ph type="body" sz="quarter" idx="18" hasCustomPrompt="1"/>
          </p:nvPr>
        </p:nvSpPr>
        <p:spPr>
          <a:xfrm>
            <a:off x="2511521" y="410464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4" name="Text Placeholder 3">
            <a:extLst>
              <a:ext uri="{FF2B5EF4-FFF2-40B4-BE49-F238E27FC236}">
                <a16:creationId xmlns:a16="http://schemas.microsoft.com/office/drawing/2014/main" id="{C68D2EDD-F6BC-4C87-B8FD-B6BEC807DE25}"/>
              </a:ext>
            </a:extLst>
          </p:cNvPr>
          <p:cNvSpPr>
            <a:spLocks noGrp="1"/>
          </p:cNvSpPr>
          <p:nvPr>
            <p:ph type="body" sz="quarter" idx="19" hasCustomPrompt="1"/>
          </p:nvPr>
        </p:nvSpPr>
        <p:spPr>
          <a:xfrm>
            <a:off x="2511521" y="451127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5" name="Text Placeholder 4">
            <a:extLst>
              <a:ext uri="{FF2B5EF4-FFF2-40B4-BE49-F238E27FC236}">
                <a16:creationId xmlns:a16="http://schemas.microsoft.com/office/drawing/2014/main" id="{599780DD-E7D7-4F7E-80B2-0DD526D228D6}"/>
              </a:ext>
            </a:extLst>
          </p:cNvPr>
          <p:cNvSpPr>
            <a:spLocks noGrp="1"/>
          </p:cNvSpPr>
          <p:nvPr>
            <p:ph type="body" sz="quarter" idx="20" hasCustomPrompt="1"/>
          </p:nvPr>
        </p:nvSpPr>
        <p:spPr>
          <a:xfrm>
            <a:off x="2511521" y="478738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6" name="Text Placeholder 5">
            <a:extLst>
              <a:ext uri="{FF2B5EF4-FFF2-40B4-BE49-F238E27FC236}">
                <a16:creationId xmlns:a16="http://schemas.microsoft.com/office/drawing/2014/main" id="{911548C4-85E9-4543-9D7A-0CD58CB14051}"/>
              </a:ext>
            </a:extLst>
          </p:cNvPr>
          <p:cNvSpPr>
            <a:spLocks noGrp="1"/>
          </p:cNvSpPr>
          <p:nvPr>
            <p:ph type="body" sz="quarter" idx="21" hasCustomPrompt="1"/>
          </p:nvPr>
        </p:nvSpPr>
        <p:spPr>
          <a:xfrm>
            <a:off x="1512888" y="511270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7" name="Picture Placeholder 6">
            <a:extLst>
              <a:ext uri="{FF2B5EF4-FFF2-40B4-BE49-F238E27FC236}">
                <a16:creationId xmlns:a16="http://schemas.microsoft.com/office/drawing/2014/main" id="{A211BB14-F05E-416F-BEED-A614B0EC4232}"/>
              </a:ext>
            </a:extLst>
          </p:cNvPr>
          <p:cNvSpPr>
            <a:spLocks noGrp="1"/>
          </p:cNvSpPr>
          <p:nvPr>
            <p:ph type="pic" sz="quarter" idx="22" hasCustomPrompt="1"/>
          </p:nvPr>
        </p:nvSpPr>
        <p:spPr>
          <a:xfrm>
            <a:off x="1513450" y="410424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8" name="Text Placeholder 2">
            <a:extLst>
              <a:ext uri="{FF2B5EF4-FFF2-40B4-BE49-F238E27FC236}">
                <a16:creationId xmlns:a16="http://schemas.microsoft.com/office/drawing/2014/main" id="{49E428A6-BF76-464F-8ED7-1D821CE80F19}"/>
              </a:ext>
            </a:extLst>
          </p:cNvPr>
          <p:cNvSpPr>
            <a:spLocks noGrp="1"/>
          </p:cNvSpPr>
          <p:nvPr>
            <p:ph type="body" sz="quarter" idx="23" hasCustomPrompt="1"/>
          </p:nvPr>
        </p:nvSpPr>
        <p:spPr>
          <a:xfrm>
            <a:off x="6934931"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9" name="Text Placeholder 3">
            <a:extLst>
              <a:ext uri="{FF2B5EF4-FFF2-40B4-BE49-F238E27FC236}">
                <a16:creationId xmlns:a16="http://schemas.microsoft.com/office/drawing/2014/main" id="{1F1B23FE-CA38-4C73-B19C-9C89D3929AA9}"/>
              </a:ext>
            </a:extLst>
          </p:cNvPr>
          <p:cNvSpPr>
            <a:spLocks noGrp="1"/>
          </p:cNvSpPr>
          <p:nvPr>
            <p:ph type="body" sz="quarter" idx="24" hasCustomPrompt="1"/>
          </p:nvPr>
        </p:nvSpPr>
        <p:spPr>
          <a:xfrm>
            <a:off x="6934931"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40" name="Text Placeholder 4">
            <a:extLst>
              <a:ext uri="{FF2B5EF4-FFF2-40B4-BE49-F238E27FC236}">
                <a16:creationId xmlns:a16="http://schemas.microsoft.com/office/drawing/2014/main" id="{D119D660-6531-4662-9860-9E0E8C4EF071}"/>
              </a:ext>
            </a:extLst>
          </p:cNvPr>
          <p:cNvSpPr>
            <a:spLocks noGrp="1"/>
          </p:cNvSpPr>
          <p:nvPr>
            <p:ph type="body" sz="quarter" idx="25" hasCustomPrompt="1"/>
          </p:nvPr>
        </p:nvSpPr>
        <p:spPr>
          <a:xfrm>
            <a:off x="6934931"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41" name="Text Placeholder 5">
            <a:extLst>
              <a:ext uri="{FF2B5EF4-FFF2-40B4-BE49-F238E27FC236}">
                <a16:creationId xmlns:a16="http://schemas.microsoft.com/office/drawing/2014/main" id="{D6518E2C-C688-4EA7-95DA-F1C6CAFEF12B}"/>
              </a:ext>
            </a:extLst>
          </p:cNvPr>
          <p:cNvSpPr>
            <a:spLocks noGrp="1"/>
          </p:cNvSpPr>
          <p:nvPr>
            <p:ph type="body" sz="quarter" idx="26" hasCustomPrompt="1"/>
          </p:nvPr>
        </p:nvSpPr>
        <p:spPr>
          <a:xfrm>
            <a:off x="5936298"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42" name="Picture Placeholder 6">
            <a:extLst>
              <a:ext uri="{FF2B5EF4-FFF2-40B4-BE49-F238E27FC236}">
                <a16:creationId xmlns:a16="http://schemas.microsoft.com/office/drawing/2014/main" id="{0670AEA0-F795-4792-92CA-F9F4D9ABD3BF}"/>
              </a:ext>
            </a:extLst>
          </p:cNvPr>
          <p:cNvSpPr>
            <a:spLocks noGrp="1"/>
          </p:cNvSpPr>
          <p:nvPr>
            <p:ph type="pic" sz="quarter" idx="27" hasCustomPrompt="1"/>
          </p:nvPr>
        </p:nvSpPr>
        <p:spPr>
          <a:xfrm>
            <a:off x="5936860"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Tree>
    <p:extLst>
      <p:ext uri="{BB962C8B-B14F-4D97-AF65-F5344CB8AC3E}">
        <p14:creationId xmlns:p14="http://schemas.microsoft.com/office/powerpoint/2010/main" val="413022173"/>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rgbClr val="EDE8E6"/>
          </a:solidFill>
        </p:spPr>
        <p:txBody>
          <a:bodyPr lIns="0" tIns="108000"/>
          <a:lstStyle>
            <a:lvl1pPr marL="0" indent="0" algn="ctr">
              <a:buNone/>
              <a:defRPr sz="1600" baseline="0">
                <a:solidFill>
                  <a:schemeClr val="tx1"/>
                </a:solidFill>
              </a:defRPr>
            </a:lvl1pPr>
          </a:lstStyle>
          <a:p>
            <a:r>
              <a:rPr lang="da-DK"/>
              <a:t>Klik på denne pladsholder og indsæt billede via Images Library.</a:t>
            </a:r>
          </a:p>
        </p:txBody>
      </p:sp>
      <p:sp>
        <p:nvSpPr>
          <p:cNvPr id="2" name="Title 1"/>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600" b="1" baseline="0">
                <a:solidFill>
                  <a:schemeClr val="bg1"/>
                </a:solidFill>
                <a:latin typeface="+mn-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9" name="Date_DateCustomA" hidden="1"/>
          <p:cNvSpPr>
            <a:spLocks noGrp="1"/>
          </p:cNvSpPr>
          <p:nvPr>
            <p:ph type="dt" sz="half" idx="10"/>
          </p:nvPr>
        </p:nvSpPr>
        <p:spPr>
          <a:xfrm>
            <a:off x="0" y="6912000"/>
            <a:ext cx="0" cy="0"/>
          </a:xfrm>
        </p:spPr>
        <p:txBody>
          <a:bodyPr/>
          <a:lstStyle>
            <a:lvl1pPr>
              <a:defRPr sz="100">
                <a:noFill/>
              </a:defRPr>
            </a:lvl1pPr>
          </a:lstStyle>
          <a:p>
            <a:endParaRPr lang="da-DK"/>
          </a:p>
        </p:txBody>
      </p:sp>
      <p:pic>
        <p:nvPicPr>
          <p:cNvPr id="11" name="Logo_white">
            <a:extLst>
              <a:ext uri="{FF2B5EF4-FFF2-40B4-BE49-F238E27FC236}">
                <a16:creationId xmlns:a16="http://schemas.microsoft.com/office/drawing/2014/main" id="{C30F2145-807F-4C32-8746-6E0EF33460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459569000"/>
      </p:ext>
    </p:extLst>
  </p:cSld>
  <p:clrMapOvr>
    <a:masterClrMapping/>
  </p:clrMapOvr>
  <p:extLst>
    <p:ext uri="{DCECCB84-F9BA-43D5-87BE-67443E8EF086}">
      <p15:sldGuideLst xmlns:p15="http://schemas.microsoft.com/office/powerpoint/2012/main">
        <p15:guide id="1" pos="1360">
          <p15:clr>
            <a:srgbClr val="FBAE40"/>
          </p15:clr>
        </p15:guide>
        <p15:guide id="2" orient="horz" pos="2082">
          <p15:clr>
            <a:srgbClr val="FBAE40"/>
          </p15:clr>
        </p15:guide>
        <p15:guide id="3" orient="horz" pos="2131">
          <p15:clr>
            <a:srgbClr val="FBAE40"/>
          </p15:clr>
        </p15:guide>
        <p15:guide id="4" pos="6317">
          <p15:clr>
            <a:srgbClr val="FBAE40"/>
          </p15:clr>
        </p15:guide>
      </p15:sldGuideLst>
    </p:ext>
  </p:extLs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Kontaktperson">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
        <p:nvSpPr>
          <p:cNvPr id="11" name="Slide Number Placeholder 10" hidden="1"/>
          <p:cNvSpPr>
            <a:spLocks noGrp="1"/>
          </p:cNvSpPr>
          <p:nvPr>
            <p:ph type="sldNum" sz="quarter" idx="19"/>
          </p:nvPr>
        </p:nvSpPr>
        <p:spPr>
          <a:xfrm>
            <a:off x="0" y="6876000"/>
            <a:ext cx="0" cy="0"/>
          </a:xfrm>
        </p:spPr>
        <p:txBody>
          <a:bodyPr/>
          <a:lstStyle>
            <a:lvl1pPr>
              <a:defRPr sz="100">
                <a:noFill/>
              </a:defRPr>
            </a:lvl1pPr>
          </a:lstStyle>
          <a:p>
            <a:endParaRPr lang="da-DK"/>
          </a:p>
        </p:txBody>
      </p:sp>
      <p:sp>
        <p:nvSpPr>
          <p:cNvPr id="8" name="Date_DateCustomA" hidden="1"/>
          <p:cNvSpPr>
            <a:spLocks noGrp="1"/>
          </p:cNvSpPr>
          <p:nvPr>
            <p:ph type="dt" sz="half" idx="17"/>
          </p:nvPr>
        </p:nvSpPr>
        <p:spPr>
          <a:xfrm>
            <a:off x="0" y="6876000"/>
            <a:ext cx="0" cy="0"/>
          </a:xfrm>
        </p:spPr>
        <p:txBody>
          <a:bodyPr/>
          <a:lstStyle>
            <a:lvl1pPr>
              <a:defRPr sz="100">
                <a:noFill/>
              </a:defRPr>
            </a:lvl1pPr>
          </a:lstStyle>
          <a:p>
            <a:endParaRPr lang="da-DK"/>
          </a:p>
        </p:txBody>
      </p:sp>
      <p:sp>
        <p:nvSpPr>
          <p:cNvPr id="9" name="Footer Placeholder 8" hidden="1"/>
          <p:cNvSpPr>
            <a:spLocks noGrp="1"/>
          </p:cNvSpPr>
          <p:nvPr>
            <p:ph type="ftr" sz="quarter" idx="18"/>
          </p:nvPr>
        </p:nvSpPr>
        <p:spPr>
          <a:xfrm>
            <a:off x="0" y="6876000"/>
            <a:ext cx="0" cy="0"/>
          </a:xfrm>
        </p:spPr>
        <p:txBody>
          <a:bodyPr/>
          <a:lstStyle>
            <a:lvl1pPr>
              <a:defRPr sz="100">
                <a:noFill/>
              </a:defRPr>
            </a:lvl1pPr>
          </a:lstStyle>
          <a:p>
            <a:endParaRPr lang="da-DK"/>
          </a:p>
        </p:txBody>
      </p:sp>
      <p:sp>
        <p:nvSpPr>
          <p:cNvPr id="3" name="USR_Title">
            <a:extLst>
              <a:ext uri="{FF2B5EF4-FFF2-40B4-BE49-F238E27FC236}">
                <a16:creationId xmlns:a16="http://schemas.microsoft.com/office/drawing/2014/main" id="{49FD9FB1-6275-438B-A728-A4490EA66D2D}"/>
              </a:ext>
            </a:extLst>
          </p:cNvPr>
          <p:cNvSpPr txBox="1"/>
          <p:nvPr userDrawn="1"/>
        </p:nvSpPr>
        <p:spPr>
          <a:xfrm>
            <a:off x="5379242" y="2432070"/>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Titel</a:t>
            </a:r>
          </a:p>
        </p:txBody>
      </p:sp>
      <p:sp>
        <p:nvSpPr>
          <p:cNvPr id="4" name="USR_Name">
            <a:extLst>
              <a:ext uri="{FF2B5EF4-FFF2-40B4-BE49-F238E27FC236}">
                <a16:creationId xmlns:a16="http://schemas.microsoft.com/office/drawing/2014/main" id="{00A3DBFF-58EF-4D68-BFD5-C4D4416911AF}"/>
              </a:ext>
            </a:extLst>
          </p:cNvPr>
          <p:cNvSpPr txBox="1"/>
          <p:nvPr userDrawn="1"/>
        </p:nvSpPr>
        <p:spPr>
          <a:xfrm>
            <a:off x="5379242" y="2830714"/>
            <a:ext cx="3668711"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Navn</a:t>
            </a:r>
          </a:p>
        </p:txBody>
      </p:sp>
      <p:sp>
        <p:nvSpPr>
          <p:cNvPr id="6" name="USR_DirectPhone">
            <a:extLst>
              <a:ext uri="{FF2B5EF4-FFF2-40B4-BE49-F238E27FC236}">
                <a16:creationId xmlns:a16="http://schemas.microsoft.com/office/drawing/2014/main" id="{9040EACF-93B9-4DD8-8EB4-109A65C22AF5}"/>
              </a:ext>
            </a:extLst>
          </p:cNvPr>
          <p:cNvSpPr txBox="1"/>
          <p:nvPr userDrawn="1"/>
        </p:nvSpPr>
        <p:spPr>
          <a:xfrm>
            <a:off x="5379242" y="3230563"/>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Tlf.:</a:t>
            </a:r>
          </a:p>
        </p:txBody>
      </p:sp>
      <p:sp>
        <p:nvSpPr>
          <p:cNvPr id="7" name="USR_Email">
            <a:extLst>
              <a:ext uri="{FF2B5EF4-FFF2-40B4-BE49-F238E27FC236}">
                <a16:creationId xmlns:a16="http://schemas.microsoft.com/office/drawing/2014/main" id="{D2F8C8E9-A4E9-4AF2-A53C-B9E10BB16644}"/>
              </a:ext>
            </a:extLst>
          </p:cNvPr>
          <p:cNvSpPr txBox="1"/>
          <p:nvPr userDrawn="1"/>
        </p:nvSpPr>
        <p:spPr>
          <a:xfrm>
            <a:off x="5379242" y="3623862"/>
            <a:ext cx="366395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e-mail</a:t>
            </a:r>
          </a:p>
        </p:txBody>
      </p:sp>
      <p:sp>
        <p:nvSpPr>
          <p:cNvPr id="13" name="TextBox 12">
            <a:extLst>
              <a:ext uri="{FF2B5EF4-FFF2-40B4-BE49-F238E27FC236}">
                <a16:creationId xmlns:a16="http://schemas.microsoft.com/office/drawing/2014/main" id="{67565F83-A45D-46B6-99CB-E67F9DF3879A}"/>
              </a:ext>
            </a:extLst>
          </p:cNvPr>
          <p:cNvSpPr txBox="1"/>
          <p:nvPr userDrawn="1"/>
        </p:nvSpPr>
        <p:spPr>
          <a:xfrm>
            <a:off x="5360192" y="491395"/>
            <a:ext cx="6263553" cy="369332"/>
          </a:xfrm>
          <a:prstGeom prst="rect">
            <a:avLst/>
          </a:prstGeom>
          <a:noFill/>
        </p:spPr>
        <p:txBody>
          <a:bodyPr wrap="square" lIns="0" tIns="0" rIns="0" bIns="0" rtlCol="0">
            <a:spAutoFit/>
          </a:bodyPr>
          <a:lstStyle/>
          <a:p>
            <a:r>
              <a:rPr lang="da-DK" sz="2400">
                <a:solidFill>
                  <a:srgbClr val="07094A"/>
                </a:solidFill>
                <a:latin typeface="+mj-lt"/>
              </a:rPr>
              <a:t>Kontaktperson</a:t>
            </a:r>
          </a:p>
        </p:txBody>
      </p:sp>
      <p:sp>
        <p:nvSpPr>
          <p:cNvPr id="19" name="TextBox 18">
            <a:extLst>
              <a:ext uri="{FF2B5EF4-FFF2-40B4-BE49-F238E27FC236}">
                <a16:creationId xmlns:a16="http://schemas.microsoft.com/office/drawing/2014/main" id="{2D0AD4EF-CDA9-4966-BE85-2AA10BF8FE9D}"/>
              </a:ext>
            </a:extLst>
          </p:cNvPr>
          <p:cNvSpPr txBox="1"/>
          <p:nvPr userDrawn="1"/>
        </p:nvSpPr>
        <p:spPr>
          <a:xfrm>
            <a:off x="5360003" y="1654376"/>
            <a:ext cx="4870450" cy="276999"/>
          </a:xfrm>
          <a:prstGeom prst="rect">
            <a:avLst/>
          </a:prstGeom>
          <a:noFill/>
        </p:spPr>
        <p:txBody>
          <a:bodyPr wrap="square" lIns="0" tIns="0" rIns="0" bIns="0" rtlCol="0">
            <a:spAutoFit/>
          </a:bodyPr>
          <a:lstStyle/>
          <a:p>
            <a:r>
              <a:rPr lang="da-DK" sz="1800">
                <a:solidFill>
                  <a:srgbClr val="07094A"/>
                </a:solidFill>
              </a:rPr>
              <a:t>Ønsker du yderligere information kontakt:</a:t>
            </a:r>
          </a:p>
        </p:txBody>
      </p:sp>
    </p:spTree>
    <p:extLst>
      <p:ext uri="{BB962C8B-B14F-4D97-AF65-F5344CB8AC3E}">
        <p14:creationId xmlns:p14="http://schemas.microsoft.com/office/powerpoint/2010/main" val="757394846"/>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2562121C-7E79-4645-BB1B-1D3855B3831C}"/>
              </a:ext>
            </a:extLst>
          </p:cNvPr>
          <p:cNvSpPr txBox="1">
            <a:spLocks noChangeArrowheads="1"/>
          </p:cNvSpPr>
          <p:nvPr userDrawn="1"/>
        </p:nvSpPr>
        <p:spPr bwMode="auto">
          <a:xfrm>
            <a:off x="558800" y="1479519"/>
            <a:ext cx="228036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7" name="1 Forøg formindsk">
            <a:extLst>
              <a:ext uri="{FF2B5EF4-FFF2-40B4-BE49-F238E27FC236}">
                <a16:creationId xmlns:a16="http://schemas.microsoft.com/office/drawing/2014/main" id="{82A640AB-9083-4E25-B69C-5615DDD51EFA}"/>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8" name="2 Ny slide">
            <a:extLst>
              <a:ext uri="{FF2B5EF4-FFF2-40B4-BE49-F238E27FC236}">
                <a16:creationId xmlns:a16="http://schemas.microsoft.com/office/drawing/2014/main" id="{C9EFBCCE-8D49-4A73-8762-63E5870B1EC6}"/>
              </a:ext>
            </a:extLst>
          </p:cNvPr>
          <p:cNvPicPr>
            <a:picLocks noChangeAspect="1"/>
          </p:cNvPicPr>
          <p:nvPr userDrawn="1"/>
        </p:nvPicPr>
        <p:blipFill rotWithShape="1">
          <a:blip r:embed="rId3"/>
          <a:srcRect l="2931" r="60888"/>
          <a:stretch/>
        </p:blipFill>
        <p:spPr>
          <a:xfrm>
            <a:off x="2733516" y="3293367"/>
            <a:ext cx="363713" cy="647461"/>
          </a:xfrm>
          <a:prstGeom prst="rect">
            <a:avLst/>
          </a:prstGeom>
        </p:spPr>
      </p:pic>
      <p:pic>
        <p:nvPicPr>
          <p:cNvPr id="9" name="3 Layout">
            <a:extLst>
              <a:ext uri="{FF2B5EF4-FFF2-40B4-BE49-F238E27FC236}">
                <a16:creationId xmlns:a16="http://schemas.microsoft.com/office/drawing/2014/main" id="{00995F18-330D-4742-AD80-E856C91E09A9}"/>
              </a:ext>
            </a:extLst>
          </p:cNvPr>
          <p:cNvPicPr>
            <a:picLocks noChangeAspect="1"/>
          </p:cNvPicPr>
          <p:nvPr userDrawn="1"/>
        </p:nvPicPr>
        <p:blipFill rotWithShape="1">
          <a:blip r:embed="rId3"/>
          <a:srcRect l="36944" r="2272" b="69429"/>
          <a:stretch/>
        </p:blipFill>
        <p:spPr>
          <a:xfrm>
            <a:off x="2748981" y="4147448"/>
            <a:ext cx="593368" cy="192211"/>
          </a:xfrm>
          <a:prstGeom prst="rect">
            <a:avLst/>
          </a:prstGeom>
        </p:spPr>
      </p:pic>
      <p:pic>
        <p:nvPicPr>
          <p:cNvPr id="11" name="4 Nulstil">
            <a:extLst>
              <a:ext uri="{FF2B5EF4-FFF2-40B4-BE49-F238E27FC236}">
                <a16:creationId xmlns:a16="http://schemas.microsoft.com/office/drawing/2014/main" id="{2324BBF6-4E28-4408-B9EF-E9ED5897F24C}"/>
              </a:ext>
            </a:extLst>
          </p:cNvPr>
          <p:cNvPicPr>
            <a:picLocks noChangeAspect="1"/>
          </p:cNvPicPr>
          <p:nvPr userDrawn="1"/>
        </p:nvPicPr>
        <p:blipFill>
          <a:blip r:embed="rId4"/>
          <a:stretch>
            <a:fillRect/>
          </a:stretch>
        </p:blipFill>
        <p:spPr>
          <a:xfrm>
            <a:off x="2748981" y="5595133"/>
            <a:ext cx="547241" cy="197798"/>
          </a:xfrm>
          <a:prstGeom prst="rect">
            <a:avLst/>
          </a:prstGeom>
        </p:spPr>
      </p:pic>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TIP: Hold Shift nede og klik på pladsholderen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A. Indsæt firma billede</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den blå </a:t>
            </a:r>
            <a:r>
              <a:rPr lang="da-DK" altLang="da-DK" sz="900" b="1" baseline="0" noProof="1">
                <a:solidFill>
                  <a:schemeClr val="tx1"/>
                </a:solidFill>
                <a:latin typeface="Arial" panose="020B0604020202020204" pitchFamily="34" charset="0"/>
                <a:cs typeface="Arial" panose="020B0604020202020204" pitchFamily="34" charset="0"/>
              </a:rPr>
              <a:t>Templafy</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I drop ned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i="0" baseline="0" noProof="1">
                <a:solidFill>
                  <a:schemeClr val="tx1"/>
                </a:solidFill>
                <a:latin typeface="Arial" panose="020B0604020202020204" pitchFamily="34" charset="0"/>
                <a:cs typeface="Arial" panose="020B0604020202020204" pitchFamily="34" charset="0"/>
              </a:rPr>
              <a:t>-knappen</a:t>
            </a:r>
            <a:r>
              <a:rPr lang="da-DK"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a:t>
            </a:r>
            <a:r>
              <a:rPr lang="da-DK" altLang="da-DK" sz="900" b="0" baseline="0" noProof="1">
                <a:solidFill>
                  <a:schemeClr val="tx1"/>
                </a:solidFill>
                <a:latin typeface="Arial" panose="020B0604020202020204" pitchFamily="34" charset="0"/>
                <a:cs typeface="Arial" panose="020B0604020202020204" pitchFamily="34" charset="0"/>
              </a:rPr>
              <a:t>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browse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efter et billede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a:solidFill>
                  <a:srgbClr val="000000"/>
                </a:solidFill>
                <a:latin typeface="Arial" panose="020B0604020202020204" pitchFamily="34" charset="0"/>
                <a:ea typeface="Times New Roman" panose="02020603050405020304" pitchFamily="18" charset="0"/>
              </a:rPr>
              <a:t>C. Indsæt et kopieret billede</a:t>
            </a:r>
            <a:endParaRPr lang="da-DK"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r>
              <a:rPr lang="da-DK" altLang="da-DK" sz="900" b="1" baseline="0" noProof="1">
                <a:solidFill>
                  <a:schemeClr val="tx1"/>
                </a:solidFill>
                <a:latin typeface="Arial" panose="020B0604020202020204" pitchFamily="34" charset="0"/>
                <a:cs typeface="Arial" panose="020B0604020202020204" pitchFamily="34" charset="0"/>
              </a:rPr>
              <a:t> </a:t>
            </a:r>
            <a:br>
              <a:rPr lang="da-DK" altLang="da-DK" sz="900" b="1"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Paste</a:t>
            </a:r>
            <a:r>
              <a:rPr lang="da-DK" altLang="da-DK" sz="900" b="0" baseline="0" noProof="1">
                <a:solidFill>
                  <a:schemeClr val="tx1"/>
                </a:solidFill>
                <a:latin typeface="Arial" panose="020B0604020202020204" pitchFamily="34" charset="0"/>
                <a:cs typeface="Arial" panose="020B0604020202020204" pitchFamily="34" charset="0"/>
              </a:rPr>
              <a:t> for at indsætte det kopierede billede</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grpSp>
        <p:nvGrpSpPr>
          <p:cNvPr id="13" name="Gruppe 12">
            <a:extLst>
              <a:ext uri="{FF2B5EF4-FFF2-40B4-BE49-F238E27FC236}">
                <a16:creationId xmlns:a16="http://schemas.microsoft.com/office/drawing/2014/main" id="{D2C9FB0D-88F7-4914-B163-2A32B5C36395}"/>
              </a:ext>
            </a:extLst>
          </p:cNvPr>
          <p:cNvGrpSpPr/>
          <p:nvPr userDrawn="1"/>
        </p:nvGrpSpPr>
        <p:grpSpPr>
          <a:xfrm>
            <a:off x="6241457" y="3795144"/>
            <a:ext cx="740398" cy="934814"/>
            <a:chOff x="6398620" y="3815586"/>
            <a:chExt cx="740398" cy="934814"/>
          </a:xfrm>
        </p:grpSpPr>
        <p:pic>
          <p:nvPicPr>
            <p:cNvPr id="14" name="6 Crop">
              <a:extLst>
                <a:ext uri="{FF2B5EF4-FFF2-40B4-BE49-F238E27FC236}">
                  <a16:creationId xmlns:a16="http://schemas.microsoft.com/office/drawing/2014/main" id="{9CA7B9C2-7E56-410A-971E-5C2DB12375FC}"/>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15" name="Billede 14">
              <a:extLst>
                <a:ext uri="{FF2B5EF4-FFF2-40B4-BE49-F238E27FC236}">
                  <a16:creationId xmlns:a16="http://schemas.microsoft.com/office/drawing/2014/main" id="{8279CECF-FAFA-4219-B5CE-3A3FD849884C}"/>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16" name="Gruppe 15">
            <a:extLst>
              <a:ext uri="{FF2B5EF4-FFF2-40B4-BE49-F238E27FC236}">
                <a16:creationId xmlns:a16="http://schemas.microsoft.com/office/drawing/2014/main" id="{5BA528D8-8864-41DB-9710-AE4685B9A20B}"/>
              </a:ext>
            </a:extLst>
          </p:cNvPr>
          <p:cNvGrpSpPr/>
          <p:nvPr userDrawn="1"/>
        </p:nvGrpSpPr>
        <p:grpSpPr>
          <a:xfrm>
            <a:off x="6234489" y="4863338"/>
            <a:ext cx="740397" cy="929593"/>
            <a:chOff x="6391652" y="4854581"/>
            <a:chExt cx="740397" cy="929593"/>
          </a:xfrm>
        </p:grpSpPr>
        <p:pic>
          <p:nvPicPr>
            <p:cNvPr id="17" name="6 Crop">
              <a:extLst>
                <a:ext uri="{FF2B5EF4-FFF2-40B4-BE49-F238E27FC236}">
                  <a16:creationId xmlns:a16="http://schemas.microsoft.com/office/drawing/2014/main" id="{31C0B22E-AE96-4B47-B9E5-0C6BF3DDFBD1}"/>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18" name="Billede 17">
              <a:extLst>
                <a:ext uri="{FF2B5EF4-FFF2-40B4-BE49-F238E27FC236}">
                  <a16:creationId xmlns:a16="http://schemas.microsoft.com/office/drawing/2014/main" id="{7DEA374A-1857-4DBB-B628-7924724B194C}"/>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6285608" y="2633221"/>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7982683" y="1479519"/>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indsætter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p:txBody>
      </p:sp>
      <p:pic>
        <p:nvPicPr>
          <p:cNvPr id="24" name="6 Beskær">
            <a:extLst>
              <a:ext uri="{FF2B5EF4-FFF2-40B4-BE49-F238E27FC236}">
                <a16:creationId xmlns:a16="http://schemas.microsoft.com/office/drawing/2014/main" id="{73BFC9C5-9F8B-479D-9F8C-258E445B7163}"/>
              </a:ext>
            </a:extLst>
          </p:cNvPr>
          <p:cNvPicPr>
            <a:picLocks noChangeAspect="1"/>
          </p:cNvPicPr>
          <p:nvPr userDrawn="1"/>
        </p:nvPicPr>
        <p:blipFill>
          <a:blip r:embed="rId5"/>
          <a:stretch>
            <a:fillRect/>
          </a:stretch>
        </p:blipFill>
        <p:spPr>
          <a:xfrm>
            <a:off x="10085312" y="1658669"/>
            <a:ext cx="337400" cy="321707"/>
          </a:xfrm>
          <a:prstGeom prst="rect">
            <a:avLst/>
          </a:prstGeom>
        </p:spPr>
      </p:pic>
      <p:pic>
        <p:nvPicPr>
          <p:cNvPr id="25" name="7 Skalér billede">
            <a:extLst>
              <a:ext uri="{FF2B5EF4-FFF2-40B4-BE49-F238E27FC236}">
                <a16:creationId xmlns:a16="http://schemas.microsoft.com/office/drawing/2014/main" id="{BC0CFA26-138E-416A-95E9-B8BD373116B3}"/>
              </a:ext>
            </a:extLst>
          </p:cNvPr>
          <p:cNvPicPr>
            <a:picLocks noChangeAspect="1"/>
          </p:cNvPicPr>
          <p:nvPr userDrawn="1"/>
        </p:nvPicPr>
        <p:blipFill>
          <a:blip r:embed="rId10"/>
          <a:stretch>
            <a:fillRect/>
          </a:stretch>
        </p:blipFill>
        <p:spPr>
          <a:xfrm>
            <a:off x="10085312" y="2019309"/>
            <a:ext cx="359695" cy="335309"/>
          </a:xfrm>
          <a:prstGeom prst="rect">
            <a:avLst/>
          </a:prstGeom>
        </p:spPr>
      </p:pic>
      <p:sp>
        <p:nvSpPr>
          <p:cNvPr id="26" name="Fast overskrift">
            <a:extLst>
              <a:ext uri="{FF2B5EF4-FFF2-40B4-BE49-F238E27FC236}">
                <a16:creationId xmlns:a16="http://schemas.microsoft.com/office/drawing/2014/main" id="{70228264-0252-44FF-B3C8-4CBFA6043ED3}"/>
              </a:ext>
            </a:extLst>
          </p:cNvPr>
          <p:cNvSpPr txBox="1"/>
          <p:nvPr userDrawn="1"/>
        </p:nvSpPr>
        <p:spPr>
          <a:xfrm>
            <a:off x="539750" y="720000"/>
            <a:ext cx="10752137" cy="611331"/>
          </a:xfrm>
          <a:prstGeom prst="rect">
            <a:avLst/>
          </a:prstGeom>
          <a:noFill/>
        </p:spPr>
        <p:txBody>
          <a:bodyPr wrap="square" lIns="0" tIns="0" rIns="0" bIns="0" rtlCol="0" anchor="t" anchorCtr="0">
            <a:noAutofit/>
          </a:bodyPr>
          <a:lstStyle/>
          <a:p>
            <a:pPr>
              <a:lnSpc>
                <a:spcPct val="83000"/>
              </a:lnSpc>
            </a:pPr>
            <a:r>
              <a:rPr lang="da-DK" sz="3200" b="0" cap="none" baseline="0" noProof="1">
                <a:solidFill>
                  <a:schemeClr val="tx1"/>
                </a:solidFill>
                <a:latin typeface="Arial" panose="020B0604020202020204" pitchFamily="34" charset="0"/>
                <a:cs typeface="Arial" panose="020B0604020202020204" pitchFamily="34" charset="0"/>
              </a:rPr>
              <a:t>Brugerguide - Slet før anvendelse</a:t>
            </a:r>
          </a:p>
        </p:txBody>
      </p:sp>
    </p:spTree>
    <p:extLst>
      <p:ext uri="{BB962C8B-B14F-4D97-AF65-F5344CB8AC3E}">
        <p14:creationId xmlns:p14="http://schemas.microsoft.com/office/powerpoint/2010/main" val="298556216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sp>
        <p:nvSpPr>
          <p:cNvPr id="11" name="Rektangel 10"/>
          <p:cNvSpPr/>
          <p:nvPr userDrawn="1"/>
        </p:nvSpPr>
        <p:spPr>
          <a:xfrm>
            <a:off x="2484000"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9" name="Rektangel 8"/>
          <p:cNvSpPr/>
          <p:nvPr userDrawn="1"/>
        </p:nvSpPr>
        <p:spPr>
          <a:xfrm>
            <a:off x="1764000" y="28908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PresentationTitle"/>
          <p:cNvSpPr>
            <a:spLocks noGrp="1"/>
          </p:cNvSpPr>
          <p:nvPr>
            <p:ph type="ctrTitle" hasCustomPrompt="1"/>
          </p:nvPr>
        </p:nvSpPr>
        <p:spPr>
          <a:xfrm>
            <a:off x="2479868" y="7685"/>
            <a:ext cx="3614400" cy="1283512"/>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735432" y="1451574"/>
            <a:ext cx="3103273" cy="1273697"/>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1764000" y="3685487"/>
            <a:ext cx="1440000" cy="643055"/>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1764000" y="3531600"/>
            <a:ext cx="1439999" cy="153888"/>
          </a:xfrm>
        </p:spPr>
        <p:txBody>
          <a:bodyPr lIns="241200" rIns="241200">
            <a:spAutoFit/>
          </a:bodyPr>
          <a:lstStyle>
            <a:lvl1pPr algn="ctr">
              <a:defRPr sz="1000" baseline="0">
                <a:solidFill>
                  <a:schemeClr val="bg1"/>
                </a:solidFill>
              </a:defRPr>
            </a:lvl1pPr>
          </a:lstStyle>
          <a:p>
            <a:endParaRPr lang="da-DK"/>
          </a:p>
        </p:txBody>
      </p:sp>
      <p:sp>
        <p:nvSpPr>
          <p:cNvPr id="10" name="Picture Placeholder 9"/>
          <p:cNvSpPr>
            <a:spLocks noGrp="1"/>
          </p:cNvSpPr>
          <p:nvPr>
            <p:ph type="pic" sz="quarter" idx="13" hasCustomPrompt="1"/>
          </p:nvPr>
        </p:nvSpPr>
        <p:spPr>
          <a:xfrm>
            <a:off x="6094799" y="-2"/>
            <a:ext cx="6095873" cy="6865200"/>
          </a:xfrm>
          <a:blipFill>
            <a:blip r:embed="rId2"/>
            <a:stretch>
              <a:fillRect/>
            </a:stretch>
          </a:blipFill>
        </p:spPr>
        <p:txBody>
          <a:bodyPr tIns="0" bIns="108000" anchor="b" anchorCtr="0"/>
          <a:lstStyle>
            <a:lvl1pPr marL="0" indent="0" algn="ctr">
              <a:buNone/>
              <a:defRPr sz="1600">
                <a:solidFill>
                  <a:schemeClr val="tx1"/>
                </a:solidFill>
              </a:defRPr>
            </a:lvl1pPr>
          </a:lstStyle>
          <a:p>
            <a:r>
              <a:rPr lang="da-DK"/>
              <a:t>Klik på denne pladsholder og indsæt billede via Images Library </a:t>
            </a:r>
          </a:p>
        </p:txBody>
      </p:sp>
      <p:sp>
        <p:nvSpPr>
          <p:cNvPr id="13" name="Tekstfelt 12">
            <a:extLst>
              <a:ext uri="{FF2B5EF4-FFF2-40B4-BE49-F238E27FC236}">
                <a16:creationId xmlns:a16="http://schemas.microsoft.com/office/drawing/2014/main" id="{01A24D03-C26F-4DA9-852C-EAC82865748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BAA50C1E-A0E5-4A0E-925C-BEF46564B6A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15" name="Sikkerhed">
            <a:extLst>
              <a:ext uri="{FF2B5EF4-FFF2-40B4-BE49-F238E27FC236}">
                <a16:creationId xmlns:a16="http://schemas.microsoft.com/office/drawing/2014/main" id="{EA6793A1-F144-445F-BFB8-4FFA21EC27A9}"/>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169990352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preserve="1" userDrawn="1">
  <p:cSld name="Forside B">
    <p:spTree>
      <p:nvGrpSpPr>
        <p:cNvPr id="1" name=""/>
        <p:cNvGrpSpPr/>
        <p:nvPr/>
      </p:nvGrpSpPr>
      <p:grpSpPr>
        <a:xfrm>
          <a:off x="0" y="0"/>
          <a:ext cx="0" cy="0"/>
          <a:chOff x="0" y="0"/>
          <a:chExt cx="0" cy="0"/>
        </a:xfrm>
      </p:grpSpPr>
      <p:sp>
        <p:nvSpPr>
          <p:cNvPr id="14" name="Rektangel 13"/>
          <p:cNvSpPr/>
          <p:nvPr userDrawn="1"/>
        </p:nvSpPr>
        <p:spPr>
          <a:xfrm>
            <a:off x="5416062"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3" name="Rektangel 12"/>
          <p:cNvSpPr/>
          <p:nvPr userDrawn="1"/>
        </p:nvSpPr>
        <p:spPr>
          <a:xfrm>
            <a:off x="8290800" y="28836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icture Placeholder 9"/>
          <p:cNvSpPr>
            <a:spLocks noGrp="1"/>
          </p:cNvSpPr>
          <p:nvPr>
            <p:ph type="pic" sz="quarter" idx="13" hasCustomPrompt="1"/>
          </p:nvPr>
        </p:nvSpPr>
        <p:spPr>
          <a:xfrm>
            <a:off x="-1073" y="1458000"/>
            <a:ext cx="5417135" cy="5408212"/>
          </a:xfrm>
          <a:blipFill>
            <a:blip r:embed="rId2"/>
            <a:stretch>
              <a:fillRect/>
            </a:stretch>
          </a:blipFill>
        </p:spPr>
        <p:txBody>
          <a:bodyPr tIns="108000" anchor="t" anchorCtr="0"/>
          <a:lstStyle>
            <a:lvl1pPr marL="0" indent="0" algn="ctr">
              <a:buNone/>
              <a:defRPr sz="1400">
                <a:solidFill>
                  <a:schemeClr val="tx1"/>
                </a:solidFill>
              </a:defRPr>
            </a:lvl1pPr>
          </a:lstStyle>
          <a:p>
            <a:r>
              <a:rPr lang="da-DK"/>
              <a:t>Klik på denne pladsholder og indsæt billede via Images Library</a:t>
            </a:r>
          </a:p>
        </p:txBody>
      </p:sp>
      <p:sp>
        <p:nvSpPr>
          <p:cNvPr id="2" name="PresentationTitle"/>
          <p:cNvSpPr>
            <a:spLocks noGrp="1"/>
          </p:cNvSpPr>
          <p:nvPr>
            <p:ph type="ctrTitle" hasCustomPrompt="1"/>
          </p:nvPr>
        </p:nvSpPr>
        <p:spPr>
          <a:xfrm>
            <a:off x="5416062" y="0"/>
            <a:ext cx="3614400" cy="1274764"/>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5657555" y="1443600"/>
            <a:ext cx="3103273" cy="1280939"/>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8290800" y="3674876"/>
            <a:ext cx="1440000" cy="644212"/>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8290800" y="3524400"/>
            <a:ext cx="1439999" cy="153888"/>
          </a:xfrm>
        </p:spPr>
        <p:txBody>
          <a:bodyPr lIns="241200" rIns="241200">
            <a:spAutoFit/>
          </a:bodyPr>
          <a:lstStyle>
            <a:lvl1pPr algn="ctr">
              <a:defRPr sz="1000" baseline="0">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6" name="Tekstfelt 15">
            <a:extLst>
              <a:ext uri="{FF2B5EF4-FFF2-40B4-BE49-F238E27FC236}">
                <a16:creationId xmlns:a16="http://schemas.microsoft.com/office/drawing/2014/main" id="{9C0F7C1E-E38C-4A64-BC7C-67D706DFC31D}"/>
              </a:ext>
            </a:extLst>
          </p:cNvPr>
          <p:cNvSpPr txBox="1"/>
          <p:nvPr userDrawn="1"/>
        </p:nvSpPr>
        <p:spPr>
          <a:xfrm>
            <a:off x="-1870996" y="5114971"/>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7" name="Billede 16">
            <a:extLst>
              <a:ext uri="{FF2B5EF4-FFF2-40B4-BE49-F238E27FC236}">
                <a16:creationId xmlns:a16="http://schemas.microsoft.com/office/drawing/2014/main" id="{933C5562-C37A-48F4-9502-0081359BBAB2}"/>
              </a:ext>
            </a:extLst>
          </p:cNvPr>
          <p:cNvPicPr>
            <a:picLocks noChangeAspect="1"/>
          </p:cNvPicPr>
          <p:nvPr userDrawn="1"/>
        </p:nvPicPr>
        <p:blipFill>
          <a:blip r:embed="rId3"/>
          <a:stretch>
            <a:fillRect/>
          </a:stretch>
        </p:blipFill>
        <p:spPr>
          <a:xfrm>
            <a:off x="-1874549" y="6086224"/>
            <a:ext cx="1783466" cy="759744"/>
          </a:xfrm>
          <a:prstGeom prst="rect">
            <a:avLst/>
          </a:prstGeom>
        </p:spPr>
      </p:pic>
      <p:sp>
        <p:nvSpPr>
          <p:cNvPr id="18" name="Sikkerhed">
            <a:extLst>
              <a:ext uri="{FF2B5EF4-FFF2-40B4-BE49-F238E27FC236}">
                <a16:creationId xmlns:a16="http://schemas.microsoft.com/office/drawing/2014/main" id="{BD77C7F1-8E90-415C-B43E-A7E57AACEBF5}"/>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pic>
        <p:nvPicPr>
          <p:cNvPr id="15" name="Logo_white">
            <a:extLst>
              <a:ext uri="{FF2B5EF4-FFF2-40B4-BE49-F238E27FC236}">
                <a16:creationId xmlns:a16="http://schemas.microsoft.com/office/drawing/2014/main" id="{99EF83DE-4E51-4546-AABA-2838AFEAC6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42890018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userDrawn="1">
  <p:cSld name="Forside C">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74" y="1381"/>
            <a:ext cx="12193073" cy="6858000"/>
          </a:xfrm>
          <a:blipFill>
            <a:blip r:embed="rId2"/>
            <a:stretch>
              <a:fillRect/>
            </a:stretch>
          </a:blipFill>
        </p:spPr>
        <p:txBody>
          <a:bodyPr lIns="108000" tIns="0" rIns="0"/>
          <a:lstStyle>
            <a:lvl1pPr marL="0" indent="0" algn="l">
              <a:buNone/>
              <a:defRPr sz="1600"/>
            </a:lvl1pPr>
          </a:lstStyle>
          <a:p>
            <a:r>
              <a:rPr lang="da-DK"/>
              <a:t>Klik på denne pladsholder og indsæt billede via Images Library </a:t>
            </a:r>
          </a:p>
        </p:txBody>
      </p:sp>
      <p:sp>
        <p:nvSpPr>
          <p:cNvPr id="2" name="PresentationTitle"/>
          <p:cNvSpPr>
            <a:spLocks noGrp="1"/>
          </p:cNvSpPr>
          <p:nvPr>
            <p:ph type="ctrTitle" hasCustomPrompt="1"/>
          </p:nvPr>
        </p:nvSpPr>
        <p:spPr>
          <a:xfrm>
            <a:off x="0" y="1296000"/>
            <a:ext cx="3610800" cy="3610800"/>
          </a:xfrm>
          <a:solidFill>
            <a:srgbClr val="FB264E"/>
          </a:solidFill>
        </p:spPr>
        <p:txBody>
          <a:bodyPr lIns="241200" tIns="241200" rIns="241200" bIns="232560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41493" y="2744861"/>
            <a:ext cx="3103273" cy="1911964"/>
          </a:xfrm>
        </p:spPr>
        <p:txBody>
          <a:bodyPr/>
          <a:lstStyle>
            <a:lvl1pPr marL="0" indent="0" algn="l">
              <a:spcBef>
                <a:spcPts val="0"/>
              </a:spcBef>
              <a:buFont typeface="Arial" panose="020B0604020202020204" pitchFamily="34" charset="0"/>
              <a:buChar char="​"/>
              <a:defRPr sz="160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7 linjer</a:t>
            </a:r>
          </a:p>
        </p:txBody>
      </p:sp>
      <p:sp>
        <p:nvSpPr>
          <p:cNvPr id="12" name="Lokation"/>
          <p:cNvSpPr>
            <a:spLocks noGrp="1"/>
          </p:cNvSpPr>
          <p:nvPr>
            <p:ph type="body" sz="quarter" idx="14" hasCustomPrompt="1"/>
          </p:nvPr>
        </p:nvSpPr>
        <p:spPr>
          <a:xfrm>
            <a:off x="3610800" y="4184861"/>
            <a:ext cx="1440000" cy="1440000"/>
          </a:xfrm>
          <a:solidFill>
            <a:srgbClr val="0F1E82"/>
          </a:solidFill>
        </p:spPr>
        <p:txBody>
          <a:bodyPr lIns="241200" tIns="79200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3610800" y="4825661"/>
            <a:ext cx="1439999" cy="153888"/>
          </a:xfrm>
        </p:spPr>
        <p:txBody>
          <a:bodyPr lIns="241200" rIns="241200">
            <a:spAutoFit/>
          </a:bodyPr>
          <a:lstStyle>
            <a:lvl1pPr algn="ctr">
              <a:defRPr sz="1000" baseline="0">
                <a:solidFill>
                  <a:schemeClr val="bg1"/>
                </a:solidFill>
              </a:defRPr>
            </a:lvl1pPr>
          </a:lstStyle>
          <a:p>
            <a:endParaRPr lang="da-DK"/>
          </a:p>
        </p:txBody>
      </p:sp>
      <p:sp>
        <p:nvSpPr>
          <p:cNvPr id="14" name="Tekstfelt 13">
            <a:extLst>
              <a:ext uri="{FF2B5EF4-FFF2-40B4-BE49-F238E27FC236}">
                <a16:creationId xmlns:a16="http://schemas.microsoft.com/office/drawing/2014/main" id="{DD216CFB-ECC7-4146-9E0D-FF6394EEAC9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0E7E91F0-8942-48EB-A0A2-034FE71137AE}"/>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6" name="Logo_white">
            <a:extLst>
              <a:ext uri="{FF2B5EF4-FFF2-40B4-BE49-F238E27FC236}">
                <a16:creationId xmlns:a16="http://schemas.microsoft.com/office/drawing/2014/main" id="{95FB0D1B-4AC0-4460-BE86-AD2BB95092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95060539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preserve="1" userDrawn="1">
  <p:cSld name="Forside 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blipFill>
            <a:blip r:embed="rId2"/>
            <a:stretch>
              <a:fillRect/>
            </a:stretch>
          </a:blipFill>
        </p:spPr>
        <p:txBody>
          <a:bodyPr lIns="108000" tIns="0"/>
          <a:lstStyle>
            <a:lvl1pPr marL="0" indent="0" algn="l">
              <a:buNone/>
              <a:defRPr sz="1600" baseline="0">
                <a:solidFill>
                  <a:schemeClr val="tx1"/>
                </a:solidFill>
              </a:defRPr>
            </a:lvl1pPr>
          </a:lstStyle>
          <a:p>
            <a:r>
              <a:rPr lang="da-DK"/>
              <a:t>Klik på denne pladsholder og indsæt billede via Images Library </a:t>
            </a:r>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13" name="Tekstfelt 12">
            <a:extLst>
              <a:ext uri="{FF2B5EF4-FFF2-40B4-BE49-F238E27FC236}">
                <a16:creationId xmlns:a16="http://schemas.microsoft.com/office/drawing/2014/main" id="{FCEE42A0-3201-4831-A2D0-9873D3745694}"/>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D322DD-B3C8-4516-A4DA-946DF60BFAF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847283478"/>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2562121C-7E79-4645-BB1B-1D3855B3831C}"/>
              </a:ext>
            </a:extLst>
          </p:cNvPr>
          <p:cNvSpPr txBox="1">
            <a:spLocks noChangeArrowheads="1"/>
          </p:cNvSpPr>
          <p:nvPr userDrawn="1"/>
        </p:nvSpPr>
        <p:spPr bwMode="auto">
          <a:xfrm>
            <a:off x="558800" y="1479519"/>
            <a:ext cx="228036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7" name="1 Forøg formindsk">
            <a:extLst>
              <a:ext uri="{FF2B5EF4-FFF2-40B4-BE49-F238E27FC236}">
                <a16:creationId xmlns:a16="http://schemas.microsoft.com/office/drawing/2014/main" id="{82A640AB-9083-4E25-B69C-5615DDD51EFA}"/>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8" name="2 Ny slide">
            <a:extLst>
              <a:ext uri="{FF2B5EF4-FFF2-40B4-BE49-F238E27FC236}">
                <a16:creationId xmlns:a16="http://schemas.microsoft.com/office/drawing/2014/main" id="{C9EFBCCE-8D49-4A73-8762-63E5870B1EC6}"/>
              </a:ext>
            </a:extLst>
          </p:cNvPr>
          <p:cNvPicPr>
            <a:picLocks noChangeAspect="1"/>
          </p:cNvPicPr>
          <p:nvPr userDrawn="1"/>
        </p:nvPicPr>
        <p:blipFill rotWithShape="1">
          <a:blip r:embed="rId3"/>
          <a:srcRect l="2931" r="60888"/>
          <a:stretch/>
        </p:blipFill>
        <p:spPr>
          <a:xfrm>
            <a:off x="2733516" y="3293367"/>
            <a:ext cx="363713" cy="647461"/>
          </a:xfrm>
          <a:prstGeom prst="rect">
            <a:avLst/>
          </a:prstGeom>
        </p:spPr>
      </p:pic>
      <p:pic>
        <p:nvPicPr>
          <p:cNvPr id="9" name="3 Layout">
            <a:extLst>
              <a:ext uri="{FF2B5EF4-FFF2-40B4-BE49-F238E27FC236}">
                <a16:creationId xmlns:a16="http://schemas.microsoft.com/office/drawing/2014/main" id="{00995F18-330D-4742-AD80-E856C91E09A9}"/>
              </a:ext>
            </a:extLst>
          </p:cNvPr>
          <p:cNvPicPr>
            <a:picLocks noChangeAspect="1"/>
          </p:cNvPicPr>
          <p:nvPr userDrawn="1"/>
        </p:nvPicPr>
        <p:blipFill rotWithShape="1">
          <a:blip r:embed="rId3"/>
          <a:srcRect l="36944" r="2272" b="69429"/>
          <a:stretch/>
        </p:blipFill>
        <p:spPr>
          <a:xfrm>
            <a:off x="2748981" y="4147448"/>
            <a:ext cx="593368" cy="192211"/>
          </a:xfrm>
          <a:prstGeom prst="rect">
            <a:avLst/>
          </a:prstGeom>
        </p:spPr>
      </p:pic>
      <p:pic>
        <p:nvPicPr>
          <p:cNvPr id="11" name="4 Nulstil">
            <a:extLst>
              <a:ext uri="{FF2B5EF4-FFF2-40B4-BE49-F238E27FC236}">
                <a16:creationId xmlns:a16="http://schemas.microsoft.com/office/drawing/2014/main" id="{2324BBF6-4E28-4408-B9EF-E9ED5897F24C}"/>
              </a:ext>
            </a:extLst>
          </p:cNvPr>
          <p:cNvPicPr>
            <a:picLocks noChangeAspect="1"/>
          </p:cNvPicPr>
          <p:nvPr userDrawn="1"/>
        </p:nvPicPr>
        <p:blipFill>
          <a:blip r:embed="rId4"/>
          <a:stretch>
            <a:fillRect/>
          </a:stretch>
        </p:blipFill>
        <p:spPr>
          <a:xfrm>
            <a:off x="2748981" y="5595133"/>
            <a:ext cx="547241" cy="197798"/>
          </a:xfrm>
          <a:prstGeom prst="rect">
            <a:avLst/>
          </a:prstGeom>
        </p:spPr>
      </p:pic>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TIP: Hold Shift nede og klik på pladsholderen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A. Indsæt firma billede</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den blå </a:t>
            </a:r>
            <a:r>
              <a:rPr lang="da-DK" altLang="da-DK" sz="900" b="1" baseline="0" noProof="1">
                <a:solidFill>
                  <a:schemeClr val="tx1"/>
                </a:solidFill>
                <a:latin typeface="Arial" panose="020B0604020202020204" pitchFamily="34" charset="0"/>
                <a:cs typeface="Arial" panose="020B0604020202020204" pitchFamily="34" charset="0"/>
              </a:rPr>
              <a:t>Templafy</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I drop ned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i="0" baseline="0" noProof="1">
                <a:solidFill>
                  <a:schemeClr val="tx1"/>
                </a:solidFill>
                <a:latin typeface="Arial" panose="020B0604020202020204" pitchFamily="34" charset="0"/>
                <a:cs typeface="Arial" panose="020B0604020202020204" pitchFamily="34" charset="0"/>
              </a:rPr>
              <a:t>-knappen</a:t>
            </a:r>
            <a:r>
              <a:rPr lang="da-DK"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a:t>
            </a:r>
            <a:r>
              <a:rPr lang="da-DK" altLang="da-DK" sz="900" b="0" baseline="0" noProof="1">
                <a:solidFill>
                  <a:schemeClr val="tx1"/>
                </a:solidFill>
                <a:latin typeface="Arial" panose="020B0604020202020204" pitchFamily="34" charset="0"/>
                <a:cs typeface="Arial" panose="020B0604020202020204" pitchFamily="34" charset="0"/>
              </a:rPr>
              <a:t>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browse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efter et billede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a:solidFill>
                  <a:srgbClr val="000000"/>
                </a:solidFill>
                <a:latin typeface="Arial" panose="020B0604020202020204" pitchFamily="34" charset="0"/>
                <a:ea typeface="Times New Roman" panose="02020603050405020304" pitchFamily="18" charset="0"/>
              </a:rPr>
              <a:t>C. Indsæt et kopieret billede</a:t>
            </a:r>
            <a:endParaRPr lang="da-DK"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r>
              <a:rPr lang="da-DK" altLang="da-DK" sz="900" b="1" baseline="0" noProof="1">
                <a:solidFill>
                  <a:schemeClr val="tx1"/>
                </a:solidFill>
                <a:latin typeface="Arial" panose="020B0604020202020204" pitchFamily="34" charset="0"/>
                <a:cs typeface="Arial" panose="020B0604020202020204" pitchFamily="34" charset="0"/>
              </a:rPr>
              <a:t> </a:t>
            </a:r>
            <a:br>
              <a:rPr lang="da-DK" altLang="da-DK" sz="900" b="1"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Paste</a:t>
            </a:r>
            <a:r>
              <a:rPr lang="da-DK" altLang="da-DK" sz="900" b="0" baseline="0" noProof="1">
                <a:solidFill>
                  <a:schemeClr val="tx1"/>
                </a:solidFill>
                <a:latin typeface="Arial" panose="020B0604020202020204" pitchFamily="34" charset="0"/>
                <a:cs typeface="Arial" panose="020B0604020202020204" pitchFamily="34" charset="0"/>
              </a:rPr>
              <a:t> for at indsætte det kopierede billede</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grpSp>
        <p:nvGrpSpPr>
          <p:cNvPr id="13" name="Gruppe 12">
            <a:extLst>
              <a:ext uri="{FF2B5EF4-FFF2-40B4-BE49-F238E27FC236}">
                <a16:creationId xmlns:a16="http://schemas.microsoft.com/office/drawing/2014/main" id="{D2C9FB0D-88F7-4914-B163-2A32B5C36395}"/>
              </a:ext>
            </a:extLst>
          </p:cNvPr>
          <p:cNvGrpSpPr/>
          <p:nvPr userDrawn="1"/>
        </p:nvGrpSpPr>
        <p:grpSpPr>
          <a:xfrm>
            <a:off x="6241457" y="3795144"/>
            <a:ext cx="740398" cy="934814"/>
            <a:chOff x="6398620" y="3815586"/>
            <a:chExt cx="740398" cy="934814"/>
          </a:xfrm>
        </p:grpSpPr>
        <p:pic>
          <p:nvPicPr>
            <p:cNvPr id="14" name="6 Crop">
              <a:extLst>
                <a:ext uri="{FF2B5EF4-FFF2-40B4-BE49-F238E27FC236}">
                  <a16:creationId xmlns:a16="http://schemas.microsoft.com/office/drawing/2014/main" id="{9CA7B9C2-7E56-410A-971E-5C2DB12375FC}"/>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15" name="Billede 14">
              <a:extLst>
                <a:ext uri="{FF2B5EF4-FFF2-40B4-BE49-F238E27FC236}">
                  <a16:creationId xmlns:a16="http://schemas.microsoft.com/office/drawing/2014/main" id="{8279CECF-FAFA-4219-B5CE-3A3FD849884C}"/>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16" name="Gruppe 15">
            <a:extLst>
              <a:ext uri="{FF2B5EF4-FFF2-40B4-BE49-F238E27FC236}">
                <a16:creationId xmlns:a16="http://schemas.microsoft.com/office/drawing/2014/main" id="{5BA528D8-8864-41DB-9710-AE4685B9A20B}"/>
              </a:ext>
            </a:extLst>
          </p:cNvPr>
          <p:cNvGrpSpPr/>
          <p:nvPr userDrawn="1"/>
        </p:nvGrpSpPr>
        <p:grpSpPr>
          <a:xfrm>
            <a:off x="6234489" y="4863338"/>
            <a:ext cx="740397" cy="929593"/>
            <a:chOff x="6391652" y="4854581"/>
            <a:chExt cx="740397" cy="929593"/>
          </a:xfrm>
        </p:grpSpPr>
        <p:pic>
          <p:nvPicPr>
            <p:cNvPr id="17" name="6 Crop">
              <a:extLst>
                <a:ext uri="{FF2B5EF4-FFF2-40B4-BE49-F238E27FC236}">
                  <a16:creationId xmlns:a16="http://schemas.microsoft.com/office/drawing/2014/main" id="{31C0B22E-AE96-4B47-B9E5-0C6BF3DDFBD1}"/>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18" name="Billede 17">
              <a:extLst>
                <a:ext uri="{FF2B5EF4-FFF2-40B4-BE49-F238E27FC236}">
                  <a16:creationId xmlns:a16="http://schemas.microsoft.com/office/drawing/2014/main" id="{7DEA374A-1857-4DBB-B628-7924724B194C}"/>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6285608" y="2633221"/>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7982683" y="1479519"/>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indsætter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p:txBody>
      </p:sp>
      <p:pic>
        <p:nvPicPr>
          <p:cNvPr id="24" name="6 Beskær">
            <a:extLst>
              <a:ext uri="{FF2B5EF4-FFF2-40B4-BE49-F238E27FC236}">
                <a16:creationId xmlns:a16="http://schemas.microsoft.com/office/drawing/2014/main" id="{73BFC9C5-9F8B-479D-9F8C-258E445B7163}"/>
              </a:ext>
            </a:extLst>
          </p:cNvPr>
          <p:cNvPicPr>
            <a:picLocks noChangeAspect="1"/>
          </p:cNvPicPr>
          <p:nvPr userDrawn="1"/>
        </p:nvPicPr>
        <p:blipFill>
          <a:blip r:embed="rId5"/>
          <a:stretch>
            <a:fillRect/>
          </a:stretch>
        </p:blipFill>
        <p:spPr>
          <a:xfrm>
            <a:off x="10085312" y="1658669"/>
            <a:ext cx="337400" cy="321707"/>
          </a:xfrm>
          <a:prstGeom prst="rect">
            <a:avLst/>
          </a:prstGeom>
        </p:spPr>
      </p:pic>
      <p:pic>
        <p:nvPicPr>
          <p:cNvPr id="25" name="7 Skalér billede">
            <a:extLst>
              <a:ext uri="{FF2B5EF4-FFF2-40B4-BE49-F238E27FC236}">
                <a16:creationId xmlns:a16="http://schemas.microsoft.com/office/drawing/2014/main" id="{BC0CFA26-138E-416A-95E9-B8BD373116B3}"/>
              </a:ext>
            </a:extLst>
          </p:cNvPr>
          <p:cNvPicPr>
            <a:picLocks noChangeAspect="1"/>
          </p:cNvPicPr>
          <p:nvPr userDrawn="1"/>
        </p:nvPicPr>
        <p:blipFill>
          <a:blip r:embed="rId10"/>
          <a:stretch>
            <a:fillRect/>
          </a:stretch>
        </p:blipFill>
        <p:spPr>
          <a:xfrm>
            <a:off x="10085312" y="2019309"/>
            <a:ext cx="359695" cy="335309"/>
          </a:xfrm>
          <a:prstGeom prst="rect">
            <a:avLst/>
          </a:prstGeom>
        </p:spPr>
      </p:pic>
      <p:sp>
        <p:nvSpPr>
          <p:cNvPr id="26" name="Fast overskrift">
            <a:extLst>
              <a:ext uri="{FF2B5EF4-FFF2-40B4-BE49-F238E27FC236}">
                <a16:creationId xmlns:a16="http://schemas.microsoft.com/office/drawing/2014/main" id="{70228264-0252-44FF-B3C8-4CBFA6043ED3}"/>
              </a:ext>
            </a:extLst>
          </p:cNvPr>
          <p:cNvSpPr txBox="1"/>
          <p:nvPr userDrawn="1"/>
        </p:nvSpPr>
        <p:spPr>
          <a:xfrm>
            <a:off x="539750" y="720000"/>
            <a:ext cx="10752137" cy="611331"/>
          </a:xfrm>
          <a:prstGeom prst="rect">
            <a:avLst/>
          </a:prstGeom>
          <a:noFill/>
        </p:spPr>
        <p:txBody>
          <a:bodyPr wrap="square" lIns="0" tIns="0" rIns="0" bIns="0" rtlCol="0" anchor="t" anchorCtr="0">
            <a:noAutofit/>
          </a:bodyPr>
          <a:lstStyle/>
          <a:p>
            <a:pPr>
              <a:lnSpc>
                <a:spcPct val="83000"/>
              </a:lnSpc>
            </a:pPr>
            <a:r>
              <a:rPr lang="da-DK" sz="3200" b="0" cap="none" baseline="0" noProof="1">
                <a:solidFill>
                  <a:schemeClr val="tx1"/>
                </a:solidFill>
                <a:latin typeface="Arial" panose="020B0604020202020204" pitchFamily="34" charset="0"/>
                <a:cs typeface="Arial" panose="020B0604020202020204" pitchFamily="34" charset="0"/>
              </a:rPr>
              <a:t>Brugerguide - Slet før anvendelse</a:t>
            </a:r>
          </a:p>
        </p:txBody>
      </p:sp>
    </p:spTree>
    <p:extLst>
      <p:ext uri="{BB962C8B-B14F-4D97-AF65-F5344CB8AC3E}">
        <p14:creationId xmlns:p14="http://schemas.microsoft.com/office/powerpoint/2010/main" val="344227646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preserve="1" userDrawn="1">
  <p:cSld name="Forside E">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D3E24A80-6896-46FE-97D2-388D5985C627}"/>
              </a:ext>
            </a:extLst>
          </p:cNvPr>
          <p:cNvSpPr/>
          <p:nvPr userDrawn="1"/>
        </p:nvSpPr>
        <p:spPr>
          <a:xfrm>
            <a:off x="0" y="0"/>
            <a:ext cx="12189600" cy="6858000"/>
          </a:xfrm>
          <a:prstGeom prst="rect">
            <a:avLst/>
          </a:prstGeom>
          <a:solidFill>
            <a:srgbClr val="0F1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200946644"/>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491395"/>
            <a:ext cx="6254976" cy="959717"/>
          </a:xfrm>
        </p:spPr>
        <p:txBody>
          <a:bodyPr/>
          <a:lstStyle/>
          <a:p>
            <a:r>
              <a:rPr lang="da-DK"/>
              <a:t>Klik for at redigere i master</a:t>
            </a:r>
          </a:p>
        </p:txBody>
      </p:sp>
      <p:sp>
        <p:nvSpPr>
          <p:cNvPr id="3" name="Date_DateCustomA"/>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4C8C45C-947F-4981-8B3F-4F32E973C901}" type="slidenum">
              <a:rPr lang="da-DK" smtClean="0"/>
              <a:pPr/>
              <a:t>‹#›</a:t>
            </a:fld>
            <a:endParaRPr lang="da-DK"/>
          </a:p>
        </p:txBody>
      </p:sp>
      <p:sp>
        <p:nvSpPr>
          <p:cNvPr id="8" name="Pladsholder til tekst 7"/>
          <p:cNvSpPr>
            <a:spLocks noGrp="1"/>
          </p:cNvSpPr>
          <p:nvPr>
            <p:ph type="body" sz="quarter" idx="13" hasCustomPrompt="1"/>
          </p:nvPr>
        </p:nvSpPr>
        <p:spPr>
          <a:xfrm>
            <a:off x="566738" y="1659600"/>
            <a:ext cx="6254976" cy="4626000"/>
          </a:xfrm>
        </p:spPr>
        <p:txBody>
          <a:bodyPr/>
          <a:lstStyle>
            <a:lvl1pPr marL="324000" indent="-324000">
              <a:spcBef>
                <a:spcPts val="1200"/>
              </a:spcBef>
              <a:buClrTx/>
              <a:buFont typeface="+mj-lt"/>
              <a:buAutoNum type="arabicPeriod"/>
              <a:tabLst>
                <a:tab pos="6256800" algn="r"/>
              </a:tabLst>
              <a:defRPr sz="1800" baseline="0"/>
            </a:lvl1pPr>
            <a:lvl2pPr marL="547200">
              <a:defRPr/>
            </a:lvl2pPr>
            <a:lvl3pPr marL="752400">
              <a:defRPr/>
            </a:lvl3pPr>
            <a:lvl4pPr marL="957600">
              <a:defRPr/>
            </a:lvl4pPr>
            <a:lvl5pPr marL="1162800">
              <a:defRPr/>
            </a:lvl5pPr>
          </a:lstStyle>
          <a:p>
            <a:pPr lvl="0"/>
            <a:r>
              <a:rPr lang="da-DK"/>
              <a:t>Klik for at tilføje tekst, klik tabuleringstasten for at indsætte </a:t>
            </a:r>
            <a:r>
              <a:rPr lang="da-DK" err="1"/>
              <a:t>højrestillet</a:t>
            </a:r>
            <a:r>
              <a:rPr lang="da-DK"/>
              <a:t> sidetal </a:t>
            </a:r>
          </a:p>
          <a:p>
            <a:pPr lvl="1"/>
            <a:r>
              <a:rPr lang="da-DK"/>
              <a:t>Andet niveau</a:t>
            </a:r>
          </a:p>
          <a:p>
            <a:pPr lvl="2"/>
            <a:r>
              <a:rPr lang="da-DK"/>
              <a:t>Tredje niveau</a:t>
            </a:r>
          </a:p>
          <a:p>
            <a:pPr lvl="3"/>
            <a:r>
              <a:rPr lang="da-DK"/>
              <a:t>Fjerde niveau</a:t>
            </a:r>
          </a:p>
          <a:p>
            <a:pPr lvl="4"/>
            <a:r>
              <a:rPr lang="da-DK"/>
              <a:t>Femte niveau</a:t>
            </a:r>
          </a:p>
        </p:txBody>
      </p:sp>
      <p:sp>
        <p:nvSpPr>
          <p:cNvPr id="9" name="Rektangel 8"/>
          <p:cNvSpPr/>
          <p:nvPr userDrawn="1"/>
        </p:nvSpPr>
        <p:spPr>
          <a:xfrm>
            <a:off x="10180501" y="569913"/>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1"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Tree>
    <p:extLst>
      <p:ext uri="{BB962C8B-B14F-4D97-AF65-F5344CB8AC3E}">
        <p14:creationId xmlns:p14="http://schemas.microsoft.com/office/powerpoint/2010/main" val="3066164772"/>
      </p:ext>
    </p:extLst>
  </p:cSld>
  <p:clrMapOvr>
    <a:masterClrMapping/>
  </p:clrMapOvr>
  <p:extLst>
    <p:ext uri="{DCECCB84-F9BA-43D5-87BE-67443E8EF086}">
      <p15:sldGuideLst xmlns:p15="http://schemas.microsoft.com/office/powerpoint/2012/main">
        <p15:guide id="1" pos="4297">
          <p15:clr>
            <a:srgbClr val="FBAE40"/>
          </p15:clr>
        </p15:guide>
      </p15:sldGuideLst>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5" name="Pladsholder til billede 14">
            <a:extLst>
              <a:ext uri="{FF2B5EF4-FFF2-40B4-BE49-F238E27FC236}">
                <a16:creationId xmlns:a16="http://schemas.microsoft.com/office/drawing/2014/main" id="{E554143C-F994-4082-871E-C3D921E55BD6}"/>
              </a:ext>
            </a:extLst>
          </p:cNvPr>
          <p:cNvSpPr>
            <a:spLocks noGrp="1"/>
          </p:cNvSpPr>
          <p:nvPr>
            <p:ph type="pic" sz="quarter" idx="13" hasCustomPrompt="1"/>
          </p:nvPr>
        </p:nvSpPr>
        <p:spPr>
          <a:xfrm>
            <a:off x="7507288" y="291222"/>
            <a:ext cx="4389159" cy="5470941"/>
          </a:xfrm>
          <a:prstGeom prst="rect">
            <a:avLst/>
          </a:prstGeom>
          <a:blipFill>
            <a:blip r:embed="rId2"/>
            <a:stretch>
              <a:fillRect/>
            </a:stretch>
          </a:blipFill>
        </p:spPr>
        <p:txBody>
          <a:bodyPr wrap="square" lIns="72000" tIns="252000" rIns="72000" anchor="t" anchorCtr="0">
            <a:noAutofit/>
          </a:bodyPr>
          <a:lstStyle>
            <a:lvl1pPr marL="0" marR="0" indent="0" algn="ctr" defTabSz="914400" rtl="0" eaLnBrk="1" fontAlgn="auto" latinLnBrk="0" hangingPunct="1">
              <a:lnSpc>
                <a:spcPct val="100000"/>
              </a:lnSpc>
              <a:spcBef>
                <a:spcPts val="900"/>
              </a:spcBef>
              <a:spcAft>
                <a:spcPts val="0"/>
              </a:spcAft>
              <a:buClr>
                <a:schemeClr val="accent2"/>
              </a:buClr>
              <a:buSzTx/>
              <a:buFont typeface="Arial" panose="020B0604020202020204" pitchFamily="34" charset="0"/>
              <a:buNone/>
              <a:tabLst/>
              <a:defRPr sz="1400"/>
            </a:lvl1pPr>
          </a:lstStyle>
          <a:p>
            <a:r>
              <a:rPr lang="da-DK"/>
              <a:t>Klik på denne pladsholder og indsæt billede via Images Library </a:t>
            </a:r>
          </a:p>
        </p:txBody>
      </p:sp>
      <p:sp>
        <p:nvSpPr>
          <p:cNvPr id="12"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lvl1pPr>
              <a:defRPr/>
            </a:lvl1p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8707967" y="6443249"/>
            <a:ext cx="1833034"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3" name="Text Placeholder 16">
            <a:extLst>
              <a:ext uri="{FF2B5EF4-FFF2-40B4-BE49-F238E27FC236}">
                <a16:creationId xmlns:a16="http://schemas.microsoft.com/office/drawing/2014/main" id="{D4B45C69-BB34-4AE8-8157-D7C28BE81B92}"/>
              </a:ext>
            </a:extLst>
          </p:cNvPr>
          <p:cNvSpPr>
            <a:spLocks noGrp="1" noChangeAspect="1"/>
          </p:cNvSpPr>
          <p:nvPr>
            <p:ph type="body" sz="quarter" idx="16" hasCustomPrompt="1"/>
          </p:nvPr>
        </p:nvSpPr>
        <p:spPr>
          <a:xfrm>
            <a:off x="7259512" y="5183153"/>
            <a:ext cx="1404546" cy="140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4" name="Tekstfelt 13">
            <a:extLst>
              <a:ext uri="{FF2B5EF4-FFF2-40B4-BE49-F238E27FC236}">
                <a16:creationId xmlns:a16="http://schemas.microsoft.com/office/drawing/2014/main" id="{CA55C495-3B2E-4A0B-A6FE-B9E47D9A8E0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6" name="Billede 15">
            <a:extLst>
              <a:ext uri="{FF2B5EF4-FFF2-40B4-BE49-F238E27FC236}">
                <a16:creationId xmlns:a16="http://schemas.microsoft.com/office/drawing/2014/main" id="{F864B46F-4D7D-45CD-814A-C7AEBBDE6EFA}"/>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2818506431"/>
      </p:ext>
    </p:extLst>
  </p:cSld>
  <p:clrMapOvr>
    <a:masterClrMapping/>
  </p:clrMapOvr>
  <p:extLst>
    <p:ext uri="{DCECCB84-F9BA-43D5-87BE-67443E8EF086}">
      <p15:sldGuideLst xmlns:p15="http://schemas.microsoft.com/office/powerpoint/2012/main">
        <p15:guide id="3" pos="4297">
          <p15:clr>
            <a:srgbClr val="FBAE40"/>
          </p15:clr>
        </p15:guide>
        <p15:guide id="5" pos="7493">
          <p15:clr>
            <a:srgbClr val="FBAE40"/>
          </p15:clr>
        </p15:guide>
        <p15:guide id="6" pos="4728">
          <p15:clr>
            <a:srgbClr val="FBAE40"/>
          </p15:clr>
        </p15:guide>
      </p15:sldGuideLst>
    </p:ext>
  </p:extLs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8" y="1659600"/>
            <a:ext cx="6256800" cy="4626000"/>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9" name="Pladsholder til billede 11">
            <a:extLst>
              <a:ext uri="{FF2B5EF4-FFF2-40B4-BE49-F238E27FC236}">
                <a16:creationId xmlns:a16="http://schemas.microsoft.com/office/drawing/2014/main" id="{12430791-DEE4-4F98-AA3B-D5B6DF9604EC}"/>
              </a:ext>
            </a:extLst>
          </p:cNvPr>
          <p:cNvSpPr>
            <a:spLocks noGrp="1"/>
          </p:cNvSpPr>
          <p:nvPr>
            <p:ph type="pic" sz="quarter" idx="13" hasCustomPrompt="1"/>
          </p:nvPr>
        </p:nvSpPr>
        <p:spPr>
          <a:xfrm>
            <a:off x="7256463" y="1"/>
            <a:ext cx="4933137" cy="6285142"/>
          </a:xfrm>
          <a:prstGeom prst="rect">
            <a:avLst/>
          </a:prstGeom>
          <a:blipFill>
            <a:blip r:embed="rId2"/>
            <a:stretch>
              <a:fillRect/>
            </a:stretch>
          </a:blipFill>
        </p:spPr>
        <p:txBody>
          <a:bodyPr wrap="square" lIns="648000" tIns="468000" rIns="648000" anchor="t" anchorCtr="0">
            <a:noAutofit/>
          </a:bodyPr>
          <a:lstStyle>
            <a:lvl1pPr marL="0" indent="0" algn="ctr">
              <a:spcBef>
                <a:spcPts val="0"/>
              </a:spcBef>
              <a:buNone/>
              <a:defRPr sz="1400"/>
            </a:lvl1pPr>
          </a:lstStyle>
          <a:p>
            <a:r>
              <a:rPr lang="da-DK"/>
              <a:t>Klik på denne pladsholder og indsæt billede via Images Library </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spcBef>
                <a:spcPts val="0"/>
              </a:spcBef>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7256464" y="6443249"/>
            <a:ext cx="3284536"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2" name="Tekstfelt 11">
            <a:extLst>
              <a:ext uri="{FF2B5EF4-FFF2-40B4-BE49-F238E27FC236}">
                <a16:creationId xmlns:a16="http://schemas.microsoft.com/office/drawing/2014/main" id="{DB218F4F-A0B3-402C-ABE2-4B9E9C71B91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3" name="Billede 12">
            <a:extLst>
              <a:ext uri="{FF2B5EF4-FFF2-40B4-BE49-F238E27FC236}">
                <a16:creationId xmlns:a16="http://schemas.microsoft.com/office/drawing/2014/main" id="{3C8555EB-13AC-469D-9978-8DC48247DC56}"/>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4292398769"/>
      </p:ext>
    </p:extLst>
  </p:cSld>
  <p:clrMapOvr>
    <a:masterClrMapping/>
  </p:clrMapOvr>
  <p:extLst>
    <p:ext uri="{DCECCB84-F9BA-43D5-87BE-67443E8EF086}">
      <p15:sldGuideLst xmlns:p15="http://schemas.microsoft.com/office/powerpoint/2012/main">
        <p15:guide id="3" pos="4297">
          <p15:clr>
            <a:srgbClr val="FBAE40"/>
          </p15:clr>
        </p15:guide>
        <p15:guide id="4" pos="4571">
          <p15:clr>
            <a:srgbClr val="FBAE40"/>
          </p15:clr>
        </p15:guide>
      </p15:sldGuideLst>
    </p:ext>
  </p:extLs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C18948E6-C6D7-4550-93C5-6FA51A1D3E98}"/>
              </a:ext>
            </a:extLst>
          </p:cNvPr>
          <p:cNvSpPr>
            <a:spLocks noGrp="1"/>
          </p:cNvSpPr>
          <p:nvPr>
            <p:ph type="pic" sz="quarter" idx="13" hasCustomPrompt="1"/>
          </p:nvPr>
        </p:nvSpPr>
        <p:spPr>
          <a:xfrm>
            <a:off x="7509600" y="2174400"/>
            <a:ext cx="4682400" cy="4683600"/>
          </a:xfrm>
          <a:prstGeom prst="rect">
            <a:avLst/>
          </a:prstGeom>
          <a:blipFill>
            <a:blip r:embed="rId2"/>
            <a:stretch>
              <a:fillRect/>
            </a:stretch>
          </a:blipFill>
        </p:spPr>
        <p:txBody>
          <a:bodyPr wrap="square" lIns="216000" tIns="0" rIns="216000" bIns="648000" anchor="b" anchorCtr="0">
            <a:noAutofit/>
          </a:bodyPr>
          <a:lstStyle>
            <a:lvl1pPr marL="0" indent="0" algn="ctr">
              <a:buNone/>
              <a:defRPr sz="1400">
                <a:solidFill>
                  <a:schemeClr val="bg1"/>
                </a:solidFill>
              </a:defRPr>
            </a:lvl1pPr>
          </a:lstStyle>
          <a:p>
            <a:r>
              <a:rPr lang="da-DK"/>
              <a:t>Klik på denne pladsholder og indsæt billede via Images Library </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lvl1pPr>
              <a:defRPr>
                <a:solidFill>
                  <a:schemeClr val="bg1"/>
                </a:solidFill>
              </a:defRPr>
            </a:lvl1pPr>
          </a:lstStyle>
          <a:p>
            <a:endParaRPr lang="da-DK"/>
          </a:p>
        </p:txBody>
      </p:sp>
      <p:sp>
        <p:nvSpPr>
          <p:cNvPr id="5" name="FLD_PresentationTitle"/>
          <p:cNvSpPr>
            <a:spLocks noGrp="1"/>
          </p:cNvSpPr>
          <p:nvPr>
            <p:ph type="ftr" sz="quarter" idx="11"/>
          </p:nvPr>
        </p:nvSpPr>
        <p:spPr>
          <a:xfrm>
            <a:off x="7622177" y="6443249"/>
            <a:ext cx="2918823" cy="180000"/>
          </a:xfrm>
        </p:spPr>
        <p:txBody>
          <a:bodyPr/>
          <a:lstStyle>
            <a:lvl1pPr>
              <a:defRPr>
                <a:solidFill>
                  <a:schemeClr val="bg1"/>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59873C9-BF5D-4A9A-BB31-45BBB7BABAF7}" type="slidenum">
              <a:rPr lang="da-DK" smtClean="0"/>
              <a:pPr/>
              <a:t>‹#›</a:t>
            </a:fld>
            <a:endParaRPr lang="da-DK"/>
          </a:p>
        </p:txBody>
      </p:sp>
      <p:sp>
        <p:nvSpPr>
          <p:cNvPr id="12" name="Text Placeholder 16">
            <a:extLst>
              <a:ext uri="{FF2B5EF4-FFF2-40B4-BE49-F238E27FC236}">
                <a16:creationId xmlns:a16="http://schemas.microsoft.com/office/drawing/2014/main" id="{1BBDF7B6-2BA7-470E-990F-5A9FA3D5F70D}"/>
              </a:ext>
            </a:extLst>
          </p:cNvPr>
          <p:cNvSpPr>
            <a:spLocks noGrp="1" noChangeAspect="1"/>
          </p:cNvSpPr>
          <p:nvPr>
            <p:ph type="body" sz="quarter" idx="16" hasCustomPrompt="1"/>
          </p:nvPr>
        </p:nvSpPr>
        <p:spPr>
          <a:xfrm>
            <a:off x="7257812" y="1615409"/>
            <a:ext cx="1105630" cy="11052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D245799E-9D46-46F6-9436-B83DDDF378E6}"/>
              </a:ext>
            </a:extLst>
          </p:cNvPr>
          <p:cNvSpPr txBox="1"/>
          <p:nvPr userDrawn="1"/>
        </p:nvSpPr>
        <p:spPr>
          <a:xfrm>
            <a:off x="12281307" y="512700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E1027264-7639-483C-8DE8-E7B5881F8697}"/>
              </a:ext>
            </a:extLst>
          </p:cNvPr>
          <p:cNvPicPr>
            <a:picLocks noChangeAspect="1"/>
          </p:cNvPicPr>
          <p:nvPr userDrawn="1"/>
        </p:nvPicPr>
        <p:blipFill>
          <a:blip r:embed="rId3"/>
          <a:stretch>
            <a:fillRect/>
          </a:stretch>
        </p:blipFill>
        <p:spPr>
          <a:xfrm>
            <a:off x="12277754" y="6098256"/>
            <a:ext cx="1783466" cy="759744"/>
          </a:xfrm>
          <a:prstGeom prst="rect">
            <a:avLst/>
          </a:prstGeom>
        </p:spPr>
      </p:pic>
    </p:spTree>
    <p:extLst>
      <p:ext uri="{BB962C8B-B14F-4D97-AF65-F5344CB8AC3E}">
        <p14:creationId xmlns:p14="http://schemas.microsoft.com/office/powerpoint/2010/main" val="2722819560"/>
      </p:ext>
    </p:extLst>
  </p:cSld>
  <p:clrMapOvr>
    <a:masterClrMapping/>
  </p:clrMapOvr>
  <p:extLst>
    <p:ext uri="{DCECCB84-F9BA-43D5-87BE-67443E8EF086}">
      <p15:sldGuideLst xmlns:p15="http://schemas.microsoft.com/office/powerpoint/2012/main">
        <p15:guide id="1" pos="4302">
          <p15:clr>
            <a:srgbClr val="FBAE40"/>
          </p15:clr>
        </p15:guide>
        <p15:guide id="2" pos="4730">
          <p15:clr>
            <a:srgbClr val="FBAE40"/>
          </p15:clr>
        </p15:guide>
      </p15:sldGuideLst>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Tekst og billede 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33F86773-B14A-400A-B4A5-828D224396F7}"/>
              </a:ext>
            </a:extLst>
          </p:cNvPr>
          <p:cNvSpPr>
            <a:spLocks noGrp="1" noChangeAspect="1"/>
          </p:cNvSpPr>
          <p:nvPr>
            <p:ph type="pic" sz="quarter" idx="13" hasCustomPrompt="1"/>
          </p:nvPr>
        </p:nvSpPr>
        <p:spPr>
          <a:xfrm>
            <a:off x="7257600" y="284400"/>
            <a:ext cx="4362901" cy="4363200"/>
          </a:xfrm>
          <a:prstGeom prst="rect">
            <a:avLst/>
          </a:prstGeom>
          <a:blipFill>
            <a:blip r:embed="rId2"/>
            <a:stretch>
              <a:fillRect/>
            </a:stretch>
          </a:blipFill>
        </p:spPr>
        <p:txBody>
          <a:bodyPr wrap="square" lIns="108000" tIns="108000" rIns="10800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8" name="Tekstfelt 17">
            <a:extLst>
              <a:ext uri="{FF2B5EF4-FFF2-40B4-BE49-F238E27FC236}">
                <a16:creationId xmlns:a16="http://schemas.microsoft.com/office/drawing/2014/main" id="{E39F1E43-B3C9-4247-B704-ADC505E3180B}"/>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sp>
        <p:nvSpPr>
          <p:cNvPr id="14" name="Text Placeholder 16">
            <a:extLst>
              <a:ext uri="{FF2B5EF4-FFF2-40B4-BE49-F238E27FC236}">
                <a16:creationId xmlns:a16="http://schemas.microsoft.com/office/drawing/2014/main" id="{3B10B024-5C4F-474B-9993-B5085F28EE5E}"/>
              </a:ext>
            </a:extLst>
          </p:cNvPr>
          <p:cNvSpPr>
            <a:spLocks noGrp="1" noChangeAspect="1"/>
          </p:cNvSpPr>
          <p:nvPr>
            <p:ph type="body" sz="quarter" idx="16" hasCustomPrompt="1"/>
          </p:nvPr>
        </p:nvSpPr>
        <p:spPr>
          <a:xfrm>
            <a:off x="7257089" y="399680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pic>
        <p:nvPicPr>
          <p:cNvPr id="15" name="Billede 14">
            <a:extLst>
              <a:ext uri="{FF2B5EF4-FFF2-40B4-BE49-F238E27FC236}">
                <a16:creationId xmlns:a16="http://schemas.microsoft.com/office/drawing/2014/main" id="{227132BC-8F33-4F6F-B55D-D120AFD09CBD}"/>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4216123360"/>
      </p:ext>
    </p:extLst>
  </p:cSld>
  <p:clrMapOvr>
    <a:masterClrMapping/>
  </p:clrMapOvr>
  <p:extLst>
    <p:ext uri="{DCECCB84-F9BA-43D5-87BE-67443E8EF086}">
      <p15:sldGuideLst xmlns:p15="http://schemas.microsoft.com/office/powerpoint/2012/main">
        <p15:guide id="1" pos="4297">
          <p15:clr>
            <a:srgbClr val="FBAE40"/>
          </p15:clr>
        </p15:guide>
        <p15:guide id="3" pos="4571">
          <p15:clr>
            <a:srgbClr val="FBAE40"/>
          </p15:clr>
        </p15:guide>
      </p15:sldGuideLst>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ekst og billede E">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2" name="Title 1"/>
          <p:cNvSpPr>
            <a:spLocks noGrp="1"/>
          </p:cNvSpPr>
          <p:nvPr>
            <p:ph type="title" hasCustomPrompt="1"/>
          </p:nvPr>
        </p:nvSpPr>
        <p:spPr>
          <a:xfrm>
            <a:off x="5357097" y="491395"/>
            <a:ext cx="6263553"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356225" y="1657804"/>
            <a:ext cx="6264425"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p:cNvSpPr>
            <a:spLocks noGrp="1"/>
          </p:cNvSpPr>
          <p:nvPr>
            <p:ph type="body" sz="quarter" idx="21" hasCustomPrompt="1"/>
          </p:nvPr>
        </p:nvSpPr>
        <p:spPr>
          <a:xfrm>
            <a:off x="5356225" y="5713364"/>
            <a:ext cx="626427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Tree>
    <p:extLst>
      <p:ext uri="{BB962C8B-B14F-4D97-AF65-F5344CB8AC3E}">
        <p14:creationId xmlns:p14="http://schemas.microsoft.com/office/powerpoint/2010/main" val="1933028148"/>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ekst og billeder">
    <p:spTree>
      <p:nvGrpSpPr>
        <p:cNvPr id="1" name=""/>
        <p:cNvGrpSpPr/>
        <p:nvPr/>
      </p:nvGrpSpPr>
      <p:grpSpPr>
        <a:xfrm>
          <a:off x="0" y="0"/>
          <a:ext cx="0" cy="0"/>
          <a:chOff x="0" y="0"/>
          <a:chExt cx="0" cy="0"/>
        </a:xfrm>
      </p:grpSpPr>
      <p:sp>
        <p:nvSpPr>
          <p:cNvPr id="4" name="Pladsholder til indhold 3"/>
          <p:cNvSpPr>
            <a:spLocks noGrp="1"/>
          </p:cNvSpPr>
          <p:nvPr>
            <p:ph sz="quarter" idx="23" hasCustomPrompt="1"/>
          </p:nvPr>
        </p:nvSpPr>
        <p:spPr>
          <a:xfrm>
            <a:off x="566737" y="569912"/>
            <a:ext cx="5374801" cy="2707202"/>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24" hasCustomPrompt="1"/>
          </p:nvPr>
        </p:nvSpPr>
        <p:spPr>
          <a:xfrm>
            <a:off x="6246000" y="3584575"/>
            <a:ext cx="5374500" cy="2705100"/>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10" name="Picture Placeholder 9"/>
          <p:cNvSpPr>
            <a:spLocks noGrp="1" noChangeAspect="1"/>
          </p:cNvSpPr>
          <p:nvPr>
            <p:ph type="pic" sz="quarter" idx="13" hasCustomPrompt="1"/>
          </p:nvPr>
        </p:nvSpPr>
        <p:spPr>
          <a:xfrm>
            <a:off x="568800" y="3428694"/>
            <a:ext cx="5527200" cy="2860982"/>
          </a:xfrm>
          <a:noFill/>
        </p:spPr>
        <p:txBody>
          <a:bodyPr tIns="108000"/>
          <a:lstStyle>
            <a:lvl1pPr marL="0" indent="0" algn="ctr">
              <a:buNone/>
              <a:defRPr sz="1600"/>
            </a:lvl1pPr>
          </a:lstStyle>
          <a:p>
            <a:r>
              <a:rPr lang="da-DK"/>
              <a:t>Klik på ikonet for at tilføje et billede</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3" name="Picture Placeholder 9"/>
          <p:cNvSpPr>
            <a:spLocks noGrp="1" noChangeAspect="1"/>
          </p:cNvSpPr>
          <p:nvPr>
            <p:ph type="pic" sz="quarter" idx="21" hasCustomPrompt="1"/>
          </p:nvPr>
        </p:nvSpPr>
        <p:spPr>
          <a:xfrm>
            <a:off x="6096000" y="569914"/>
            <a:ext cx="5524500" cy="2860982"/>
          </a:xfrm>
          <a:noFill/>
        </p:spPr>
        <p:txBody>
          <a:bodyPr tIns="108000"/>
          <a:lstStyle>
            <a:lvl1pPr marL="0" indent="0" algn="ctr">
              <a:buNone/>
              <a:defRPr sz="1600"/>
            </a:lvl1pPr>
          </a:lstStyle>
          <a:p>
            <a:r>
              <a:rPr lang="da-DK"/>
              <a:t>Klik på ikonet for at tilføje et billede</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217175533"/>
      </p:ext>
    </p:extLst>
  </p:cSld>
  <p:clrMapOvr>
    <a:masterClrMapping/>
  </p:clrMapOvr>
  <p:extLst>
    <p:ext uri="{DCECCB84-F9BA-43D5-87BE-67443E8EF086}">
      <p15:sldGuideLst xmlns:p15="http://schemas.microsoft.com/office/powerpoint/2012/main">
        <p15:guide id="1" pos="3741">
          <p15:clr>
            <a:srgbClr val="FBAE40"/>
          </p15:clr>
        </p15:guide>
        <p15:guide id="3" orient="horz" pos="2063">
          <p15:clr>
            <a:srgbClr val="FBAE40"/>
          </p15:clr>
        </p15:guide>
        <p15:guide id="5" orient="horz" pos="2258">
          <p15:clr>
            <a:srgbClr val="FBAE40"/>
          </p15:clr>
        </p15:guide>
        <p15:guide id="6" pos="3934">
          <p15:clr>
            <a:srgbClr val="FBAE40"/>
          </p15:clr>
        </p15:guide>
      </p15:sldGuideLst>
    </p:ext>
  </p:extLst>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preserve="1" userDrawn="1">
  <p:cSld name="Billede med tekst">
    <p:spTree>
      <p:nvGrpSpPr>
        <p:cNvPr id="1" name=""/>
        <p:cNvGrpSpPr/>
        <p:nvPr/>
      </p:nvGrpSpPr>
      <p:grpSpPr>
        <a:xfrm>
          <a:off x="0" y="0"/>
          <a:ext cx="0" cy="0"/>
          <a:chOff x="0" y="0"/>
          <a:chExt cx="0" cy="0"/>
        </a:xfrm>
      </p:grpSpPr>
      <p:sp>
        <p:nvSpPr>
          <p:cNvPr id="8" name="Overlay"/>
          <p:cNvSpPr>
            <a:spLocks noGrp="1"/>
          </p:cNvSpPr>
          <p:nvPr>
            <p:ph type="body" sz="quarter" idx="21" hasCustomPrompt="1"/>
          </p:nvPr>
        </p:nvSpPr>
        <p:spPr>
          <a:xfrm>
            <a:off x="0" y="-2"/>
            <a:ext cx="12193200" cy="6861601"/>
          </a:xfrm>
          <a:solidFill>
            <a:schemeClr val="tx2">
              <a:alpha val="20000"/>
            </a:schemeClr>
          </a:solidFill>
        </p:spPr>
        <p:txBody>
          <a:bodyPr/>
          <a:lstStyle>
            <a:lvl1pPr marL="0" indent="0">
              <a:buNone/>
              <a:defRPr sz="100"/>
            </a:lvl1pPr>
            <a:lvl2pPr marL="266400" indent="0">
              <a:buNone/>
              <a:defRPr sz="100"/>
            </a:lvl2pPr>
            <a:lvl3pPr marL="489600" indent="0">
              <a:buNone/>
              <a:defRPr sz="100"/>
            </a:lvl3pPr>
            <a:lvl4pPr marL="709200" indent="0">
              <a:buNone/>
              <a:defRPr sz="100"/>
            </a:lvl4pPr>
            <a:lvl5pPr marL="914400" indent="0">
              <a:buNone/>
              <a:defRPr sz="100"/>
            </a:lvl5pPr>
          </a:lstStyle>
          <a:p>
            <a:pPr lvl="0"/>
            <a:r>
              <a:rPr lang="da-DK"/>
              <a:t>.</a:t>
            </a:r>
          </a:p>
        </p:txBody>
      </p:sp>
      <p:sp>
        <p:nvSpPr>
          <p:cNvPr id="11" name="Picture Placeholder 7"/>
          <p:cNvSpPr>
            <a:spLocks noGrp="1"/>
          </p:cNvSpPr>
          <p:nvPr>
            <p:ph type="pic" sz="quarter" idx="19" hasCustomPrompt="1"/>
          </p:nvPr>
        </p:nvSpPr>
        <p:spPr>
          <a:xfrm>
            <a:off x="0" y="-1"/>
            <a:ext cx="12193200" cy="6861600"/>
          </a:xfrm>
          <a:noFill/>
        </p:spPr>
        <p:txBody>
          <a:bodyPr lIns="8964000" tIns="0" rIns="324000" anchor="ctr" anchorCtr="0"/>
          <a:lstStyle>
            <a:lvl1pPr marL="0" indent="0" algn="l">
              <a:buNone/>
              <a:defRPr sz="1400" baseline="0">
                <a:solidFill>
                  <a:schemeClr val="tx2"/>
                </a:solidFill>
              </a:defRPr>
            </a:lvl1pPr>
          </a:lstStyle>
          <a:p>
            <a:r>
              <a:rPr lang="da-DK"/>
              <a:t>Klik på denne pladsholder og indsæt billede via Images Library.</a:t>
            </a:r>
          </a:p>
          <a:p>
            <a:r>
              <a:rPr lang="da-DK"/>
              <a:t>Højreklik på indsatte billede og vælg placer bagest for at få transparent farve ovenpå billedet.</a:t>
            </a:r>
          </a:p>
        </p:txBody>
      </p:sp>
      <p:sp>
        <p:nvSpPr>
          <p:cNvPr id="2" name="Titel 1"/>
          <p:cNvSpPr>
            <a:spLocks noGrp="1"/>
          </p:cNvSpPr>
          <p:nvPr>
            <p:ph type="title" hasCustomPrompt="1"/>
          </p:nvPr>
        </p:nvSpPr>
        <p:spPr>
          <a:xfrm>
            <a:off x="566737" y="491395"/>
            <a:ext cx="7667625" cy="959717"/>
          </a:xfrm>
        </p:spPr>
        <p:txBody>
          <a:bodyPr/>
          <a:lstStyle>
            <a:lvl1pPr>
              <a:defRPr>
                <a:solidFill>
                  <a:schemeClr val="bg1"/>
                </a:solidFill>
              </a:defRPr>
            </a:lvl1pPr>
          </a:lstStyle>
          <a:p>
            <a:r>
              <a:rPr lang="da-DK"/>
              <a:t>Klik og tilføj titel i maks. 2 linjer</a:t>
            </a:r>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Text Placeholder 16"/>
          <p:cNvSpPr>
            <a:spLocks noGrp="1" noChangeAspect="1"/>
          </p:cNvSpPr>
          <p:nvPr>
            <p:ph type="body" sz="quarter" idx="16" hasCustomPrompt="1"/>
          </p:nvPr>
        </p:nvSpPr>
        <p:spPr>
          <a:xfrm>
            <a:off x="10179940" y="569913"/>
            <a:ext cx="1440560" cy="1440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7" name="Pladsholder til tekst 6"/>
          <p:cNvSpPr>
            <a:spLocks noGrp="1"/>
          </p:cNvSpPr>
          <p:nvPr>
            <p:ph type="body" sz="quarter" idx="20" hasCustomPrompt="1"/>
          </p:nvPr>
        </p:nvSpPr>
        <p:spPr>
          <a:xfrm>
            <a:off x="566738" y="1920875"/>
            <a:ext cx="7667625" cy="436245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4" name="Tekstfelt 13">
            <a:extLst>
              <a:ext uri="{FF2B5EF4-FFF2-40B4-BE49-F238E27FC236}">
                <a16:creationId xmlns:a16="http://schemas.microsoft.com/office/drawing/2014/main" id="{33FB78A3-2447-450A-9DCF-2D6F248571AA}"/>
              </a:ext>
            </a:extLst>
          </p:cNvPr>
          <p:cNvSpPr txBox="1"/>
          <p:nvPr userDrawn="1"/>
        </p:nvSpPr>
        <p:spPr>
          <a:xfrm>
            <a:off x="12281307" y="0"/>
            <a:ext cx="1779914" cy="2036899"/>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p>
          <a:p>
            <a:br>
              <a:rPr lang="da-DK" sz="1000">
                <a:solidFill>
                  <a:schemeClr val="bg1">
                    <a:lumMod val="50000"/>
                  </a:schemeClr>
                </a:solidFill>
              </a:rPr>
            </a:br>
            <a:r>
              <a:rPr lang="da-DK" sz="1000">
                <a:solidFill>
                  <a:schemeClr val="bg1">
                    <a:lumMod val="50000"/>
                  </a:schemeClr>
                </a:solidFill>
              </a:rPr>
              <a:t>Nulstille siden og indsætte et nyt billede via image Library.</a:t>
            </a:r>
          </a:p>
          <a:p>
            <a:endParaRPr lang="da-DK" sz="1000">
              <a:solidFill>
                <a:schemeClr val="bg1">
                  <a:lumMod val="50000"/>
                </a:schemeClr>
              </a:solidFill>
            </a:endParaRPr>
          </a:p>
          <a:p>
            <a:r>
              <a:rPr lang="da-DK" sz="1000">
                <a:solidFill>
                  <a:schemeClr val="bg1">
                    <a:lumMod val="50000"/>
                  </a:schemeClr>
                </a:solidFill>
              </a:rPr>
              <a:t>Højreklik på indsatte billede og vælg placer bagest for at få transparent farve ovenpå billedet.</a:t>
            </a:r>
          </a:p>
          <a:p>
            <a:r>
              <a:rPr lang="da-DK" sz="1000">
                <a:solidFill>
                  <a:schemeClr val="bg1">
                    <a:lumMod val="50000"/>
                  </a:schemeClr>
                </a:solidFill>
              </a:rPr>
              <a:t> </a:t>
            </a:r>
          </a:p>
        </p:txBody>
      </p:sp>
      <p:pic>
        <p:nvPicPr>
          <p:cNvPr id="16" name="Billede 15">
            <a:extLst>
              <a:ext uri="{FF2B5EF4-FFF2-40B4-BE49-F238E27FC236}">
                <a16:creationId xmlns:a16="http://schemas.microsoft.com/office/drawing/2014/main" id="{25CCBF21-E93A-4E7B-976D-25DAC80082E8}"/>
              </a:ext>
            </a:extLst>
          </p:cNvPr>
          <p:cNvPicPr>
            <a:picLocks noChangeAspect="1"/>
          </p:cNvPicPr>
          <p:nvPr userDrawn="1"/>
        </p:nvPicPr>
        <p:blipFill>
          <a:blip r:embed="rId2"/>
          <a:stretch>
            <a:fillRect/>
          </a:stretch>
        </p:blipFill>
        <p:spPr>
          <a:xfrm>
            <a:off x="12277754" y="1920875"/>
            <a:ext cx="1783466" cy="759744"/>
          </a:xfrm>
          <a:prstGeom prst="rect">
            <a:avLst/>
          </a:prstGeom>
        </p:spPr>
      </p:pic>
      <p:pic>
        <p:nvPicPr>
          <p:cNvPr id="15" name="Logo_white">
            <a:extLst>
              <a:ext uri="{FF2B5EF4-FFF2-40B4-BE49-F238E27FC236}">
                <a16:creationId xmlns:a16="http://schemas.microsoft.com/office/drawing/2014/main" id="{B791E94E-6630-48CB-8E88-4468A9447C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76368545"/>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9" name="Baggrund"/>
          <p:cNvSpPr/>
          <p:nvPr userDrawn="1"/>
        </p:nvSpPr>
        <p:spPr>
          <a:xfrm>
            <a:off x="0" y="0"/>
            <a:ext cx="12189600" cy="6858000"/>
          </a:xfrm>
          <a:prstGeom prst="rect">
            <a:avLst/>
          </a:prstGeom>
          <a:solidFill>
            <a:srgbClr val="0709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Text Placeholder 7"/>
          <p:cNvSpPr>
            <a:spLocks noGrp="1"/>
          </p:cNvSpPr>
          <p:nvPr>
            <p:ph type="body" sz="quarter" idx="13" hasCustomPrompt="1"/>
          </p:nvPr>
        </p:nvSpPr>
        <p:spPr>
          <a:xfrm>
            <a:off x="2160494" y="1440000"/>
            <a:ext cx="7871012" cy="3978000"/>
          </a:xfrm>
        </p:spPr>
        <p:txBody>
          <a:bodyPr anchor="ctr"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4000" baseline="0">
                <a:solidFill>
                  <a:schemeClr val="bg1"/>
                </a:solidFill>
                <a:latin typeface="+mj-lt"/>
              </a:defRPr>
            </a:lvl1pPr>
            <a:lvl2pPr marL="171450" indent="-171450" algn="r">
              <a:spcBef>
                <a:spcPts val="1800"/>
              </a:spcBef>
              <a:buClrTx/>
              <a:buFont typeface="Arial" panose="020B0604020202020204" pitchFamily="34" charset="0"/>
              <a:buChar char="–"/>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Klik her og indsæt citat i flere linjer. </a:t>
            </a:r>
            <a:br>
              <a:rPr lang="da-DK"/>
            </a:br>
            <a:r>
              <a:rPr lang="da-DK"/>
              <a:t>Klik ENTER for ny linje, klik derefter TAB og indsæt kilde tekst i korrekt font og størrelse</a:t>
            </a:r>
            <a:br>
              <a:rPr lang="da-DK"/>
            </a:br>
            <a:r>
              <a:rPr lang="da-DK"/>
              <a:t>Note: Brug ikke dette slide i et lyst lokale med projektor.</a:t>
            </a:r>
          </a:p>
          <a:p>
            <a:pPr lvl="1"/>
            <a:r>
              <a:rPr lang="da-DK"/>
              <a:t>Second </a:t>
            </a:r>
            <a:r>
              <a:rPr lang="da-DK" err="1"/>
              <a:t>level</a:t>
            </a:r>
            <a:endParaRPr lang="da-DK"/>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da-DK"/>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pic>
        <p:nvPicPr>
          <p:cNvPr id="10" name="Logo_white">
            <a:extLst>
              <a:ext uri="{FF2B5EF4-FFF2-40B4-BE49-F238E27FC236}">
                <a16:creationId xmlns:a16="http://schemas.microsoft.com/office/drawing/2014/main" id="{49F31F23-CD95-438F-812F-2F1559D18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506645598"/>
      </p:ext>
    </p:extLst>
  </p:cSld>
  <p:clrMapOvr>
    <a:masterClrMapping/>
  </p:clrMapOvr>
  <p:extLst>
    <p:ext uri="{DCECCB84-F9BA-43D5-87BE-67443E8EF086}">
      <p15:sldGuideLst xmlns:p15="http://schemas.microsoft.com/office/powerpoint/2012/main">
        <p15:guide id="1" pos="1360">
          <p15:clr>
            <a:srgbClr val="FBAE40"/>
          </p15:clr>
        </p15:guide>
        <p15:guide id="2" pos="6317">
          <p15:clr>
            <a:srgbClr val="FBAE40"/>
          </p15:clr>
        </p15:guide>
        <p15:guide id="3" orient="horz" pos="907">
          <p15:clr>
            <a:srgbClr val="FBAE40"/>
          </p15:clr>
        </p15:guide>
        <p15:guide id="4" orient="horz" pos="341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sp>
        <p:nvSpPr>
          <p:cNvPr id="11" name="Rektangel 10"/>
          <p:cNvSpPr/>
          <p:nvPr userDrawn="1"/>
        </p:nvSpPr>
        <p:spPr>
          <a:xfrm>
            <a:off x="2484000"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9" name="Rektangel 8"/>
          <p:cNvSpPr/>
          <p:nvPr userDrawn="1"/>
        </p:nvSpPr>
        <p:spPr>
          <a:xfrm>
            <a:off x="1764000" y="28908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PresentationTitle"/>
          <p:cNvSpPr>
            <a:spLocks noGrp="1"/>
          </p:cNvSpPr>
          <p:nvPr>
            <p:ph type="ctrTitle" hasCustomPrompt="1"/>
          </p:nvPr>
        </p:nvSpPr>
        <p:spPr>
          <a:xfrm>
            <a:off x="2479868" y="7685"/>
            <a:ext cx="3614400" cy="1283512"/>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735432" y="1451574"/>
            <a:ext cx="3103273" cy="1273697"/>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1764000" y="3685487"/>
            <a:ext cx="1440000" cy="643055"/>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1764000" y="3531600"/>
            <a:ext cx="1439999" cy="153888"/>
          </a:xfrm>
        </p:spPr>
        <p:txBody>
          <a:bodyPr lIns="241200" rIns="241200">
            <a:spAutoFit/>
          </a:bodyPr>
          <a:lstStyle>
            <a:lvl1pPr algn="ctr">
              <a:defRPr sz="1000" baseline="0">
                <a:solidFill>
                  <a:schemeClr val="bg1"/>
                </a:solidFill>
              </a:defRPr>
            </a:lvl1pPr>
          </a:lstStyle>
          <a:p>
            <a:endParaRPr lang="da-DK"/>
          </a:p>
        </p:txBody>
      </p:sp>
      <p:sp>
        <p:nvSpPr>
          <p:cNvPr id="10" name="Picture Placeholder 9"/>
          <p:cNvSpPr>
            <a:spLocks noGrp="1"/>
          </p:cNvSpPr>
          <p:nvPr>
            <p:ph type="pic" sz="quarter" idx="13" hasCustomPrompt="1"/>
          </p:nvPr>
        </p:nvSpPr>
        <p:spPr>
          <a:xfrm>
            <a:off x="6094799" y="-2"/>
            <a:ext cx="6095873" cy="6865200"/>
          </a:xfrm>
          <a:blipFill>
            <a:blip r:embed="rId2"/>
            <a:stretch>
              <a:fillRect/>
            </a:stretch>
          </a:blipFill>
        </p:spPr>
        <p:txBody>
          <a:bodyPr tIns="0" bIns="108000" anchor="b" anchorCtr="0"/>
          <a:lstStyle>
            <a:lvl1pPr marL="0" indent="0" algn="ctr">
              <a:buNone/>
              <a:defRPr sz="1600">
                <a:solidFill>
                  <a:schemeClr val="tx1"/>
                </a:solidFill>
              </a:defRPr>
            </a:lvl1pPr>
          </a:lstStyle>
          <a:p>
            <a:r>
              <a:rPr lang="da-DK"/>
              <a:t>Klik på denne pladsholder og indsæt billede via Images Library </a:t>
            </a:r>
          </a:p>
        </p:txBody>
      </p:sp>
      <p:sp>
        <p:nvSpPr>
          <p:cNvPr id="13" name="Tekstfelt 12">
            <a:extLst>
              <a:ext uri="{FF2B5EF4-FFF2-40B4-BE49-F238E27FC236}">
                <a16:creationId xmlns:a16="http://schemas.microsoft.com/office/drawing/2014/main" id="{01A24D03-C26F-4DA9-852C-EAC82865748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BAA50C1E-A0E5-4A0E-925C-BEF46564B6A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15" name="Sikkerhed">
            <a:extLst>
              <a:ext uri="{FF2B5EF4-FFF2-40B4-BE49-F238E27FC236}">
                <a16:creationId xmlns:a16="http://schemas.microsoft.com/office/drawing/2014/main" id="{EA6793A1-F144-445F-BFB8-4FFA21EC27A9}"/>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46769796"/>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738" y="491396"/>
            <a:ext cx="6263553" cy="5793748"/>
          </a:xfrm>
        </p:spPr>
        <p:txBody>
          <a:bodyPr/>
          <a:lstStyle>
            <a:lvl1pPr marL="0" indent="0">
              <a:spcBef>
                <a:spcPts val="0"/>
              </a:spcBef>
              <a:buClrTx/>
              <a:buFont typeface="Arial" panose="020B0604020202020204" pitchFamily="34" charset="0"/>
              <a:buChar char="​"/>
              <a:defRPr sz="2400">
                <a:latin typeface="+mj-lt"/>
              </a:defRPr>
            </a:lvl1pPr>
            <a:lvl2pPr marL="0" indent="0">
              <a:spcBef>
                <a:spcPts val="1800"/>
              </a:spcBef>
              <a:buClrTx/>
              <a:buFont typeface="Arial" panose="020B0604020202020204" pitchFamily="34" charset="0"/>
              <a:buChar char="–"/>
              <a:defRPr sz="1000"/>
            </a:lvl2pPr>
            <a:lvl3pPr marL="0" indent="0">
              <a:spcBef>
                <a:spcPts val="1800"/>
              </a:spcBef>
              <a:buClrTx/>
              <a:buFont typeface="Arial" panose="020B0604020202020204" pitchFamily="34" charset="0"/>
              <a:buChar char="–"/>
              <a:defRPr sz="1000"/>
            </a:lvl3pPr>
            <a:lvl4pPr marL="0" indent="0">
              <a:spcBef>
                <a:spcPts val="1800"/>
              </a:spcBef>
              <a:buClrTx/>
              <a:buFont typeface="Arial" panose="020B0604020202020204" pitchFamily="34" charset="0"/>
              <a:buChar char="–"/>
              <a:defRPr sz="1000"/>
            </a:lvl4pPr>
            <a:lvl5pPr marL="0" indent="0">
              <a:spcBef>
                <a:spcPts val="1800"/>
              </a:spcBef>
              <a:buClrTx/>
              <a:buFont typeface="Arial" panose="020B0604020202020204" pitchFamily="34" charset="0"/>
              <a:buChar char="–"/>
              <a:defRPr sz="1000"/>
            </a:lvl5pPr>
          </a:lstStyle>
          <a:p>
            <a:pPr lvl="0"/>
            <a:r>
              <a:rPr lang="da-DK"/>
              <a:t>”Klik her og indsæt citat i flere linjer. </a:t>
            </a:r>
            <a:br>
              <a:rPr lang="da-DK"/>
            </a:br>
            <a:r>
              <a:rPr lang="da-DK"/>
              <a:t>Klik ENTER for ny linje, klik derefter TAB og indsæt kilde tekst i korrekt font og størrelse eller brug Forøg listeniveau-knap i </a:t>
            </a:r>
            <a:r>
              <a:rPr lang="da-DK" err="1"/>
              <a:t>ribbon</a:t>
            </a:r>
            <a:r>
              <a:rPr lang="da-DK"/>
              <a:t>”</a:t>
            </a:r>
            <a:endParaRPr lang="da-DK" noProof="0"/>
          </a:p>
          <a:p>
            <a:pPr lvl="1"/>
            <a:r>
              <a:rPr lang="da-DK" noProof="0"/>
              <a:t>Second </a:t>
            </a:r>
            <a:r>
              <a:rPr lang="da-DK" noProof="0" err="1"/>
              <a:t>level</a:t>
            </a:r>
            <a:endParaRPr lang="da-DK" noProof="0"/>
          </a:p>
        </p:txBody>
      </p:sp>
      <p:sp>
        <p:nvSpPr>
          <p:cNvPr id="15" name="Pladsholder til billede 14">
            <a:extLst>
              <a:ext uri="{FF2B5EF4-FFF2-40B4-BE49-F238E27FC236}">
                <a16:creationId xmlns:a16="http://schemas.microsoft.com/office/drawing/2014/main" id="{3A00C217-543D-4823-A552-38F554C3A057}"/>
              </a:ext>
            </a:extLst>
          </p:cNvPr>
          <p:cNvSpPr>
            <a:spLocks noGrp="1" noChangeAspect="1"/>
          </p:cNvSpPr>
          <p:nvPr>
            <p:ph type="pic" sz="quarter" idx="13" hasCustomPrompt="1"/>
          </p:nvPr>
        </p:nvSpPr>
        <p:spPr>
          <a:xfrm>
            <a:off x="7257600" y="569210"/>
            <a:ext cx="4362901" cy="4363200"/>
          </a:xfrm>
          <a:prstGeom prst="rect">
            <a:avLst/>
          </a:prstGeom>
          <a:blipFill>
            <a:blip r:embed="rId2"/>
            <a:stretch>
              <a:fillRect/>
            </a:stretch>
          </a:blipFill>
        </p:spPr>
        <p:txBody>
          <a:bodyPr wrap="square" lIns="72000" tIns="108000" rIns="72000" anchor="t" anchorCtr="0">
            <a:noAutofit/>
          </a:bodyPr>
          <a:lstStyle>
            <a:lvl1pPr marL="0" indent="0" algn="ctr">
              <a:buNone/>
              <a:defRPr sz="1400">
                <a:solidFill>
                  <a:schemeClr val="bg1"/>
                </a:solidFill>
              </a:defRPr>
            </a:lvl1pPr>
          </a:lstStyle>
          <a:p>
            <a:r>
              <a:rPr lang="da-DK"/>
              <a:t>Klik på denne pladsholder og indsæt billede via Images Library</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0" name="Text Placeholder 16">
            <a:extLst>
              <a:ext uri="{FF2B5EF4-FFF2-40B4-BE49-F238E27FC236}">
                <a16:creationId xmlns:a16="http://schemas.microsoft.com/office/drawing/2014/main" id="{8B0BED46-9A39-4790-872D-E26EB094EB1F}"/>
              </a:ext>
            </a:extLst>
          </p:cNvPr>
          <p:cNvSpPr>
            <a:spLocks noGrp="1" noChangeAspect="1"/>
          </p:cNvSpPr>
          <p:nvPr>
            <p:ph type="body" sz="quarter" idx="16" hasCustomPrompt="1"/>
          </p:nvPr>
        </p:nvSpPr>
        <p:spPr>
          <a:xfrm>
            <a:off x="7257089" y="428161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AA2FDA8C-4643-430B-ABB6-BC82D5DDBBD0}"/>
              </a:ext>
            </a:extLst>
          </p:cNvPr>
          <p:cNvSpPr txBox="1"/>
          <p:nvPr userDrawn="1"/>
        </p:nvSpPr>
        <p:spPr>
          <a:xfrm>
            <a:off x="12281307" y="56991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F4F8F7-E26A-4F74-9203-BD6D08539EB7}"/>
              </a:ext>
            </a:extLst>
          </p:cNvPr>
          <p:cNvPicPr>
            <a:picLocks noChangeAspect="1"/>
          </p:cNvPicPr>
          <p:nvPr userDrawn="1"/>
        </p:nvPicPr>
        <p:blipFill>
          <a:blip r:embed="rId3"/>
          <a:stretch>
            <a:fillRect/>
          </a:stretch>
        </p:blipFill>
        <p:spPr>
          <a:xfrm>
            <a:off x="12277754" y="1541166"/>
            <a:ext cx="1783466" cy="759744"/>
          </a:xfrm>
          <a:prstGeom prst="rect">
            <a:avLst/>
          </a:prstGeom>
        </p:spPr>
      </p:pic>
    </p:spTree>
    <p:extLst>
      <p:ext uri="{BB962C8B-B14F-4D97-AF65-F5344CB8AC3E}">
        <p14:creationId xmlns:p14="http://schemas.microsoft.com/office/powerpoint/2010/main" val="630927766"/>
      </p:ext>
    </p:extLst>
  </p:cSld>
  <p:clrMapOvr>
    <a:masterClrMapping/>
  </p:clrMapOvr>
  <p:extLst>
    <p:ext uri="{DCECCB84-F9BA-43D5-87BE-67443E8EF086}">
      <p15:sldGuideLst xmlns:p15="http://schemas.microsoft.com/office/powerpoint/2012/main">
        <p15:guide id="1" pos="4301">
          <p15:clr>
            <a:srgbClr val="FBAE40"/>
          </p15:clr>
        </p15:guide>
        <p15:guide id="2" pos="4571">
          <p15:clr>
            <a:srgbClr val="FBAE40"/>
          </p15:clr>
        </p15:guide>
        <p15:guide id="3" orient="horz" pos="3106">
          <p15:clr>
            <a:srgbClr val="FBAE40"/>
          </p15:clr>
        </p15:guide>
      </p15:sldGuideLst>
    </p:ext>
  </p:extLs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Tekst eller indhold">
    <p:spTree>
      <p:nvGrpSpPr>
        <p:cNvPr id="1" name=""/>
        <p:cNvGrpSpPr/>
        <p:nvPr/>
      </p:nvGrpSpPr>
      <p:grpSpPr>
        <a:xfrm>
          <a:off x="0" y="0"/>
          <a:ext cx="0" cy="0"/>
          <a:chOff x="0" y="0"/>
          <a:chExt cx="0" cy="0"/>
        </a:xfrm>
      </p:grpSpPr>
      <p:sp>
        <p:nvSpPr>
          <p:cNvPr id="4" name="Blue box"/>
          <p:cNvSpPr>
            <a:spLocks noChangeAspect="1"/>
          </p:cNvSpPr>
          <p:nvPr userDrawn="1"/>
        </p:nvSpPr>
        <p:spPr>
          <a:xfrm>
            <a:off x="10531796" y="568800"/>
            <a:ext cx="1090800" cy="1090800"/>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534915115"/>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Tekst eller 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231419002"/>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Graf/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11053763" cy="4626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2300"/>
            <a:ext cx="11053763" cy="351477"/>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170068055"/>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ekst og graf/tabel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30062"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491395"/>
            <a:ext cx="5328000" cy="231848"/>
          </a:xfrm>
        </p:spPr>
        <p:txBody>
          <a:bodyPr tIns="576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116000"/>
            <a:ext cx="5328000" cy="5173675"/>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3397522182"/>
      </p:ext>
    </p:extLst>
  </p:cSld>
  <p:clrMapOvr>
    <a:masterClrMapping/>
  </p:clrMapOvr>
  <p:extLst>
    <p:ext uri="{DCECCB84-F9BA-43D5-87BE-67443E8EF086}">
      <p15:sldGuideLst xmlns:p15="http://schemas.microsoft.com/office/powerpoint/2012/main">
        <p15:guide id="1" orient="horz" pos="702">
          <p15:clr>
            <a:srgbClr val="FBAE40"/>
          </p15:clr>
        </p15:guide>
        <p15:guide id="2" pos="3714">
          <p15:clr>
            <a:srgbClr val="FBAE40"/>
          </p15:clr>
        </p15:guide>
        <p15:guide id="3" pos="3963">
          <p15:clr>
            <a:srgbClr val="FBAE40"/>
          </p15:clr>
        </p15:guide>
      </p15:sldGuideLst>
    </p:ext>
  </p:extLs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ekst og graf/tabel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1659600"/>
            <a:ext cx="5328000" cy="205200"/>
          </a:xfrm>
        </p:spPr>
        <p:txBody>
          <a:bodyPr tIns="25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886736"/>
            <a:ext cx="5328000" cy="4396589"/>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2699230931"/>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sldGuideLst>
    </p:ext>
  </p:extLs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ekst og graf/tabel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327999" cy="4623725"/>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599"/>
            <a:ext cx="5329501" cy="462372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668109434"/>
      </p:ext>
    </p:extLst>
  </p:cSld>
  <p:clrMapOvr>
    <a:masterClrMapping/>
  </p:clrMapOvr>
  <p:extLst>
    <p:ext uri="{DCECCB84-F9BA-43D5-87BE-67443E8EF086}">
      <p15:sldGuideLst xmlns:p15="http://schemas.microsoft.com/office/powerpoint/2012/main">
        <p15:guide id="3" pos="3712">
          <p15:clr>
            <a:srgbClr val="FBAE40"/>
          </p15:clr>
        </p15:guide>
        <p15:guide id="4" pos="3963">
          <p15:clr>
            <a:srgbClr val="FBAE40"/>
          </p15:clr>
        </p15:guide>
      </p15:sldGuideLst>
    </p:ext>
  </p:extLst>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ekst og graf/tabel 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526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526000" cy="29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5260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7" y="1659599"/>
            <a:ext cx="5526000" cy="29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578451373"/>
      </p:ext>
    </p:extLst>
  </p:cSld>
  <p:clrMapOvr>
    <a:masterClrMapping/>
  </p:clrMapOvr>
  <p:extLst>
    <p:ext uri="{DCECCB84-F9BA-43D5-87BE-67443E8EF086}">
      <p15:sldGuideLst xmlns:p15="http://schemas.microsoft.com/office/powerpoint/2012/main">
        <p15:guide id="3" pos="3840">
          <p15:clr>
            <a:srgbClr val="FBAE40"/>
          </p15:clr>
        </p15:guide>
        <p15:guide id="4" pos="3963">
          <p15:clr>
            <a:srgbClr val="FBAE40"/>
          </p15:clr>
        </p15:guide>
        <p15:guide id="5" pos="7446">
          <p15:clr>
            <a:srgbClr val="FBAE40"/>
          </p15:clr>
        </p15:guide>
      </p15:sldGuideLst>
    </p:ext>
  </p:extLst>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ekst og 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600"/>
            <a:ext cx="5328000" cy="4626000"/>
          </a:xfrm>
        </p:spPr>
        <p:txBody>
          <a:bodyPr/>
          <a:lstStyle>
            <a:lvl1pPr>
              <a:defRPr baseline="0"/>
            </a:lvl1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6292500" y="491395"/>
            <a:ext cx="5328000" cy="231848"/>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808300370"/>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ekst og to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896574"/>
            <a:ext cx="5328000" cy="4389025"/>
          </a:xfrm>
        </p:spPr>
        <p:txBody>
          <a:bodyPr/>
          <a:lstStyle>
            <a:lvl1pPr>
              <a:defRPr sz="1200" baseline="0"/>
            </a:lvl1pPr>
            <a:lvl2pPr>
              <a:defRPr sz="1200"/>
            </a:lvl2pPr>
            <a:lvl3pPr>
              <a:defRPr sz="1200"/>
            </a:lvl3pPr>
            <a:lvl4pPr>
              <a:defRPr sz="1200"/>
            </a:lvl4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566738" y="1655763"/>
            <a:ext cx="5328000" cy="240812"/>
          </a:xfrm>
        </p:spPr>
        <p:txBody>
          <a:bodyPr tIns="61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491395"/>
            <a:ext cx="5329199" cy="232205"/>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7" name="Text Placeholder 6"/>
          <p:cNvSpPr>
            <a:spLocks noGrp="1"/>
          </p:cNvSpPr>
          <p:nvPr>
            <p:ph type="body" sz="quarter" idx="30" hasCustomPrompt="1"/>
          </p:nvPr>
        </p:nvSpPr>
        <p:spPr>
          <a:xfrm>
            <a:off x="6292800" y="3589200"/>
            <a:ext cx="5328000" cy="180000"/>
          </a:xfrm>
        </p:spPr>
        <p:txBody>
          <a:bodyPr/>
          <a:lstStyle>
            <a:lvl1pPr marL="0" indent="0">
              <a:buFontTx/>
              <a:buNone/>
              <a:defRPr sz="1200">
                <a:latin typeface="+mj-lt"/>
              </a:defRPr>
            </a:lvl1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468033632"/>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orside B">
    <p:spTree>
      <p:nvGrpSpPr>
        <p:cNvPr id="1" name=""/>
        <p:cNvGrpSpPr/>
        <p:nvPr/>
      </p:nvGrpSpPr>
      <p:grpSpPr>
        <a:xfrm>
          <a:off x="0" y="0"/>
          <a:ext cx="0" cy="0"/>
          <a:chOff x="0" y="0"/>
          <a:chExt cx="0" cy="0"/>
        </a:xfrm>
      </p:grpSpPr>
      <p:sp>
        <p:nvSpPr>
          <p:cNvPr id="14" name="Rektangel 13"/>
          <p:cNvSpPr/>
          <p:nvPr userDrawn="1"/>
        </p:nvSpPr>
        <p:spPr>
          <a:xfrm>
            <a:off x="5416062"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3" name="Rektangel 12"/>
          <p:cNvSpPr/>
          <p:nvPr userDrawn="1"/>
        </p:nvSpPr>
        <p:spPr>
          <a:xfrm>
            <a:off x="8290800" y="28836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icture Placeholder 9"/>
          <p:cNvSpPr>
            <a:spLocks noGrp="1"/>
          </p:cNvSpPr>
          <p:nvPr>
            <p:ph type="pic" sz="quarter" idx="13" hasCustomPrompt="1"/>
          </p:nvPr>
        </p:nvSpPr>
        <p:spPr>
          <a:xfrm>
            <a:off x="-1073" y="1458000"/>
            <a:ext cx="5417135" cy="5408212"/>
          </a:xfrm>
          <a:blipFill>
            <a:blip r:embed="rId2"/>
            <a:stretch>
              <a:fillRect/>
            </a:stretch>
          </a:blipFill>
        </p:spPr>
        <p:txBody>
          <a:bodyPr tIns="108000" anchor="t" anchorCtr="0"/>
          <a:lstStyle>
            <a:lvl1pPr marL="0" indent="0" algn="ctr">
              <a:buNone/>
              <a:defRPr sz="1400">
                <a:solidFill>
                  <a:schemeClr val="tx1"/>
                </a:solidFill>
              </a:defRPr>
            </a:lvl1pPr>
          </a:lstStyle>
          <a:p>
            <a:r>
              <a:rPr lang="da-DK"/>
              <a:t>Klik på denne pladsholder og indsæt billede via Images Library</a:t>
            </a:r>
          </a:p>
        </p:txBody>
      </p:sp>
      <p:sp>
        <p:nvSpPr>
          <p:cNvPr id="2" name="PresentationTitle"/>
          <p:cNvSpPr>
            <a:spLocks noGrp="1"/>
          </p:cNvSpPr>
          <p:nvPr>
            <p:ph type="ctrTitle" hasCustomPrompt="1"/>
          </p:nvPr>
        </p:nvSpPr>
        <p:spPr>
          <a:xfrm>
            <a:off x="5416062" y="0"/>
            <a:ext cx="3614400" cy="1274764"/>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5657555" y="1443600"/>
            <a:ext cx="3103273" cy="1280939"/>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8290800" y="3674876"/>
            <a:ext cx="1440000" cy="644212"/>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8290800" y="3524400"/>
            <a:ext cx="1439999" cy="153888"/>
          </a:xfrm>
        </p:spPr>
        <p:txBody>
          <a:bodyPr lIns="241200" rIns="241200">
            <a:spAutoFit/>
          </a:bodyPr>
          <a:lstStyle>
            <a:lvl1pPr algn="ctr">
              <a:defRPr sz="1000" baseline="0">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6" name="Tekstfelt 15">
            <a:extLst>
              <a:ext uri="{FF2B5EF4-FFF2-40B4-BE49-F238E27FC236}">
                <a16:creationId xmlns:a16="http://schemas.microsoft.com/office/drawing/2014/main" id="{9C0F7C1E-E38C-4A64-BC7C-67D706DFC31D}"/>
              </a:ext>
            </a:extLst>
          </p:cNvPr>
          <p:cNvSpPr txBox="1"/>
          <p:nvPr userDrawn="1"/>
        </p:nvSpPr>
        <p:spPr>
          <a:xfrm>
            <a:off x="-1870996" y="5114971"/>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7" name="Billede 16">
            <a:extLst>
              <a:ext uri="{FF2B5EF4-FFF2-40B4-BE49-F238E27FC236}">
                <a16:creationId xmlns:a16="http://schemas.microsoft.com/office/drawing/2014/main" id="{933C5562-C37A-48F4-9502-0081359BBAB2}"/>
              </a:ext>
            </a:extLst>
          </p:cNvPr>
          <p:cNvPicPr>
            <a:picLocks noChangeAspect="1"/>
          </p:cNvPicPr>
          <p:nvPr userDrawn="1"/>
        </p:nvPicPr>
        <p:blipFill>
          <a:blip r:embed="rId3"/>
          <a:stretch>
            <a:fillRect/>
          </a:stretch>
        </p:blipFill>
        <p:spPr>
          <a:xfrm>
            <a:off x="-1874549" y="6086224"/>
            <a:ext cx="1783466" cy="759744"/>
          </a:xfrm>
          <a:prstGeom prst="rect">
            <a:avLst/>
          </a:prstGeom>
        </p:spPr>
      </p:pic>
      <p:sp>
        <p:nvSpPr>
          <p:cNvPr id="18" name="Sikkerhed">
            <a:extLst>
              <a:ext uri="{FF2B5EF4-FFF2-40B4-BE49-F238E27FC236}">
                <a16:creationId xmlns:a16="http://schemas.microsoft.com/office/drawing/2014/main" id="{BD77C7F1-8E90-415C-B43E-A7E57AACEBF5}"/>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pic>
        <p:nvPicPr>
          <p:cNvPr id="15" name="Logo_white">
            <a:extLst>
              <a:ext uri="{FF2B5EF4-FFF2-40B4-BE49-F238E27FC236}">
                <a16:creationId xmlns:a16="http://schemas.microsoft.com/office/drawing/2014/main" id="{99EF83DE-4E51-4546-AABA-2838AFEAC6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431899169"/>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8548"/>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4000"/>
            <a:ext cx="11053763"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16523317"/>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sldGuideLst>
    </p:ext>
  </p:extLst>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T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5" name="Pladsholder til tekst 24"/>
          <p:cNvSpPr>
            <a:spLocks noGrp="1"/>
          </p:cNvSpPr>
          <p:nvPr>
            <p:ph type="body" sz="quarter" idx="22" hasCustomPrompt="1"/>
          </p:nvPr>
        </p:nvSpPr>
        <p:spPr>
          <a:xfrm>
            <a:off x="565537" y="4017600"/>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550441474"/>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guide id="3" pos="3712">
          <p15:clr>
            <a:srgbClr val="FBAE40"/>
          </p15:clr>
        </p15:guide>
        <p15:guide id="4" pos="3963">
          <p15:clr>
            <a:srgbClr val="FBAE40"/>
          </p15:clr>
        </p15:guide>
      </p15:sldGuideLst>
    </p:ext>
  </p:extLst>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Tre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6" y="1479600"/>
            <a:ext cx="11053765"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7" y="4017600"/>
            <a:ext cx="5328884"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7998"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017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4068919955"/>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360">
          <p15:clr>
            <a:srgbClr val="FBAE40"/>
          </p15:clr>
        </p15:guide>
        <p15:guide id="4" orient="horz" pos="2530">
          <p15:clr>
            <a:srgbClr val="FBAE40"/>
          </p15:clr>
        </p15:guide>
      </p15:sldGuideLst>
    </p:ext>
  </p:extLs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ekst og tre grafer/tabell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599"/>
            <a:ext cx="5328000" cy="1583643"/>
          </a:xfrm>
        </p:spPr>
        <p:txBody>
          <a:bodyPr/>
          <a:lstStyle>
            <a:lvl1pPr>
              <a:defRPr baseline="0"/>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2" name="Pladsholder til tekst 8"/>
          <p:cNvSpPr>
            <a:spLocks noGrp="1"/>
          </p:cNvSpPr>
          <p:nvPr>
            <p:ph type="body" sz="quarter" idx="20" hasCustomPrompt="1"/>
          </p:nvPr>
        </p:nvSpPr>
        <p:spPr>
          <a:xfrm>
            <a:off x="566737" y="35892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7" name="Pladsholder til indhold 6"/>
          <p:cNvSpPr>
            <a:spLocks noGrp="1"/>
          </p:cNvSpPr>
          <p:nvPr>
            <p:ph sz="quarter" idx="28" hasCustomPrompt="1"/>
          </p:nvPr>
        </p:nvSpPr>
        <p:spPr>
          <a:xfrm>
            <a:off x="566737" y="3769199"/>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24"/>
          <p:cNvSpPr>
            <a:spLocks noGrp="1"/>
          </p:cNvSpPr>
          <p:nvPr>
            <p:ph type="body" sz="quarter" idx="22" hasCustomPrompt="1"/>
          </p:nvPr>
        </p:nvSpPr>
        <p:spPr>
          <a:xfrm>
            <a:off x="6291300" y="491395"/>
            <a:ext cx="5329199" cy="231848"/>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1" name="Pladsholder til indhold 20"/>
          <p:cNvSpPr>
            <a:spLocks noGrp="1"/>
          </p:cNvSpPr>
          <p:nvPr>
            <p:ph sz="quarter" idx="29" hasCustomPrompt="1"/>
          </p:nvPr>
        </p:nvSpPr>
        <p:spPr>
          <a:xfrm>
            <a:off x="6290999" y="723243"/>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6"/>
          <p:cNvSpPr>
            <a:spLocks noGrp="1"/>
          </p:cNvSpPr>
          <p:nvPr>
            <p:ph type="body" sz="quarter" idx="23" hasCustomPrompt="1"/>
          </p:nvPr>
        </p:nvSpPr>
        <p:spPr>
          <a:xfrm>
            <a:off x="6291300" y="35892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3769199"/>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882329173"/>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260">
          <p15:clr>
            <a:srgbClr val="FBAE40"/>
          </p15:clr>
        </p15:guide>
        <p15:guide id="4" orient="horz" pos="2043">
          <p15:clr>
            <a:srgbClr val="FBAE40"/>
          </p15:clr>
        </p15:guide>
      </p15:sldGuideLst>
    </p:ext>
  </p:extLst>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Fi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7600"/>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4017600"/>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4197600"/>
            <a:ext cx="532950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711643935"/>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530">
          <p15:clr>
            <a:srgbClr val="FBAE40"/>
          </p15:clr>
        </p15:guide>
        <p15:guide id="4" orient="horz" pos="2360">
          <p15:clr>
            <a:srgbClr val="FBAE40"/>
          </p15:clr>
        </p15:guide>
      </p15:sldGuideLst>
    </p:ext>
  </p:extLst>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Fire grafer/tabeller B">
    <p:spTree>
      <p:nvGrpSpPr>
        <p:cNvPr id="1" name=""/>
        <p:cNvGrpSpPr/>
        <p:nvPr/>
      </p:nvGrpSpPr>
      <p:grpSpPr>
        <a:xfrm>
          <a:off x="0" y="0"/>
          <a:ext cx="0" cy="0"/>
          <a:chOff x="0" y="0"/>
          <a:chExt cx="0" cy="0"/>
        </a:xfrm>
      </p:grpSpPr>
      <p:sp>
        <p:nvSpPr>
          <p:cNvPr id="14" name="Pladsholder til tekst 8"/>
          <p:cNvSpPr>
            <a:spLocks noGrp="1"/>
          </p:cNvSpPr>
          <p:nvPr>
            <p:ph type="body" sz="quarter" idx="20" hasCustomPrompt="1"/>
          </p:nvPr>
        </p:nvSpPr>
        <p:spPr>
          <a:xfrm>
            <a:off x="566737" y="490538"/>
            <a:ext cx="5328000" cy="232705"/>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722768"/>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3769675"/>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90538"/>
            <a:ext cx="5329200" cy="233062"/>
          </a:xfrm>
        </p:spPr>
        <p:txBody>
          <a:bodyPr tIns="54000"/>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722700"/>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3589338"/>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3769336"/>
            <a:ext cx="5329502" cy="251399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803235157"/>
      </p:ext>
    </p:extLst>
  </p:cSld>
  <p:clrMapOvr>
    <a:masterClrMapping/>
  </p:clrMapOvr>
  <p:extLst>
    <p:ext uri="{DCECCB84-F9BA-43D5-87BE-67443E8EF086}">
      <p15:sldGuideLst xmlns:p15="http://schemas.microsoft.com/office/powerpoint/2012/main">
        <p15:guide id="1" orient="horz" pos="2260">
          <p15:clr>
            <a:srgbClr val="FBAE40"/>
          </p15:clr>
        </p15:guide>
        <p15:guide id="2" pos="3963">
          <p15:clr>
            <a:srgbClr val="FBAE40"/>
          </p15:clr>
        </p15:guide>
        <p15:guide id="3" pos="3714">
          <p15:clr>
            <a:srgbClr val="FBAE40"/>
          </p15:clr>
        </p15:guide>
        <p15:guide id="4" orient="horz" pos="2044">
          <p15:clr>
            <a:srgbClr val="FBAE40"/>
          </p15:clr>
        </p15:guide>
      </p15:sldGuideLst>
    </p:ext>
  </p:extLs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Proces 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4000" y="1649412"/>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15910344-D98F-4088-9E70-777471F87830}"/>
              </a:ext>
            </a:extLst>
          </p:cNvPr>
          <p:cNvSpPr>
            <a:spLocks noGrp="1"/>
          </p:cNvSpPr>
          <p:nvPr>
            <p:ph type="body" sz="quarter" idx="27" hasCustomPrompt="1"/>
          </p:nvPr>
        </p:nvSpPr>
        <p:spPr>
          <a:xfrm>
            <a:off x="566737" y="5713200"/>
            <a:ext cx="5328000"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4" name="Pladsholder til tekst 33">
            <a:extLst>
              <a:ext uri="{FF2B5EF4-FFF2-40B4-BE49-F238E27FC236}">
                <a16:creationId xmlns:a16="http://schemas.microsoft.com/office/drawing/2014/main" id="{2D2FB7F4-5650-4CB4-9731-61968703EE58}"/>
              </a:ext>
            </a:extLst>
          </p:cNvPr>
          <p:cNvSpPr>
            <a:spLocks noGrp="1" noChangeAspect="1"/>
          </p:cNvSpPr>
          <p:nvPr>
            <p:ph type="body" sz="quarter" idx="28" hasCustomPrompt="1"/>
          </p:nvPr>
        </p:nvSpPr>
        <p:spPr>
          <a:xfrm>
            <a:off x="535302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35" name="Pladsholder til tekst 34">
            <a:extLst>
              <a:ext uri="{FF2B5EF4-FFF2-40B4-BE49-F238E27FC236}">
                <a16:creationId xmlns:a16="http://schemas.microsoft.com/office/drawing/2014/main" id="{B4A50140-3315-4CCC-A36A-2E63DDDF5EAA}"/>
              </a:ext>
            </a:extLst>
          </p:cNvPr>
          <p:cNvSpPr>
            <a:spLocks noGrp="1" noChangeAspect="1"/>
          </p:cNvSpPr>
          <p:nvPr>
            <p:ph type="body" sz="quarter" idx="30"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368595690"/>
      </p:ext>
    </p:extLst>
  </p:cSld>
  <p:clrMapOvr>
    <a:masterClrMapping/>
  </p:clrMapOvr>
  <p:extLst>
    <p:ext uri="{DCECCB84-F9BA-43D5-87BE-67443E8EF086}">
      <p15:sldGuideLst xmlns:p15="http://schemas.microsoft.com/office/powerpoint/2012/main">
        <p15:guide id="1" pos="3771">
          <p15:clr>
            <a:srgbClr val="FBAE40"/>
          </p15:clr>
        </p15:guide>
        <p15:guide id="2" pos="3907">
          <p15:clr>
            <a:srgbClr val="FBAE40"/>
          </p15:clr>
        </p15:guide>
        <p15:guide id="3" orient="horz" pos="3598">
          <p15:clr>
            <a:srgbClr val="FBAE40"/>
          </p15:clr>
        </p15:guide>
      </p15:sldGuideLst>
    </p:ext>
  </p:extLs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Proces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2419" y="1649412"/>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0AD91091-22DD-4616-ACAA-F6C0B9D8D193}"/>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3" name="Pladsholder til tekst 12">
            <a:extLst>
              <a:ext uri="{FF2B5EF4-FFF2-40B4-BE49-F238E27FC236}">
                <a16:creationId xmlns:a16="http://schemas.microsoft.com/office/drawing/2014/main" id="{583FCB48-275B-4F14-B7DE-38BA20F227D1}"/>
              </a:ext>
            </a:extLst>
          </p:cNvPr>
          <p:cNvSpPr>
            <a:spLocks noGrp="1" noChangeAspect="1"/>
          </p:cNvSpPr>
          <p:nvPr>
            <p:ph type="body" sz="quarter" idx="28" hasCustomPrompt="1"/>
          </p:nvPr>
        </p:nvSpPr>
        <p:spPr>
          <a:xfrm>
            <a:off x="3472438"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14" name="Pladsholder til tekst 13">
            <a:extLst>
              <a:ext uri="{FF2B5EF4-FFF2-40B4-BE49-F238E27FC236}">
                <a16:creationId xmlns:a16="http://schemas.microsoft.com/office/drawing/2014/main" id="{97EB3273-2DEE-4A70-BD65-D1FB5C4D7E0C}"/>
              </a:ext>
            </a:extLst>
          </p:cNvPr>
          <p:cNvSpPr>
            <a:spLocks noGrp="1" noChangeAspect="1"/>
          </p:cNvSpPr>
          <p:nvPr>
            <p:ph type="body" sz="quarter" idx="30" hasCustomPrompt="1"/>
          </p:nvPr>
        </p:nvSpPr>
        <p:spPr>
          <a:xfrm>
            <a:off x="72330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2"/>
          </a:solidFill>
        </p:spPr>
        <p:txBody>
          <a:bodyPr wrap="square">
            <a:noAutofit/>
          </a:bodyPr>
          <a:lstStyle>
            <a:lvl1pPr marL="0" indent="0">
              <a:buNone/>
              <a:defRPr sz="100">
                <a:noFill/>
              </a:defRPr>
            </a:lvl1pPr>
          </a:lstStyle>
          <a:p>
            <a:pPr lvl="0"/>
            <a:r>
              <a:rPr lang="da-DK"/>
              <a:t>.</a:t>
            </a:r>
          </a:p>
        </p:txBody>
      </p:sp>
      <p:sp>
        <p:nvSpPr>
          <p:cNvPr id="24" name="Pladsholder til tekst 23">
            <a:extLst>
              <a:ext uri="{FF2B5EF4-FFF2-40B4-BE49-F238E27FC236}">
                <a16:creationId xmlns:a16="http://schemas.microsoft.com/office/drawing/2014/main" id="{4A92F823-343B-417C-B26C-C3159E538EBE}"/>
              </a:ext>
            </a:extLst>
          </p:cNvPr>
          <p:cNvSpPr>
            <a:spLocks noGrp="1" noChangeAspect="1"/>
          </p:cNvSpPr>
          <p:nvPr>
            <p:ph type="body" sz="quarter" idx="31"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698602874"/>
      </p:ext>
    </p:extLst>
  </p:cSld>
  <p:clrMapOvr>
    <a:masterClrMapping/>
  </p:clrMapOvr>
  <p:extLst>
    <p:ext uri="{DCECCB84-F9BA-43D5-87BE-67443E8EF086}">
      <p15:sldGuideLst xmlns:p15="http://schemas.microsoft.com/office/powerpoint/2012/main">
        <p15:guide id="1" pos="2723">
          <p15:clr>
            <a:srgbClr val="FBAE40"/>
          </p15:clr>
        </p15:guide>
        <p15:guide id="2" pos="5088">
          <p15:clr>
            <a:srgbClr val="FBAE40"/>
          </p15:clr>
        </p15:guide>
        <p15:guide id="3" orient="horz" pos="3598">
          <p15:clr>
            <a:srgbClr val="FBAE40"/>
          </p15:clr>
        </p15:guide>
        <p15:guide id="4" pos="2587">
          <p15:clr>
            <a:srgbClr val="FBAE40"/>
          </p15:clr>
        </p15:guide>
        <p15:guide id="5" pos="4954">
          <p15:clr>
            <a:srgbClr val="FBAE40"/>
          </p15:clr>
        </p15:guide>
      </p15:sldGuideLst>
    </p:ext>
  </p:extLst>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Proces 1-4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3383725"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6200712"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9017700"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0998B08E-A57F-4272-8EF7-59109E6456BC}"/>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26" name="Pladsholder til tekst 25">
            <a:extLst>
              <a:ext uri="{FF2B5EF4-FFF2-40B4-BE49-F238E27FC236}">
                <a16:creationId xmlns:a16="http://schemas.microsoft.com/office/drawing/2014/main" id="{DD1C6141-65FD-4EF8-AC05-D4269B38A457}"/>
              </a:ext>
            </a:extLst>
          </p:cNvPr>
          <p:cNvSpPr>
            <a:spLocks noGrp="1" noChangeAspect="1"/>
          </p:cNvSpPr>
          <p:nvPr>
            <p:ph type="body" sz="quarter" idx="28" hasCustomPrompt="1"/>
          </p:nvPr>
        </p:nvSpPr>
        <p:spPr>
          <a:xfrm>
            <a:off x="253656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7" name="Pladsholder til tekst 26">
            <a:extLst>
              <a:ext uri="{FF2B5EF4-FFF2-40B4-BE49-F238E27FC236}">
                <a16:creationId xmlns:a16="http://schemas.microsoft.com/office/drawing/2014/main" id="{B5630A30-E48E-4D26-8EBC-774C63A0A017}"/>
              </a:ext>
            </a:extLst>
          </p:cNvPr>
          <p:cNvSpPr>
            <a:spLocks noGrp="1" noChangeAspect="1"/>
          </p:cNvSpPr>
          <p:nvPr>
            <p:ph type="body" sz="quarter" idx="30" hasCustomPrompt="1"/>
          </p:nvPr>
        </p:nvSpPr>
        <p:spPr>
          <a:xfrm>
            <a:off x="535623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8" name="Pladsholder til tekst 27">
            <a:extLst>
              <a:ext uri="{FF2B5EF4-FFF2-40B4-BE49-F238E27FC236}">
                <a16:creationId xmlns:a16="http://schemas.microsoft.com/office/drawing/2014/main" id="{BBADA127-AD9F-448D-80DA-7DF9F1DA487F}"/>
              </a:ext>
            </a:extLst>
          </p:cNvPr>
          <p:cNvSpPr>
            <a:spLocks noGrp="1" noChangeAspect="1"/>
          </p:cNvSpPr>
          <p:nvPr>
            <p:ph type="body" sz="quarter" idx="31" hasCustomPrompt="1"/>
          </p:nvPr>
        </p:nvSpPr>
        <p:spPr>
          <a:xfrm>
            <a:off x="817068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9" name="Pladsholder til tekst 28">
            <a:extLst>
              <a:ext uri="{FF2B5EF4-FFF2-40B4-BE49-F238E27FC236}">
                <a16:creationId xmlns:a16="http://schemas.microsoft.com/office/drawing/2014/main" id="{7322669D-E733-4B18-80C7-DA86AA3F31C7}"/>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481036912"/>
      </p:ext>
    </p:extLst>
  </p:cSld>
  <p:clrMapOvr>
    <a:masterClrMapping/>
  </p:clrMapOvr>
  <p:extLst>
    <p:ext uri="{DCECCB84-F9BA-43D5-87BE-67443E8EF086}">
      <p15:sldGuideLst xmlns:p15="http://schemas.microsoft.com/office/powerpoint/2012/main">
        <p15:guide id="1" pos="2131">
          <p15:clr>
            <a:srgbClr val="FBAE40"/>
          </p15:clr>
        </p15:guide>
        <p15:guide id="2" pos="3905">
          <p15:clr>
            <a:srgbClr val="FBAE40"/>
          </p15:clr>
        </p15:guide>
        <p15:guide id="3" pos="5680">
          <p15:clr>
            <a:srgbClr val="FBAE40"/>
          </p15:clr>
        </p15:guide>
        <p15:guide id="4" orient="horz" pos="3598">
          <p15:clr>
            <a:srgbClr val="FBAE40"/>
          </p15:clr>
        </p15:guide>
        <p15:guide id="5" pos="1995">
          <p15:clr>
            <a:srgbClr val="FBAE40"/>
          </p15:clr>
        </p15:guide>
        <p15:guide id="6" pos="3771">
          <p15:clr>
            <a:srgbClr val="FBAE40"/>
          </p15:clr>
        </p15:guide>
        <p15:guide id="7" pos="5544">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Proces 1-4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2800" y="1649412"/>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6202800"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294E631B-40AB-4F4A-BE9F-58783B980A61}"/>
              </a:ext>
            </a:extLst>
          </p:cNvPr>
          <p:cNvSpPr>
            <a:spLocks noGrp="1"/>
          </p:cNvSpPr>
          <p:nvPr>
            <p:ph type="body" sz="quarter" idx="27" hasCustomPrompt="1"/>
          </p:nvPr>
        </p:nvSpPr>
        <p:spPr>
          <a:xfrm>
            <a:off x="566736" y="5713200"/>
            <a:ext cx="11052177"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4" name="Pladsholder til tekst 13">
            <a:extLst>
              <a:ext uri="{FF2B5EF4-FFF2-40B4-BE49-F238E27FC236}">
                <a16:creationId xmlns:a16="http://schemas.microsoft.com/office/drawing/2014/main" id="{F7E83A30-A7EF-463C-B0A3-70034B2D2C20}"/>
              </a:ext>
            </a:extLst>
          </p:cNvPr>
          <p:cNvSpPr>
            <a:spLocks noGrp="1" noChangeAspect="1"/>
          </p:cNvSpPr>
          <p:nvPr>
            <p:ph type="body" sz="quarter" idx="28" hasCustomPrompt="1"/>
          </p:nvPr>
        </p:nvSpPr>
        <p:spPr>
          <a:xfrm>
            <a:off x="5353200"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5" name="Pladsholder til tekst 14">
            <a:extLst>
              <a:ext uri="{FF2B5EF4-FFF2-40B4-BE49-F238E27FC236}">
                <a16:creationId xmlns:a16="http://schemas.microsoft.com/office/drawing/2014/main" id="{56524D4E-ECCA-48C7-9B43-1BE4E1CCE2E2}"/>
              </a:ext>
            </a:extLst>
          </p:cNvPr>
          <p:cNvSpPr>
            <a:spLocks noGrp="1" noChangeAspect="1"/>
          </p:cNvSpPr>
          <p:nvPr>
            <p:ph type="body" sz="quarter" idx="30" hasCustomPrompt="1"/>
          </p:nvPr>
        </p:nvSpPr>
        <p:spPr>
          <a:xfrm>
            <a:off x="10986433"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6" name="Pladsholder til tekst 15">
            <a:extLst>
              <a:ext uri="{FF2B5EF4-FFF2-40B4-BE49-F238E27FC236}">
                <a16:creationId xmlns:a16="http://schemas.microsoft.com/office/drawing/2014/main" id="{1821E93E-B7B8-4CBB-BA1D-5AE31077ACD3}"/>
              </a:ext>
            </a:extLst>
          </p:cNvPr>
          <p:cNvSpPr>
            <a:spLocks noGrp="1" noChangeAspect="1"/>
          </p:cNvSpPr>
          <p:nvPr>
            <p:ph type="body" sz="quarter" idx="31" hasCustomPrompt="1"/>
          </p:nvPr>
        </p:nvSpPr>
        <p:spPr>
          <a:xfrm>
            <a:off x="53532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1B6910BC-27A1-49F4-A508-FC0A33D54923}"/>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902151389"/>
      </p:ext>
    </p:extLst>
  </p:cSld>
  <p:clrMapOvr>
    <a:masterClrMapping/>
  </p:clrMapOvr>
  <p:extLst>
    <p:ext uri="{DCECCB84-F9BA-43D5-87BE-67443E8EF086}">
      <p15:sldGuideLst xmlns:p15="http://schemas.microsoft.com/office/powerpoint/2012/main">
        <p15:guide id="2" pos="3773">
          <p15:clr>
            <a:srgbClr val="FBAE40"/>
          </p15:clr>
        </p15:guide>
        <p15:guide id="3" pos="3907">
          <p15:clr>
            <a:srgbClr val="FBAE40"/>
          </p15:clr>
        </p15:guide>
        <p15:guide id="4" orient="horz" pos="2256">
          <p15:clr>
            <a:srgbClr val="FBAE40"/>
          </p15:clr>
        </p15:guide>
        <p15:guide id="5" orient="horz" pos="2376">
          <p15:clr>
            <a:srgbClr val="FBAE40"/>
          </p15:clr>
        </p15:guide>
        <p15:guide id="6" orient="horz" pos="359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orside C">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74" y="1381"/>
            <a:ext cx="12193073" cy="6858000"/>
          </a:xfrm>
          <a:blipFill>
            <a:blip r:embed="rId2"/>
            <a:stretch>
              <a:fillRect/>
            </a:stretch>
          </a:blipFill>
        </p:spPr>
        <p:txBody>
          <a:bodyPr lIns="108000" tIns="0" rIns="0"/>
          <a:lstStyle>
            <a:lvl1pPr marL="0" indent="0" algn="l">
              <a:buNone/>
              <a:defRPr sz="1600"/>
            </a:lvl1pPr>
          </a:lstStyle>
          <a:p>
            <a:r>
              <a:rPr lang="da-DK"/>
              <a:t>Klik på denne pladsholder og indsæt billede via Images Library </a:t>
            </a:r>
          </a:p>
        </p:txBody>
      </p:sp>
      <p:sp>
        <p:nvSpPr>
          <p:cNvPr id="2" name="PresentationTitle"/>
          <p:cNvSpPr>
            <a:spLocks noGrp="1"/>
          </p:cNvSpPr>
          <p:nvPr>
            <p:ph type="ctrTitle" hasCustomPrompt="1"/>
          </p:nvPr>
        </p:nvSpPr>
        <p:spPr>
          <a:xfrm>
            <a:off x="0" y="1296000"/>
            <a:ext cx="3610800" cy="3610800"/>
          </a:xfrm>
          <a:solidFill>
            <a:srgbClr val="FB264E"/>
          </a:solidFill>
        </p:spPr>
        <p:txBody>
          <a:bodyPr lIns="241200" tIns="241200" rIns="241200" bIns="232560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41493" y="2744861"/>
            <a:ext cx="3103273" cy="1911964"/>
          </a:xfrm>
        </p:spPr>
        <p:txBody>
          <a:bodyPr/>
          <a:lstStyle>
            <a:lvl1pPr marL="0" indent="0" algn="l">
              <a:spcBef>
                <a:spcPts val="0"/>
              </a:spcBef>
              <a:buFont typeface="Arial" panose="020B0604020202020204" pitchFamily="34" charset="0"/>
              <a:buChar char="​"/>
              <a:defRPr sz="160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7 linjer</a:t>
            </a:r>
          </a:p>
        </p:txBody>
      </p:sp>
      <p:sp>
        <p:nvSpPr>
          <p:cNvPr id="12" name="Lokation"/>
          <p:cNvSpPr>
            <a:spLocks noGrp="1"/>
          </p:cNvSpPr>
          <p:nvPr>
            <p:ph type="body" sz="quarter" idx="14" hasCustomPrompt="1"/>
          </p:nvPr>
        </p:nvSpPr>
        <p:spPr>
          <a:xfrm>
            <a:off x="3610800" y="4184861"/>
            <a:ext cx="1440000" cy="1440000"/>
          </a:xfrm>
          <a:solidFill>
            <a:srgbClr val="0F1E82"/>
          </a:solidFill>
        </p:spPr>
        <p:txBody>
          <a:bodyPr lIns="241200" tIns="79200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3610800" y="4825661"/>
            <a:ext cx="1439999" cy="153888"/>
          </a:xfrm>
        </p:spPr>
        <p:txBody>
          <a:bodyPr lIns="241200" rIns="241200">
            <a:spAutoFit/>
          </a:bodyPr>
          <a:lstStyle>
            <a:lvl1pPr algn="ctr">
              <a:defRPr sz="1000" baseline="0">
                <a:solidFill>
                  <a:schemeClr val="bg1"/>
                </a:solidFill>
              </a:defRPr>
            </a:lvl1pPr>
          </a:lstStyle>
          <a:p>
            <a:endParaRPr lang="da-DK"/>
          </a:p>
        </p:txBody>
      </p:sp>
      <p:sp>
        <p:nvSpPr>
          <p:cNvPr id="14" name="Tekstfelt 13">
            <a:extLst>
              <a:ext uri="{FF2B5EF4-FFF2-40B4-BE49-F238E27FC236}">
                <a16:creationId xmlns:a16="http://schemas.microsoft.com/office/drawing/2014/main" id="{DD216CFB-ECC7-4146-9E0D-FF6394EEAC9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0E7E91F0-8942-48EB-A0A2-034FE71137AE}"/>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6" name="Logo_white">
            <a:extLst>
              <a:ext uri="{FF2B5EF4-FFF2-40B4-BE49-F238E27FC236}">
                <a16:creationId xmlns:a16="http://schemas.microsoft.com/office/drawing/2014/main" id="{95FB0D1B-4AC0-4460-BE86-AD2BB95092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604982159"/>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Proces 1-4 (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rgbClr val="07094A"/>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566738" y="27432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8340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49176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893200"/>
            <a:ext cx="5328000" cy="45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Pladsholder til tekst 14">
            <a:extLst>
              <a:ext uri="{FF2B5EF4-FFF2-40B4-BE49-F238E27FC236}">
                <a16:creationId xmlns:a16="http://schemas.microsoft.com/office/drawing/2014/main" id="{0ECE9455-FDBF-41BB-BDEA-83FD5675D9B0}"/>
              </a:ext>
            </a:extLst>
          </p:cNvPr>
          <p:cNvSpPr>
            <a:spLocks noGrp="1" noChangeAspect="1"/>
          </p:cNvSpPr>
          <p:nvPr>
            <p:ph type="body" sz="quarter" idx="28" hasCustomPrompt="1"/>
          </p:nvPr>
        </p:nvSpPr>
        <p:spPr>
          <a:xfrm rot="10800000">
            <a:off x="3619921" y="2241646"/>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7F564C52-353F-4A12-9E55-78252187EEEB}"/>
              </a:ext>
            </a:extLst>
          </p:cNvPr>
          <p:cNvSpPr>
            <a:spLocks noGrp="1" noChangeAspect="1"/>
          </p:cNvSpPr>
          <p:nvPr>
            <p:ph type="body" sz="quarter" idx="30" hasCustomPrompt="1"/>
          </p:nvPr>
        </p:nvSpPr>
        <p:spPr>
          <a:xfrm rot="5400000">
            <a:off x="3633815" y="3337921"/>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9C2E12E1-A011-4BF6-B348-EE7E10ED9B1C}"/>
              </a:ext>
            </a:extLst>
          </p:cNvPr>
          <p:cNvSpPr>
            <a:spLocks noGrp="1" noChangeAspect="1"/>
          </p:cNvSpPr>
          <p:nvPr>
            <p:ph type="body" sz="quarter" idx="31" hasCustomPrompt="1"/>
          </p:nvPr>
        </p:nvSpPr>
        <p:spPr>
          <a:xfrm>
            <a:off x="3640162" y="4419734"/>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E121F1BE-6B59-4441-9D6F-B8C285E6EDD0}"/>
              </a:ext>
            </a:extLst>
          </p:cNvPr>
          <p:cNvSpPr>
            <a:spLocks noGrp="1" noChangeAspect="1"/>
          </p:cNvSpPr>
          <p:nvPr>
            <p:ph type="body" sz="quarter" idx="32" hasCustomPrompt="1"/>
          </p:nvPr>
        </p:nvSpPr>
        <p:spPr>
          <a:xfrm rot="-5400000">
            <a:off x="3633345" y="5493019"/>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645060036"/>
      </p:ext>
    </p:extLst>
  </p:cSld>
  <p:clrMapOvr>
    <a:masterClrMapping/>
  </p:clrMapOvr>
  <p:extLst>
    <p:ext uri="{DCECCB84-F9BA-43D5-87BE-67443E8EF086}">
      <p15:sldGuideLst xmlns:p15="http://schemas.microsoft.com/office/powerpoint/2012/main">
        <p15:guide id="1" pos="2587">
          <p15:clr>
            <a:srgbClr val="FBAE40"/>
          </p15:clr>
        </p15:guide>
        <p15:guide id="2" orient="horz" pos="1653">
          <p15:clr>
            <a:srgbClr val="FBAE40"/>
          </p15:clr>
        </p15:guide>
        <p15:guide id="3" orient="horz" pos="1726">
          <p15:clr>
            <a:srgbClr val="FBAE40"/>
          </p15:clr>
        </p15:guide>
        <p15:guide id="4" orient="horz" pos="2344">
          <p15:clr>
            <a:srgbClr val="FBAE40"/>
          </p15:clr>
        </p15:guide>
        <p15:guide id="5" orient="horz" pos="2413">
          <p15:clr>
            <a:srgbClr val="FBAE40"/>
          </p15:clr>
        </p15:guide>
        <p15:guide id="6" orient="horz" pos="3030">
          <p15:clr>
            <a:srgbClr val="FBAE40"/>
          </p15:clr>
        </p15:guide>
        <p15:guide id="7" orient="horz" pos="3094">
          <p15:clr>
            <a:srgbClr val="FBAE40"/>
          </p15:clr>
        </p15:guide>
        <p15:guide id="8" orient="horz" pos="3713">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Proces 1-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3600" y="1649412"/>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53101"/>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6">
            <a:extLst>
              <a:ext uri="{FF2B5EF4-FFF2-40B4-BE49-F238E27FC236}">
                <a16:creationId xmlns:a16="http://schemas.microsoft.com/office/drawing/2014/main" id="{AD4D3C8A-F9AA-4F78-9B38-6CDC06AE759D}"/>
              </a:ext>
            </a:extLst>
          </p:cNvPr>
          <p:cNvSpPr>
            <a:spLocks noGrp="1"/>
          </p:cNvSpPr>
          <p:nvPr>
            <p:ph type="body" sz="quarter" idx="25" hasCustomPrompt="1"/>
          </p:nvPr>
        </p:nvSpPr>
        <p:spPr>
          <a:xfrm>
            <a:off x="43236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7">
            <a:extLst>
              <a:ext uri="{FF2B5EF4-FFF2-40B4-BE49-F238E27FC236}">
                <a16:creationId xmlns:a16="http://schemas.microsoft.com/office/drawing/2014/main" id="{0A33F85D-1870-4E2B-AC35-8C5DE60C5081}"/>
              </a:ext>
            </a:extLst>
          </p:cNvPr>
          <p:cNvSpPr>
            <a:spLocks noGrp="1"/>
          </p:cNvSpPr>
          <p:nvPr>
            <p:ph type="body" sz="quarter" idx="26" hasCustomPrompt="1"/>
          </p:nvPr>
        </p:nvSpPr>
        <p:spPr>
          <a:xfrm>
            <a:off x="80781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7" name="Pladsholder til tekst 16">
            <a:extLst>
              <a:ext uri="{FF2B5EF4-FFF2-40B4-BE49-F238E27FC236}">
                <a16:creationId xmlns:a16="http://schemas.microsoft.com/office/drawing/2014/main" id="{75CCD41E-26E3-4E2F-B2C6-AFC8FD2770AA}"/>
              </a:ext>
            </a:extLst>
          </p:cNvPr>
          <p:cNvSpPr>
            <a:spLocks noGrp="1" noChangeAspect="1"/>
          </p:cNvSpPr>
          <p:nvPr>
            <p:ph type="body" sz="quarter" idx="28" hasCustomPrompt="1"/>
          </p:nvPr>
        </p:nvSpPr>
        <p:spPr>
          <a:xfrm>
            <a:off x="34740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13D8608A-C742-43CF-A402-D506FDFEF03A}"/>
              </a:ext>
            </a:extLst>
          </p:cNvPr>
          <p:cNvSpPr>
            <a:spLocks noGrp="1" noChangeAspect="1"/>
          </p:cNvSpPr>
          <p:nvPr>
            <p:ph type="body" sz="quarter" idx="30" hasCustomPrompt="1"/>
          </p:nvPr>
        </p:nvSpPr>
        <p:spPr>
          <a:xfrm>
            <a:off x="72324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3C98EF01-737B-4FB1-9552-915C2A2129D2}"/>
              </a:ext>
            </a:extLst>
          </p:cNvPr>
          <p:cNvSpPr>
            <a:spLocks noGrp="1" noChangeAspect="1"/>
          </p:cNvSpPr>
          <p:nvPr>
            <p:ph type="body" sz="quarter" idx="31" hasCustomPrompt="1"/>
          </p:nvPr>
        </p:nvSpPr>
        <p:spPr>
          <a:xfrm>
            <a:off x="10986433"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0" name="Pladsholder til tekst 19">
            <a:extLst>
              <a:ext uri="{FF2B5EF4-FFF2-40B4-BE49-F238E27FC236}">
                <a16:creationId xmlns:a16="http://schemas.microsoft.com/office/drawing/2014/main" id="{091985B7-A22D-4817-B59E-B0ADC9EEA680}"/>
              </a:ext>
            </a:extLst>
          </p:cNvPr>
          <p:cNvSpPr>
            <a:spLocks noGrp="1" noChangeAspect="1"/>
          </p:cNvSpPr>
          <p:nvPr>
            <p:ph type="body" sz="quarter" idx="32" hasCustomPrompt="1"/>
          </p:nvPr>
        </p:nvSpPr>
        <p:spPr>
          <a:xfrm>
            <a:off x="3474000" y="5030870"/>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1" name="Pladsholder til tekst 20">
            <a:extLst>
              <a:ext uri="{FF2B5EF4-FFF2-40B4-BE49-F238E27FC236}">
                <a16:creationId xmlns:a16="http://schemas.microsoft.com/office/drawing/2014/main" id="{CAB173DE-D870-465F-BDB2-F76CC9AB0663}"/>
              </a:ext>
            </a:extLst>
          </p:cNvPr>
          <p:cNvSpPr>
            <a:spLocks noGrp="1" noChangeAspect="1"/>
          </p:cNvSpPr>
          <p:nvPr>
            <p:ph type="body" sz="quarter" idx="33" hasCustomPrompt="1"/>
          </p:nvPr>
        </p:nvSpPr>
        <p:spPr>
          <a:xfrm>
            <a:off x="72324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2" name="Pladsholder til tekst 21">
            <a:extLst>
              <a:ext uri="{FF2B5EF4-FFF2-40B4-BE49-F238E27FC236}">
                <a16:creationId xmlns:a16="http://schemas.microsoft.com/office/drawing/2014/main" id="{82CFF112-3115-409C-B07D-40E2D06AA632}"/>
              </a:ext>
            </a:extLst>
          </p:cNvPr>
          <p:cNvSpPr>
            <a:spLocks noGrp="1" noChangeAspect="1"/>
          </p:cNvSpPr>
          <p:nvPr>
            <p:ph type="body" sz="quarter" idx="34"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540990766"/>
      </p:ext>
    </p:extLst>
  </p:cSld>
  <p:clrMapOvr>
    <a:masterClrMapping/>
  </p:clrMapOvr>
  <p:extLst>
    <p:ext uri="{DCECCB84-F9BA-43D5-87BE-67443E8EF086}">
      <p15:sldGuideLst xmlns:p15="http://schemas.microsoft.com/office/powerpoint/2012/main">
        <p15:guide id="1" orient="horz" pos="2381">
          <p15:clr>
            <a:srgbClr val="FBAE40"/>
          </p15:clr>
        </p15:guide>
        <p15:guide id="2" pos="2723">
          <p15:clr>
            <a:srgbClr val="FBAE40"/>
          </p15:clr>
        </p15:guide>
        <p15:guide id="3" pos="5088">
          <p15:clr>
            <a:srgbClr val="FBAE40"/>
          </p15:clr>
        </p15:guide>
        <p15:guide id="4" orient="horz" pos="2257">
          <p15:clr>
            <a:srgbClr val="FBAE40"/>
          </p15:clr>
        </p15:guide>
        <p15:guide id="5" pos="2591">
          <p15:clr>
            <a:srgbClr val="FBAE40"/>
          </p15:clr>
        </p15:guide>
        <p15:guide id="6" pos="4956">
          <p15:clr>
            <a:srgbClr val="FBAE40"/>
          </p15:clr>
        </p15:guide>
        <p15:guide id="7" orient="horz" pos="3599">
          <p15:clr>
            <a:srgbClr val="FBAE40"/>
          </p15:clr>
        </p15:guide>
      </p15:sldGuideLst>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ED7A6-F659-439D-957B-93F3F0180D36}"/>
              </a:ext>
            </a:extLst>
          </p:cNvPr>
          <p:cNvSpPr>
            <a:spLocks noGrp="1"/>
          </p:cNvSpPr>
          <p:nvPr>
            <p:ph type="title" hasCustomPrompt="1"/>
          </p:nvPr>
        </p:nvSpPr>
        <p:spPr/>
        <p:txBody>
          <a:bodyPr/>
          <a:lstStyle/>
          <a:p>
            <a:r>
              <a:rPr lang="da-DK"/>
              <a:t>Klik for at redigere i master</a:t>
            </a:r>
          </a:p>
        </p:txBody>
      </p:sp>
      <p:sp>
        <p:nvSpPr>
          <p:cNvPr id="7" name="Pladsholder til tekst 2">
            <a:extLst>
              <a:ext uri="{FF2B5EF4-FFF2-40B4-BE49-F238E27FC236}">
                <a16:creationId xmlns:a16="http://schemas.microsoft.com/office/drawing/2014/main" id="{8BAC0437-7AB5-4062-ADCC-C54F86F3BAF3}"/>
              </a:ext>
            </a:extLst>
          </p:cNvPr>
          <p:cNvSpPr>
            <a:spLocks noGrp="1"/>
          </p:cNvSpPr>
          <p:nvPr>
            <p:ph type="body" sz="quarter" idx="13" hasCustomPrompt="1"/>
          </p:nvPr>
        </p:nvSpPr>
        <p:spPr>
          <a:xfrm>
            <a:off x="566738" y="1659054"/>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9" name="Pladsholder til tekst 3">
            <a:extLst>
              <a:ext uri="{FF2B5EF4-FFF2-40B4-BE49-F238E27FC236}">
                <a16:creationId xmlns:a16="http://schemas.microsoft.com/office/drawing/2014/main" id="{A33A9808-3B41-42AA-B1A6-CBB6630BB77E}"/>
              </a:ext>
            </a:extLst>
          </p:cNvPr>
          <p:cNvSpPr>
            <a:spLocks noGrp="1"/>
          </p:cNvSpPr>
          <p:nvPr>
            <p:ph type="body" sz="quarter" idx="14" hasCustomPrompt="1"/>
          </p:nvPr>
        </p:nvSpPr>
        <p:spPr>
          <a:xfrm>
            <a:off x="2619300" y="1659054"/>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0" name="Pladsholder til tekst 4">
            <a:extLst>
              <a:ext uri="{FF2B5EF4-FFF2-40B4-BE49-F238E27FC236}">
                <a16:creationId xmlns:a16="http://schemas.microsoft.com/office/drawing/2014/main" id="{8889AF06-006D-4CCD-BA6E-313319D19785}"/>
              </a:ext>
            </a:extLst>
          </p:cNvPr>
          <p:cNvSpPr>
            <a:spLocks noGrp="1"/>
          </p:cNvSpPr>
          <p:nvPr>
            <p:ph type="body" sz="quarter" idx="15" hasCustomPrompt="1"/>
          </p:nvPr>
        </p:nvSpPr>
        <p:spPr>
          <a:xfrm>
            <a:off x="566738" y="3420250"/>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1" name="Pladsholder til tekst 5">
            <a:extLst>
              <a:ext uri="{FF2B5EF4-FFF2-40B4-BE49-F238E27FC236}">
                <a16:creationId xmlns:a16="http://schemas.microsoft.com/office/drawing/2014/main" id="{5BC049EE-1470-4BA6-AFBF-ABEE5D5640A1}"/>
              </a:ext>
            </a:extLst>
          </p:cNvPr>
          <p:cNvSpPr>
            <a:spLocks noGrp="1"/>
          </p:cNvSpPr>
          <p:nvPr>
            <p:ph type="body" sz="quarter" idx="16" hasCustomPrompt="1"/>
          </p:nvPr>
        </p:nvSpPr>
        <p:spPr>
          <a:xfrm>
            <a:off x="2619300" y="3420250"/>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2" name="Pladsholder til tekst 6">
            <a:extLst>
              <a:ext uri="{FF2B5EF4-FFF2-40B4-BE49-F238E27FC236}">
                <a16:creationId xmlns:a16="http://schemas.microsoft.com/office/drawing/2014/main" id="{3119D79E-CA8F-4343-A86E-01FBC0FFA4E7}"/>
              </a:ext>
            </a:extLst>
          </p:cNvPr>
          <p:cNvSpPr>
            <a:spLocks noGrp="1"/>
          </p:cNvSpPr>
          <p:nvPr>
            <p:ph type="body" sz="quarter" idx="17" hasCustomPrompt="1"/>
          </p:nvPr>
        </p:nvSpPr>
        <p:spPr>
          <a:xfrm>
            <a:off x="566738" y="5181445"/>
            <a:ext cx="2052561" cy="1108230"/>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3" name="Pladsholder til tekst 7">
            <a:extLst>
              <a:ext uri="{FF2B5EF4-FFF2-40B4-BE49-F238E27FC236}">
                <a16:creationId xmlns:a16="http://schemas.microsoft.com/office/drawing/2014/main" id="{B56612E9-9034-4945-A991-2AE79CB7CD43}"/>
              </a:ext>
            </a:extLst>
          </p:cNvPr>
          <p:cNvSpPr>
            <a:spLocks noGrp="1"/>
          </p:cNvSpPr>
          <p:nvPr>
            <p:ph type="body" sz="quarter" idx="18" hasCustomPrompt="1"/>
          </p:nvPr>
        </p:nvSpPr>
        <p:spPr>
          <a:xfrm>
            <a:off x="2619300" y="5181445"/>
            <a:ext cx="9001200" cy="1108230"/>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5" name="Pladsholder til billede 6">
            <a:extLst>
              <a:ext uri="{FF2B5EF4-FFF2-40B4-BE49-F238E27FC236}">
                <a16:creationId xmlns:a16="http://schemas.microsoft.com/office/drawing/2014/main" id="{EF66DBB0-1E2D-43B5-AF79-5C0BD7A13713}"/>
              </a:ext>
            </a:extLst>
          </p:cNvPr>
          <p:cNvSpPr>
            <a:spLocks noGrp="1"/>
          </p:cNvSpPr>
          <p:nvPr>
            <p:ph type="pic" sz="quarter" idx="19"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6" name="Date_DateCustomA">
            <a:extLst>
              <a:ext uri="{FF2B5EF4-FFF2-40B4-BE49-F238E27FC236}">
                <a16:creationId xmlns:a16="http://schemas.microsoft.com/office/drawing/2014/main" id="{6F742C7A-0AAE-4F4B-BE04-386E798A3F22}"/>
              </a:ext>
            </a:extLst>
          </p:cNvPr>
          <p:cNvSpPr>
            <a:spLocks noGrp="1"/>
          </p:cNvSpPr>
          <p:nvPr>
            <p:ph type="dt" sz="half" idx="20"/>
          </p:nvPr>
        </p:nvSpPr>
        <p:spPr/>
        <p:txBody>
          <a:bodyPr/>
          <a:lstStyle/>
          <a:p>
            <a:endParaRPr lang="da-DK"/>
          </a:p>
        </p:txBody>
      </p:sp>
      <p:sp>
        <p:nvSpPr>
          <p:cNvPr id="8" name="Pladsholder til sidefod 7">
            <a:extLst>
              <a:ext uri="{FF2B5EF4-FFF2-40B4-BE49-F238E27FC236}">
                <a16:creationId xmlns:a16="http://schemas.microsoft.com/office/drawing/2014/main" id="{8DD84ACE-F18C-4085-86CA-E5018A4459FC}"/>
              </a:ext>
            </a:extLst>
          </p:cNvPr>
          <p:cNvSpPr>
            <a:spLocks noGrp="1"/>
          </p:cNvSpPr>
          <p:nvPr>
            <p:ph type="ftr" sz="quarter" idx="21"/>
          </p:nvPr>
        </p:nvSpPr>
        <p:spPr/>
        <p:txBody>
          <a:bodyPr/>
          <a:lstStyle/>
          <a:p>
            <a:endParaRPr lang="da-DK"/>
          </a:p>
        </p:txBody>
      </p:sp>
      <p:sp>
        <p:nvSpPr>
          <p:cNvPr id="16" name="Pladsholder til slidenummer 15">
            <a:extLst>
              <a:ext uri="{FF2B5EF4-FFF2-40B4-BE49-F238E27FC236}">
                <a16:creationId xmlns:a16="http://schemas.microsoft.com/office/drawing/2014/main" id="{CE6F6A10-7FD5-4873-9BD2-BC15F298BC4F}"/>
              </a:ext>
            </a:extLst>
          </p:cNvPr>
          <p:cNvSpPr>
            <a:spLocks noGrp="1"/>
          </p:cNvSpPr>
          <p:nvPr>
            <p:ph type="sldNum" sz="quarter" idx="2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486998238"/>
      </p:ext>
    </p:extLst>
  </p:cSld>
  <p:clrMapOvr>
    <a:masterClrMapping/>
  </p:clrMapOvr>
  <p:extLst>
    <p:ext uri="{DCECCB84-F9BA-43D5-87BE-67443E8EF086}">
      <p15:sldGuideLst xmlns:p15="http://schemas.microsoft.com/office/powerpoint/2012/main">
        <p15:guide id="1" pos="1648">
          <p15:clr>
            <a:srgbClr val="FBAE40"/>
          </p15:clr>
        </p15:guide>
      </p15:sldGuideLst>
    </p:ext>
  </p:extLst>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Perlekæ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da-DK"/>
              <a:t>Klik for at redigere titeltypografien i masteren</a:t>
            </a:r>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4044420478"/>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Perlekæ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da-DK"/>
              <a:t>Klik for at redigere titeltypografien i masteren</a:t>
            </a:r>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1727482748"/>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Overskrift, logo og sidefo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1" name="Pladsholder til tekst 8">
            <a:extLst>
              <a:ext uri="{FF2B5EF4-FFF2-40B4-BE49-F238E27FC236}">
                <a16:creationId xmlns:a16="http://schemas.microsoft.com/office/drawing/2014/main" id="{E31D97E5-A119-4CCE-9CC4-F7B4303EA14A}"/>
              </a:ext>
            </a:extLst>
          </p:cNvPr>
          <p:cNvSpPr>
            <a:spLocks noGrp="1"/>
          </p:cNvSpPr>
          <p:nvPr>
            <p:ph type="body" sz="quarter" idx="19" hasCustomPrompt="1"/>
          </p:nvPr>
        </p:nvSpPr>
        <p:spPr>
          <a:xfrm>
            <a:off x="566737" y="5713364"/>
            <a:ext cx="542131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3" name="Date_DateCustomA"/>
          <p:cNvSpPr>
            <a:spLocks noGrp="1"/>
          </p:cNvSpPr>
          <p:nvPr>
            <p:ph type="dt" sz="half" idx="10"/>
          </p:nvPr>
        </p:nvSpPr>
        <p:spPr/>
        <p:txBody>
          <a:bodyPr/>
          <a:lstStyle/>
          <a:p>
            <a:endParaRPr lang="da-DK"/>
          </a:p>
        </p:txBody>
      </p:sp>
      <p:sp>
        <p:nvSpPr>
          <p:cNvPr id="4" name="FLD_PresentationTitle"/>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1693303112"/>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Logo og sidefod">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da-DK"/>
          </a:p>
        </p:txBody>
      </p:sp>
      <p:sp>
        <p:nvSpPr>
          <p:cNvPr id="3" name="FLD_PresentationTitle"/>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24C8C45C-947F-4981-8B3F-4F32E973C901}" type="slidenum">
              <a:rPr lang="da-DK" smtClean="0"/>
              <a:t>‹#›</a:t>
            </a:fld>
            <a:endParaRPr lang="da-DK"/>
          </a:p>
        </p:txBody>
      </p:sp>
      <p:sp>
        <p:nvSpPr>
          <p:cNvPr id="7"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768152014"/>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Kontakt rådgiver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da-DK"/>
              <a:t>Klik for at redigere titeltypografien i masteren</a:t>
            </a:r>
          </a:p>
        </p:txBody>
      </p:sp>
      <p:sp>
        <p:nvSpPr>
          <p:cNvPr id="10" name="Text Placeholder 2">
            <a:extLst>
              <a:ext uri="{FF2B5EF4-FFF2-40B4-BE49-F238E27FC236}">
                <a16:creationId xmlns:a16="http://schemas.microsoft.com/office/drawing/2014/main" id="{8682A2CD-2C91-4D7A-8FCD-62D8DEEE6D0C}"/>
              </a:ext>
            </a:extLst>
          </p:cNvPr>
          <p:cNvSpPr>
            <a:spLocks noGrp="1"/>
          </p:cNvSpPr>
          <p:nvPr>
            <p:ph type="body" sz="quarter" idx="14" hasCustomPrompt="1"/>
          </p:nvPr>
        </p:nvSpPr>
        <p:spPr>
          <a:xfrm>
            <a:off x="251152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1" name="Text Placeholder 3">
            <a:extLst>
              <a:ext uri="{FF2B5EF4-FFF2-40B4-BE49-F238E27FC236}">
                <a16:creationId xmlns:a16="http://schemas.microsoft.com/office/drawing/2014/main" id="{94FF3D4E-95F6-4B42-A300-355676E021C4}"/>
              </a:ext>
            </a:extLst>
          </p:cNvPr>
          <p:cNvSpPr>
            <a:spLocks noGrp="1"/>
          </p:cNvSpPr>
          <p:nvPr>
            <p:ph type="body" sz="quarter" idx="15" hasCustomPrompt="1"/>
          </p:nvPr>
        </p:nvSpPr>
        <p:spPr>
          <a:xfrm>
            <a:off x="251152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12" name="Text Placeholder 4">
            <a:extLst>
              <a:ext uri="{FF2B5EF4-FFF2-40B4-BE49-F238E27FC236}">
                <a16:creationId xmlns:a16="http://schemas.microsoft.com/office/drawing/2014/main" id="{D141DBBC-1A40-47EB-875F-45C903D29781}"/>
              </a:ext>
            </a:extLst>
          </p:cNvPr>
          <p:cNvSpPr>
            <a:spLocks noGrp="1"/>
          </p:cNvSpPr>
          <p:nvPr>
            <p:ph type="body" sz="quarter" idx="16" hasCustomPrompt="1"/>
          </p:nvPr>
        </p:nvSpPr>
        <p:spPr>
          <a:xfrm>
            <a:off x="251152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14" name="Text Placeholder 5">
            <a:extLst>
              <a:ext uri="{FF2B5EF4-FFF2-40B4-BE49-F238E27FC236}">
                <a16:creationId xmlns:a16="http://schemas.microsoft.com/office/drawing/2014/main" id="{913D1544-48C5-40C1-825E-6336D435B3C3}"/>
              </a:ext>
            </a:extLst>
          </p:cNvPr>
          <p:cNvSpPr>
            <a:spLocks noGrp="1"/>
          </p:cNvSpPr>
          <p:nvPr>
            <p:ph type="body" sz="quarter" idx="17" hasCustomPrompt="1"/>
          </p:nvPr>
        </p:nvSpPr>
        <p:spPr>
          <a:xfrm>
            <a:off x="151288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7" name="Picture Placeholder 6">
            <a:extLst>
              <a:ext uri="{FF2B5EF4-FFF2-40B4-BE49-F238E27FC236}">
                <a16:creationId xmlns:a16="http://schemas.microsoft.com/office/drawing/2014/main" id="{212B8E67-0421-474E-9605-ACC988CF406F}"/>
              </a:ext>
            </a:extLst>
          </p:cNvPr>
          <p:cNvSpPr>
            <a:spLocks noGrp="1"/>
          </p:cNvSpPr>
          <p:nvPr>
            <p:ph type="pic" sz="quarter" idx="13" hasCustomPrompt="1"/>
          </p:nvPr>
        </p:nvSpPr>
        <p:spPr>
          <a:xfrm>
            <a:off x="151345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18" name="Text Placeholder 2">
            <a:extLst>
              <a:ext uri="{FF2B5EF4-FFF2-40B4-BE49-F238E27FC236}">
                <a16:creationId xmlns:a16="http://schemas.microsoft.com/office/drawing/2014/main" id="{42AA3A10-E6AC-49C4-BB31-63FAD8B4823A}"/>
              </a:ext>
            </a:extLst>
          </p:cNvPr>
          <p:cNvSpPr>
            <a:spLocks noGrp="1"/>
          </p:cNvSpPr>
          <p:nvPr>
            <p:ph type="body" sz="quarter" idx="18" hasCustomPrompt="1"/>
          </p:nvPr>
        </p:nvSpPr>
        <p:spPr>
          <a:xfrm>
            <a:off x="6931913" y="1974457"/>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9" name="Text Placeholder 3">
            <a:extLst>
              <a:ext uri="{FF2B5EF4-FFF2-40B4-BE49-F238E27FC236}">
                <a16:creationId xmlns:a16="http://schemas.microsoft.com/office/drawing/2014/main" id="{D85774B6-51E0-46E1-A6AF-CEF6D5E78CCB}"/>
              </a:ext>
            </a:extLst>
          </p:cNvPr>
          <p:cNvSpPr>
            <a:spLocks noGrp="1"/>
          </p:cNvSpPr>
          <p:nvPr>
            <p:ph type="body" sz="quarter" idx="19" hasCustomPrompt="1"/>
          </p:nvPr>
        </p:nvSpPr>
        <p:spPr>
          <a:xfrm>
            <a:off x="6931913" y="2381094"/>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0" name="Text Placeholder 4">
            <a:extLst>
              <a:ext uri="{FF2B5EF4-FFF2-40B4-BE49-F238E27FC236}">
                <a16:creationId xmlns:a16="http://schemas.microsoft.com/office/drawing/2014/main" id="{5F361307-9797-4929-B4B6-D18833C1CF1E}"/>
              </a:ext>
            </a:extLst>
          </p:cNvPr>
          <p:cNvSpPr>
            <a:spLocks noGrp="1"/>
          </p:cNvSpPr>
          <p:nvPr>
            <p:ph type="body" sz="quarter" idx="20" hasCustomPrompt="1"/>
          </p:nvPr>
        </p:nvSpPr>
        <p:spPr>
          <a:xfrm>
            <a:off x="6931913" y="2657200"/>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1" name="Text Placeholder 5">
            <a:extLst>
              <a:ext uri="{FF2B5EF4-FFF2-40B4-BE49-F238E27FC236}">
                <a16:creationId xmlns:a16="http://schemas.microsoft.com/office/drawing/2014/main" id="{66719085-B787-4BB6-9799-6A50C710F2FB}"/>
              </a:ext>
            </a:extLst>
          </p:cNvPr>
          <p:cNvSpPr>
            <a:spLocks noGrp="1"/>
          </p:cNvSpPr>
          <p:nvPr>
            <p:ph type="body" sz="quarter" idx="21" hasCustomPrompt="1"/>
          </p:nvPr>
        </p:nvSpPr>
        <p:spPr>
          <a:xfrm>
            <a:off x="5933280" y="2982520"/>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2" name="Picture Placeholder 6">
            <a:extLst>
              <a:ext uri="{FF2B5EF4-FFF2-40B4-BE49-F238E27FC236}">
                <a16:creationId xmlns:a16="http://schemas.microsoft.com/office/drawing/2014/main" id="{EC63E4CB-FA04-4B13-B561-8EF667946D04}"/>
              </a:ext>
            </a:extLst>
          </p:cNvPr>
          <p:cNvSpPr>
            <a:spLocks noGrp="1"/>
          </p:cNvSpPr>
          <p:nvPr>
            <p:ph type="pic" sz="quarter" idx="22" hasCustomPrompt="1"/>
          </p:nvPr>
        </p:nvSpPr>
        <p:spPr>
          <a:xfrm>
            <a:off x="5933842" y="1974064"/>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23" name="Text Placeholder 2">
            <a:extLst>
              <a:ext uri="{FF2B5EF4-FFF2-40B4-BE49-F238E27FC236}">
                <a16:creationId xmlns:a16="http://schemas.microsoft.com/office/drawing/2014/main" id="{12226200-7D0E-4E89-BB47-BEF385EED160}"/>
              </a:ext>
            </a:extLst>
          </p:cNvPr>
          <p:cNvSpPr>
            <a:spLocks noGrp="1"/>
          </p:cNvSpPr>
          <p:nvPr>
            <p:ph type="body" sz="quarter" idx="23" hasCustomPrompt="1"/>
          </p:nvPr>
        </p:nvSpPr>
        <p:spPr>
          <a:xfrm>
            <a:off x="4723445"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4" name="Text Placeholder 3">
            <a:extLst>
              <a:ext uri="{FF2B5EF4-FFF2-40B4-BE49-F238E27FC236}">
                <a16:creationId xmlns:a16="http://schemas.microsoft.com/office/drawing/2014/main" id="{3E85F4F3-BEC7-475E-9AE6-24551ED59768}"/>
              </a:ext>
            </a:extLst>
          </p:cNvPr>
          <p:cNvSpPr>
            <a:spLocks noGrp="1"/>
          </p:cNvSpPr>
          <p:nvPr>
            <p:ph type="body" sz="quarter" idx="24" hasCustomPrompt="1"/>
          </p:nvPr>
        </p:nvSpPr>
        <p:spPr>
          <a:xfrm>
            <a:off x="4723445"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5" name="Text Placeholder 4">
            <a:extLst>
              <a:ext uri="{FF2B5EF4-FFF2-40B4-BE49-F238E27FC236}">
                <a16:creationId xmlns:a16="http://schemas.microsoft.com/office/drawing/2014/main" id="{F1AB4377-59B2-49ED-BD4C-700A6C8A2756}"/>
              </a:ext>
            </a:extLst>
          </p:cNvPr>
          <p:cNvSpPr>
            <a:spLocks noGrp="1"/>
          </p:cNvSpPr>
          <p:nvPr>
            <p:ph type="body" sz="quarter" idx="25" hasCustomPrompt="1"/>
          </p:nvPr>
        </p:nvSpPr>
        <p:spPr>
          <a:xfrm>
            <a:off x="4723445"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6" name="Text Placeholder 5">
            <a:extLst>
              <a:ext uri="{FF2B5EF4-FFF2-40B4-BE49-F238E27FC236}">
                <a16:creationId xmlns:a16="http://schemas.microsoft.com/office/drawing/2014/main" id="{F4BE0B1B-2229-4264-8C1B-C5275C0A3A4D}"/>
              </a:ext>
            </a:extLst>
          </p:cNvPr>
          <p:cNvSpPr>
            <a:spLocks noGrp="1"/>
          </p:cNvSpPr>
          <p:nvPr>
            <p:ph type="body" sz="quarter" idx="26" hasCustomPrompt="1"/>
          </p:nvPr>
        </p:nvSpPr>
        <p:spPr>
          <a:xfrm>
            <a:off x="3724812"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7" name="Picture Placeholder 6">
            <a:extLst>
              <a:ext uri="{FF2B5EF4-FFF2-40B4-BE49-F238E27FC236}">
                <a16:creationId xmlns:a16="http://schemas.microsoft.com/office/drawing/2014/main" id="{D849BB38-5FC6-4C49-8D27-D5DF5505D74F}"/>
              </a:ext>
            </a:extLst>
          </p:cNvPr>
          <p:cNvSpPr>
            <a:spLocks noGrp="1"/>
          </p:cNvSpPr>
          <p:nvPr>
            <p:ph type="pic" sz="quarter" idx="27" hasCustomPrompt="1"/>
          </p:nvPr>
        </p:nvSpPr>
        <p:spPr>
          <a:xfrm>
            <a:off x="3725374"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891573678"/>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Kontakt rådgi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28" name="Text Placeholder 2">
            <a:extLst>
              <a:ext uri="{FF2B5EF4-FFF2-40B4-BE49-F238E27FC236}">
                <a16:creationId xmlns:a16="http://schemas.microsoft.com/office/drawing/2014/main" id="{20D3F947-597C-493E-9EC8-224CBA5B6C06}"/>
              </a:ext>
            </a:extLst>
          </p:cNvPr>
          <p:cNvSpPr>
            <a:spLocks noGrp="1"/>
          </p:cNvSpPr>
          <p:nvPr>
            <p:ph type="body" sz="quarter" idx="14" hasCustomPrompt="1"/>
          </p:nvPr>
        </p:nvSpPr>
        <p:spPr>
          <a:xfrm>
            <a:off x="473656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9" name="Text Placeholder 3">
            <a:extLst>
              <a:ext uri="{FF2B5EF4-FFF2-40B4-BE49-F238E27FC236}">
                <a16:creationId xmlns:a16="http://schemas.microsoft.com/office/drawing/2014/main" id="{62308014-FDE1-41AC-A7E4-C7D3CD7316D7}"/>
              </a:ext>
            </a:extLst>
          </p:cNvPr>
          <p:cNvSpPr>
            <a:spLocks noGrp="1"/>
          </p:cNvSpPr>
          <p:nvPr>
            <p:ph type="body" sz="quarter" idx="15" hasCustomPrompt="1"/>
          </p:nvPr>
        </p:nvSpPr>
        <p:spPr>
          <a:xfrm>
            <a:off x="473656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0" name="Text Placeholder 4">
            <a:extLst>
              <a:ext uri="{FF2B5EF4-FFF2-40B4-BE49-F238E27FC236}">
                <a16:creationId xmlns:a16="http://schemas.microsoft.com/office/drawing/2014/main" id="{171C826D-1823-42E2-9F90-7AB6F8CDA8DB}"/>
              </a:ext>
            </a:extLst>
          </p:cNvPr>
          <p:cNvSpPr>
            <a:spLocks noGrp="1"/>
          </p:cNvSpPr>
          <p:nvPr>
            <p:ph type="body" sz="quarter" idx="16" hasCustomPrompt="1"/>
          </p:nvPr>
        </p:nvSpPr>
        <p:spPr>
          <a:xfrm>
            <a:off x="473656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1" name="Text Placeholder 5">
            <a:extLst>
              <a:ext uri="{FF2B5EF4-FFF2-40B4-BE49-F238E27FC236}">
                <a16:creationId xmlns:a16="http://schemas.microsoft.com/office/drawing/2014/main" id="{CED6844E-23D0-4DC5-BFF7-6CD4E330E45D}"/>
              </a:ext>
            </a:extLst>
          </p:cNvPr>
          <p:cNvSpPr>
            <a:spLocks noGrp="1"/>
          </p:cNvSpPr>
          <p:nvPr>
            <p:ph type="body" sz="quarter" idx="17" hasCustomPrompt="1"/>
          </p:nvPr>
        </p:nvSpPr>
        <p:spPr>
          <a:xfrm>
            <a:off x="373792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2" name="Picture Placeholder 6">
            <a:extLst>
              <a:ext uri="{FF2B5EF4-FFF2-40B4-BE49-F238E27FC236}">
                <a16:creationId xmlns:a16="http://schemas.microsoft.com/office/drawing/2014/main" id="{8922F614-DDD7-411B-96E9-EDAA6C03E41F}"/>
              </a:ext>
            </a:extLst>
          </p:cNvPr>
          <p:cNvSpPr>
            <a:spLocks noGrp="1"/>
          </p:cNvSpPr>
          <p:nvPr>
            <p:ph type="pic" sz="quarter" idx="13" hasCustomPrompt="1"/>
          </p:nvPr>
        </p:nvSpPr>
        <p:spPr>
          <a:xfrm>
            <a:off x="373849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3" name="Text Placeholder 2">
            <a:extLst>
              <a:ext uri="{FF2B5EF4-FFF2-40B4-BE49-F238E27FC236}">
                <a16:creationId xmlns:a16="http://schemas.microsoft.com/office/drawing/2014/main" id="{2D92932D-107F-4447-A328-BA2B7E96E387}"/>
              </a:ext>
            </a:extLst>
          </p:cNvPr>
          <p:cNvSpPr>
            <a:spLocks noGrp="1"/>
          </p:cNvSpPr>
          <p:nvPr>
            <p:ph type="body" sz="quarter" idx="18" hasCustomPrompt="1"/>
          </p:nvPr>
        </p:nvSpPr>
        <p:spPr>
          <a:xfrm>
            <a:off x="2511521" y="410464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4" name="Text Placeholder 3">
            <a:extLst>
              <a:ext uri="{FF2B5EF4-FFF2-40B4-BE49-F238E27FC236}">
                <a16:creationId xmlns:a16="http://schemas.microsoft.com/office/drawing/2014/main" id="{C68D2EDD-F6BC-4C87-B8FD-B6BEC807DE25}"/>
              </a:ext>
            </a:extLst>
          </p:cNvPr>
          <p:cNvSpPr>
            <a:spLocks noGrp="1"/>
          </p:cNvSpPr>
          <p:nvPr>
            <p:ph type="body" sz="quarter" idx="19" hasCustomPrompt="1"/>
          </p:nvPr>
        </p:nvSpPr>
        <p:spPr>
          <a:xfrm>
            <a:off x="2511521" y="451127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5" name="Text Placeholder 4">
            <a:extLst>
              <a:ext uri="{FF2B5EF4-FFF2-40B4-BE49-F238E27FC236}">
                <a16:creationId xmlns:a16="http://schemas.microsoft.com/office/drawing/2014/main" id="{599780DD-E7D7-4F7E-80B2-0DD526D228D6}"/>
              </a:ext>
            </a:extLst>
          </p:cNvPr>
          <p:cNvSpPr>
            <a:spLocks noGrp="1"/>
          </p:cNvSpPr>
          <p:nvPr>
            <p:ph type="body" sz="quarter" idx="20" hasCustomPrompt="1"/>
          </p:nvPr>
        </p:nvSpPr>
        <p:spPr>
          <a:xfrm>
            <a:off x="2511521" y="478738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6" name="Text Placeholder 5">
            <a:extLst>
              <a:ext uri="{FF2B5EF4-FFF2-40B4-BE49-F238E27FC236}">
                <a16:creationId xmlns:a16="http://schemas.microsoft.com/office/drawing/2014/main" id="{911548C4-85E9-4543-9D7A-0CD58CB14051}"/>
              </a:ext>
            </a:extLst>
          </p:cNvPr>
          <p:cNvSpPr>
            <a:spLocks noGrp="1"/>
          </p:cNvSpPr>
          <p:nvPr>
            <p:ph type="body" sz="quarter" idx="21" hasCustomPrompt="1"/>
          </p:nvPr>
        </p:nvSpPr>
        <p:spPr>
          <a:xfrm>
            <a:off x="1512888" y="511270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7" name="Picture Placeholder 6">
            <a:extLst>
              <a:ext uri="{FF2B5EF4-FFF2-40B4-BE49-F238E27FC236}">
                <a16:creationId xmlns:a16="http://schemas.microsoft.com/office/drawing/2014/main" id="{A211BB14-F05E-416F-BEED-A614B0EC4232}"/>
              </a:ext>
            </a:extLst>
          </p:cNvPr>
          <p:cNvSpPr>
            <a:spLocks noGrp="1"/>
          </p:cNvSpPr>
          <p:nvPr>
            <p:ph type="pic" sz="quarter" idx="22" hasCustomPrompt="1"/>
          </p:nvPr>
        </p:nvSpPr>
        <p:spPr>
          <a:xfrm>
            <a:off x="1513450" y="410424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8" name="Text Placeholder 2">
            <a:extLst>
              <a:ext uri="{FF2B5EF4-FFF2-40B4-BE49-F238E27FC236}">
                <a16:creationId xmlns:a16="http://schemas.microsoft.com/office/drawing/2014/main" id="{49E428A6-BF76-464F-8ED7-1D821CE80F19}"/>
              </a:ext>
            </a:extLst>
          </p:cNvPr>
          <p:cNvSpPr>
            <a:spLocks noGrp="1"/>
          </p:cNvSpPr>
          <p:nvPr>
            <p:ph type="body" sz="quarter" idx="23" hasCustomPrompt="1"/>
          </p:nvPr>
        </p:nvSpPr>
        <p:spPr>
          <a:xfrm>
            <a:off x="6934931"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9" name="Text Placeholder 3">
            <a:extLst>
              <a:ext uri="{FF2B5EF4-FFF2-40B4-BE49-F238E27FC236}">
                <a16:creationId xmlns:a16="http://schemas.microsoft.com/office/drawing/2014/main" id="{1F1B23FE-CA38-4C73-B19C-9C89D3929AA9}"/>
              </a:ext>
            </a:extLst>
          </p:cNvPr>
          <p:cNvSpPr>
            <a:spLocks noGrp="1"/>
          </p:cNvSpPr>
          <p:nvPr>
            <p:ph type="body" sz="quarter" idx="24" hasCustomPrompt="1"/>
          </p:nvPr>
        </p:nvSpPr>
        <p:spPr>
          <a:xfrm>
            <a:off x="6934931"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40" name="Text Placeholder 4">
            <a:extLst>
              <a:ext uri="{FF2B5EF4-FFF2-40B4-BE49-F238E27FC236}">
                <a16:creationId xmlns:a16="http://schemas.microsoft.com/office/drawing/2014/main" id="{D119D660-6531-4662-9860-9E0E8C4EF071}"/>
              </a:ext>
            </a:extLst>
          </p:cNvPr>
          <p:cNvSpPr>
            <a:spLocks noGrp="1"/>
          </p:cNvSpPr>
          <p:nvPr>
            <p:ph type="body" sz="quarter" idx="25" hasCustomPrompt="1"/>
          </p:nvPr>
        </p:nvSpPr>
        <p:spPr>
          <a:xfrm>
            <a:off x="6934931"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41" name="Text Placeholder 5">
            <a:extLst>
              <a:ext uri="{FF2B5EF4-FFF2-40B4-BE49-F238E27FC236}">
                <a16:creationId xmlns:a16="http://schemas.microsoft.com/office/drawing/2014/main" id="{D6518E2C-C688-4EA7-95DA-F1C6CAFEF12B}"/>
              </a:ext>
            </a:extLst>
          </p:cNvPr>
          <p:cNvSpPr>
            <a:spLocks noGrp="1"/>
          </p:cNvSpPr>
          <p:nvPr>
            <p:ph type="body" sz="quarter" idx="26" hasCustomPrompt="1"/>
          </p:nvPr>
        </p:nvSpPr>
        <p:spPr>
          <a:xfrm>
            <a:off x="5936298"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42" name="Picture Placeholder 6">
            <a:extLst>
              <a:ext uri="{FF2B5EF4-FFF2-40B4-BE49-F238E27FC236}">
                <a16:creationId xmlns:a16="http://schemas.microsoft.com/office/drawing/2014/main" id="{0670AEA0-F795-4792-92CA-F9F4D9ABD3BF}"/>
              </a:ext>
            </a:extLst>
          </p:cNvPr>
          <p:cNvSpPr>
            <a:spLocks noGrp="1"/>
          </p:cNvSpPr>
          <p:nvPr>
            <p:ph type="pic" sz="quarter" idx="27" hasCustomPrompt="1"/>
          </p:nvPr>
        </p:nvSpPr>
        <p:spPr>
          <a:xfrm>
            <a:off x="5936860"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Tree>
    <p:extLst>
      <p:ext uri="{BB962C8B-B14F-4D97-AF65-F5344CB8AC3E}">
        <p14:creationId xmlns:p14="http://schemas.microsoft.com/office/powerpoint/2010/main" val="3632786171"/>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rgbClr val="EDE8E6"/>
          </a:solidFill>
        </p:spPr>
        <p:txBody>
          <a:bodyPr lIns="0" tIns="108000"/>
          <a:lstStyle>
            <a:lvl1pPr marL="0" indent="0" algn="ctr">
              <a:buNone/>
              <a:defRPr sz="1600" baseline="0">
                <a:solidFill>
                  <a:schemeClr val="tx1"/>
                </a:solidFill>
              </a:defRPr>
            </a:lvl1pPr>
          </a:lstStyle>
          <a:p>
            <a:r>
              <a:rPr lang="da-DK"/>
              <a:t>Klik på denne pladsholder og indsæt billede via Images Library.</a:t>
            </a:r>
          </a:p>
        </p:txBody>
      </p:sp>
      <p:sp>
        <p:nvSpPr>
          <p:cNvPr id="2" name="Title 1"/>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600" b="1" baseline="0">
                <a:solidFill>
                  <a:schemeClr val="bg1"/>
                </a:solidFill>
                <a:latin typeface="+mn-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9" name="Date_DateCustomA" hidden="1"/>
          <p:cNvSpPr>
            <a:spLocks noGrp="1"/>
          </p:cNvSpPr>
          <p:nvPr>
            <p:ph type="dt" sz="half" idx="10"/>
          </p:nvPr>
        </p:nvSpPr>
        <p:spPr>
          <a:xfrm>
            <a:off x="0" y="6912000"/>
            <a:ext cx="0" cy="0"/>
          </a:xfrm>
        </p:spPr>
        <p:txBody>
          <a:bodyPr/>
          <a:lstStyle>
            <a:lvl1pPr>
              <a:defRPr sz="100">
                <a:noFill/>
              </a:defRPr>
            </a:lvl1pPr>
          </a:lstStyle>
          <a:p>
            <a:endParaRPr lang="da-DK"/>
          </a:p>
        </p:txBody>
      </p:sp>
      <p:pic>
        <p:nvPicPr>
          <p:cNvPr id="11" name="Logo_white">
            <a:extLst>
              <a:ext uri="{FF2B5EF4-FFF2-40B4-BE49-F238E27FC236}">
                <a16:creationId xmlns:a16="http://schemas.microsoft.com/office/drawing/2014/main" id="{C30F2145-807F-4C32-8746-6E0EF33460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705443867"/>
      </p:ext>
    </p:extLst>
  </p:cSld>
  <p:clrMapOvr>
    <a:masterClrMapping/>
  </p:clrMapOvr>
  <p:extLst>
    <p:ext uri="{DCECCB84-F9BA-43D5-87BE-67443E8EF086}">
      <p15:sldGuideLst xmlns:p15="http://schemas.microsoft.com/office/powerpoint/2012/main">
        <p15:guide id="1" pos="1360">
          <p15:clr>
            <a:srgbClr val="FBAE40"/>
          </p15:clr>
        </p15:guide>
        <p15:guide id="2" orient="horz" pos="2082">
          <p15:clr>
            <a:srgbClr val="FBAE40"/>
          </p15:clr>
        </p15:guide>
        <p15:guide id="3" orient="horz" pos="2131">
          <p15:clr>
            <a:srgbClr val="FBAE40"/>
          </p15:clr>
        </p15:guide>
        <p15:guide id="4" pos="63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E">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D3E24A80-6896-46FE-97D2-388D5985C627}"/>
              </a:ext>
            </a:extLst>
          </p:cNvPr>
          <p:cNvSpPr/>
          <p:nvPr userDrawn="1"/>
        </p:nvSpPr>
        <p:spPr>
          <a:xfrm>
            <a:off x="0" y="0"/>
            <a:ext cx="12189600" cy="6858000"/>
          </a:xfrm>
          <a:prstGeom prst="rect">
            <a:avLst/>
          </a:prstGeom>
          <a:solidFill>
            <a:srgbClr val="0F1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866725315"/>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orside 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blipFill>
            <a:blip r:embed="rId2"/>
            <a:stretch>
              <a:fillRect/>
            </a:stretch>
          </a:blipFill>
        </p:spPr>
        <p:txBody>
          <a:bodyPr lIns="108000" tIns="0"/>
          <a:lstStyle>
            <a:lvl1pPr marL="0" indent="0" algn="l">
              <a:buNone/>
              <a:defRPr sz="1600" baseline="0">
                <a:solidFill>
                  <a:schemeClr val="tx1"/>
                </a:solidFill>
              </a:defRPr>
            </a:lvl1pPr>
          </a:lstStyle>
          <a:p>
            <a:r>
              <a:rPr lang="da-DK"/>
              <a:t>Klik på denne pladsholder og indsæt billede via Images Library </a:t>
            </a:r>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13" name="Tekstfelt 12">
            <a:extLst>
              <a:ext uri="{FF2B5EF4-FFF2-40B4-BE49-F238E27FC236}">
                <a16:creationId xmlns:a16="http://schemas.microsoft.com/office/drawing/2014/main" id="{FCEE42A0-3201-4831-A2D0-9873D3745694}"/>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D322DD-B3C8-4516-A4DA-946DF60BFAF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655983247"/>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Kontaktperson">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
        <p:nvSpPr>
          <p:cNvPr id="11" name="Slide Number Placeholder 10" hidden="1"/>
          <p:cNvSpPr>
            <a:spLocks noGrp="1"/>
          </p:cNvSpPr>
          <p:nvPr>
            <p:ph type="sldNum" sz="quarter" idx="19"/>
          </p:nvPr>
        </p:nvSpPr>
        <p:spPr>
          <a:xfrm>
            <a:off x="0" y="6876000"/>
            <a:ext cx="0" cy="0"/>
          </a:xfrm>
        </p:spPr>
        <p:txBody>
          <a:bodyPr/>
          <a:lstStyle>
            <a:lvl1pPr>
              <a:defRPr sz="100">
                <a:noFill/>
              </a:defRPr>
            </a:lvl1pPr>
          </a:lstStyle>
          <a:p>
            <a:endParaRPr lang="da-DK"/>
          </a:p>
        </p:txBody>
      </p:sp>
      <p:sp>
        <p:nvSpPr>
          <p:cNvPr id="8" name="Date_DateCustomA" hidden="1"/>
          <p:cNvSpPr>
            <a:spLocks noGrp="1"/>
          </p:cNvSpPr>
          <p:nvPr>
            <p:ph type="dt" sz="half" idx="17"/>
          </p:nvPr>
        </p:nvSpPr>
        <p:spPr>
          <a:xfrm>
            <a:off x="0" y="6876000"/>
            <a:ext cx="0" cy="0"/>
          </a:xfrm>
        </p:spPr>
        <p:txBody>
          <a:bodyPr/>
          <a:lstStyle>
            <a:lvl1pPr>
              <a:defRPr sz="100">
                <a:noFill/>
              </a:defRPr>
            </a:lvl1pPr>
          </a:lstStyle>
          <a:p>
            <a:endParaRPr lang="da-DK"/>
          </a:p>
        </p:txBody>
      </p:sp>
      <p:sp>
        <p:nvSpPr>
          <p:cNvPr id="9" name="Footer Placeholder 8" hidden="1"/>
          <p:cNvSpPr>
            <a:spLocks noGrp="1"/>
          </p:cNvSpPr>
          <p:nvPr>
            <p:ph type="ftr" sz="quarter" idx="18"/>
          </p:nvPr>
        </p:nvSpPr>
        <p:spPr>
          <a:xfrm>
            <a:off x="0" y="6876000"/>
            <a:ext cx="0" cy="0"/>
          </a:xfrm>
        </p:spPr>
        <p:txBody>
          <a:bodyPr/>
          <a:lstStyle>
            <a:lvl1pPr>
              <a:defRPr sz="100">
                <a:noFill/>
              </a:defRPr>
            </a:lvl1pPr>
          </a:lstStyle>
          <a:p>
            <a:endParaRPr lang="da-DK"/>
          </a:p>
        </p:txBody>
      </p:sp>
      <p:sp>
        <p:nvSpPr>
          <p:cNvPr id="3" name="USR_Title">
            <a:extLst>
              <a:ext uri="{FF2B5EF4-FFF2-40B4-BE49-F238E27FC236}">
                <a16:creationId xmlns:a16="http://schemas.microsoft.com/office/drawing/2014/main" id="{49FD9FB1-6275-438B-A728-A4490EA66D2D}"/>
              </a:ext>
            </a:extLst>
          </p:cNvPr>
          <p:cNvSpPr txBox="1"/>
          <p:nvPr userDrawn="1"/>
        </p:nvSpPr>
        <p:spPr>
          <a:xfrm>
            <a:off x="5379242" y="2432070"/>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Titel</a:t>
            </a:r>
          </a:p>
        </p:txBody>
      </p:sp>
      <p:sp>
        <p:nvSpPr>
          <p:cNvPr id="4" name="USR_Name">
            <a:extLst>
              <a:ext uri="{FF2B5EF4-FFF2-40B4-BE49-F238E27FC236}">
                <a16:creationId xmlns:a16="http://schemas.microsoft.com/office/drawing/2014/main" id="{00A3DBFF-58EF-4D68-BFD5-C4D4416911AF}"/>
              </a:ext>
            </a:extLst>
          </p:cNvPr>
          <p:cNvSpPr txBox="1"/>
          <p:nvPr userDrawn="1"/>
        </p:nvSpPr>
        <p:spPr>
          <a:xfrm>
            <a:off x="5379242" y="2830714"/>
            <a:ext cx="3668711"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Navn</a:t>
            </a:r>
          </a:p>
        </p:txBody>
      </p:sp>
      <p:sp>
        <p:nvSpPr>
          <p:cNvPr id="6" name="USR_DirectPhone">
            <a:extLst>
              <a:ext uri="{FF2B5EF4-FFF2-40B4-BE49-F238E27FC236}">
                <a16:creationId xmlns:a16="http://schemas.microsoft.com/office/drawing/2014/main" id="{9040EACF-93B9-4DD8-8EB4-109A65C22AF5}"/>
              </a:ext>
            </a:extLst>
          </p:cNvPr>
          <p:cNvSpPr txBox="1"/>
          <p:nvPr userDrawn="1"/>
        </p:nvSpPr>
        <p:spPr>
          <a:xfrm>
            <a:off x="5379242" y="3230563"/>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Tlf.:</a:t>
            </a:r>
          </a:p>
        </p:txBody>
      </p:sp>
      <p:sp>
        <p:nvSpPr>
          <p:cNvPr id="7" name="USR_Email">
            <a:extLst>
              <a:ext uri="{FF2B5EF4-FFF2-40B4-BE49-F238E27FC236}">
                <a16:creationId xmlns:a16="http://schemas.microsoft.com/office/drawing/2014/main" id="{D2F8C8E9-A4E9-4AF2-A53C-B9E10BB16644}"/>
              </a:ext>
            </a:extLst>
          </p:cNvPr>
          <p:cNvSpPr txBox="1"/>
          <p:nvPr userDrawn="1"/>
        </p:nvSpPr>
        <p:spPr>
          <a:xfrm>
            <a:off x="5379242" y="3623862"/>
            <a:ext cx="366395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e-mail</a:t>
            </a:r>
          </a:p>
        </p:txBody>
      </p:sp>
      <p:sp>
        <p:nvSpPr>
          <p:cNvPr id="13" name="TextBox 12">
            <a:extLst>
              <a:ext uri="{FF2B5EF4-FFF2-40B4-BE49-F238E27FC236}">
                <a16:creationId xmlns:a16="http://schemas.microsoft.com/office/drawing/2014/main" id="{67565F83-A45D-46B6-99CB-E67F9DF3879A}"/>
              </a:ext>
            </a:extLst>
          </p:cNvPr>
          <p:cNvSpPr txBox="1"/>
          <p:nvPr userDrawn="1"/>
        </p:nvSpPr>
        <p:spPr>
          <a:xfrm>
            <a:off x="5360192" y="491395"/>
            <a:ext cx="6263553" cy="369332"/>
          </a:xfrm>
          <a:prstGeom prst="rect">
            <a:avLst/>
          </a:prstGeom>
          <a:noFill/>
        </p:spPr>
        <p:txBody>
          <a:bodyPr wrap="square" lIns="0" tIns="0" rIns="0" bIns="0" rtlCol="0">
            <a:spAutoFit/>
          </a:bodyPr>
          <a:lstStyle/>
          <a:p>
            <a:r>
              <a:rPr lang="da-DK" sz="2400">
                <a:solidFill>
                  <a:srgbClr val="07094A"/>
                </a:solidFill>
                <a:latin typeface="+mj-lt"/>
              </a:rPr>
              <a:t>Kontaktperson</a:t>
            </a:r>
          </a:p>
        </p:txBody>
      </p:sp>
      <p:sp>
        <p:nvSpPr>
          <p:cNvPr id="19" name="TextBox 18">
            <a:extLst>
              <a:ext uri="{FF2B5EF4-FFF2-40B4-BE49-F238E27FC236}">
                <a16:creationId xmlns:a16="http://schemas.microsoft.com/office/drawing/2014/main" id="{2D0AD4EF-CDA9-4966-BE85-2AA10BF8FE9D}"/>
              </a:ext>
            </a:extLst>
          </p:cNvPr>
          <p:cNvSpPr txBox="1"/>
          <p:nvPr userDrawn="1"/>
        </p:nvSpPr>
        <p:spPr>
          <a:xfrm>
            <a:off x="5360003" y="1654376"/>
            <a:ext cx="4870450" cy="276999"/>
          </a:xfrm>
          <a:prstGeom prst="rect">
            <a:avLst/>
          </a:prstGeom>
          <a:noFill/>
        </p:spPr>
        <p:txBody>
          <a:bodyPr wrap="square" lIns="0" tIns="0" rIns="0" bIns="0" rtlCol="0">
            <a:spAutoFit/>
          </a:bodyPr>
          <a:lstStyle/>
          <a:p>
            <a:r>
              <a:rPr lang="da-DK" sz="1800">
                <a:solidFill>
                  <a:srgbClr val="07094A"/>
                </a:solidFill>
              </a:rPr>
              <a:t>Ønsker du yderligere information kontakt:</a:t>
            </a:r>
          </a:p>
        </p:txBody>
      </p:sp>
    </p:spTree>
    <p:extLst>
      <p:ext uri="{BB962C8B-B14F-4D97-AF65-F5344CB8AC3E}">
        <p14:creationId xmlns:p14="http://schemas.microsoft.com/office/powerpoint/2010/main" val="3690460109"/>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2562121C-7E79-4645-BB1B-1D3855B3831C}"/>
              </a:ext>
            </a:extLst>
          </p:cNvPr>
          <p:cNvSpPr txBox="1">
            <a:spLocks noChangeArrowheads="1"/>
          </p:cNvSpPr>
          <p:nvPr userDrawn="1"/>
        </p:nvSpPr>
        <p:spPr bwMode="auto">
          <a:xfrm>
            <a:off x="558800" y="1479519"/>
            <a:ext cx="228036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7" name="1 Forøg formindsk">
            <a:extLst>
              <a:ext uri="{FF2B5EF4-FFF2-40B4-BE49-F238E27FC236}">
                <a16:creationId xmlns:a16="http://schemas.microsoft.com/office/drawing/2014/main" id="{82A640AB-9083-4E25-B69C-5615DDD51EFA}"/>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8" name="2 Ny slide">
            <a:extLst>
              <a:ext uri="{FF2B5EF4-FFF2-40B4-BE49-F238E27FC236}">
                <a16:creationId xmlns:a16="http://schemas.microsoft.com/office/drawing/2014/main" id="{C9EFBCCE-8D49-4A73-8762-63E5870B1EC6}"/>
              </a:ext>
            </a:extLst>
          </p:cNvPr>
          <p:cNvPicPr>
            <a:picLocks noChangeAspect="1"/>
          </p:cNvPicPr>
          <p:nvPr userDrawn="1"/>
        </p:nvPicPr>
        <p:blipFill rotWithShape="1">
          <a:blip r:embed="rId3"/>
          <a:srcRect l="2931" r="60888"/>
          <a:stretch/>
        </p:blipFill>
        <p:spPr>
          <a:xfrm>
            <a:off x="2733516" y="3293367"/>
            <a:ext cx="363713" cy="647461"/>
          </a:xfrm>
          <a:prstGeom prst="rect">
            <a:avLst/>
          </a:prstGeom>
        </p:spPr>
      </p:pic>
      <p:pic>
        <p:nvPicPr>
          <p:cNvPr id="9" name="3 Layout">
            <a:extLst>
              <a:ext uri="{FF2B5EF4-FFF2-40B4-BE49-F238E27FC236}">
                <a16:creationId xmlns:a16="http://schemas.microsoft.com/office/drawing/2014/main" id="{00995F18-330D-4742-AD80-E856C91E09A9}"/>
              </a:ext>
            </a:extLst>
          </p:cNvPr>
          <p:cNvPicPr>
            <a:picLocks noChangeAspect="1"/>
          </p:cNvPicPr>
          <p:nvPr userDrawn="1"/>
        </p:nvPicPr>
        <p:blipFill rotWithShape="1">
          <a:blip r:embed="rId3"/>
          <a:srcRect l="36944" r="2272" b="69429"/>
          <a:stretch/>
        </p:blipFill>
        <p:spPr>
          <a:xfrm>
            <a:off x="2748981" y="4147448"/>
            <a:ext cx="593368" cy="192211"/>
          </a:xfrm>
          <a:prstGeom prst="rect">
            <a:avLst/>
          </a:prstGeom>
        </p:spPr>
      </p:pic>
      <p:pic>
        <p:nvPicPr>
          <p:cNvPr id="11" name="4 Nulstil">
            <a:extLst>
              <a:ext uri="{FF2B5EF4-FFF2-40B4-BE49-F238E27FC236}">
                <a16:creationId xmlns:a16="http://schemas.microsoft.com/office/drawing/2014/main" id="{2324BBF6-4E28-4408-B9EF-E9ED5897F24C}"/>
              </a:ext>
            </a:extLst>
          </p:cNvPr>
          <p:cNvPicPr>
            <a:picLocks noChangeAspect="1"/>
          </p:cNvPicPr>
          <p:nvPr userDrawn="1"/>
        </p:nvPicPr>
        <p:blipFill>
          <a:blip r:embed="rId4"/>
          <a:stretch>
            <a:fillRect/>
          </a:stretch>
        </p:blipFill>
        <p:spPr>
          <a:xfrm>
            <a:off x="2748981" y="5595133"/>
            <a:ext cx="547241" cy="197798"/>
          </a:xfrm>
          <a:prstGeom prst="rect">
            <a:avLst/>
          </a:prstGeom>
        </p:spPr>
      </p:pic>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TIP: Hold Shift nede og klik på pladsholderen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A. Indsæt firma billede</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den blå </a:t>
            </a:r>
            <a:r>
              <a:rPr lang="da-DK" altLang="da-DK" sz="900" b="1" baseline="0" noProof="1">
                <a:solidFill>
                  <a:schemeClr val="tx1"/>
                </a:solidFill>
                <a:latin typeface="Arial" panose="020B0604020202020204" pitchFamily="34" charset="0"/>
                <a:cs typeface="Arial" panose="020B0604020202020204" pitchFamily="34" charset="0"/>
              </a:rPr>
              <a:t>Templafy</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I drop ned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i="0" baseline="0" noProof="1">
                <a:solidFill>
                  <a:schemeClr val="tx1"/>
                </a:solidFill>
                <a:latin typeface="Arial" panose="020B0604020202020204" pitchFamily="34" charset="0"/>
                <a:cs typeface="Arial" panose="020B0604020202020204" pitchFamily="34" charset="0"/>
              </a:rPr>
              <a:t>-knappen</a:t>
            </a:r>
            <a:r>
              <a:rPr lang="da-DK"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a:t>
            </a:r>
            <a:r>
              <a:rPr lang="da-DK" altLang="da-DK" sz="900" b="0" baseline="0" noProof="1">
                <a:solidFill>
                  <a:schemeClr val="tx1"/>
                </a:solidFill>
                <a:latin typeface="Arial" panose="020B0604020202020204" pitchFamily="34" charset="0"/>
                <a:cs typeface="Arial" panose="020B0604020202020204" pitchFamily="34" charset="0"/>
              </a:rPr>
              <a:t>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browse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efter et billede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a:solidFill>
                  <a:srgbClr val="000000"/>
                </a:solidFill>
                <a:latin typeface="Arial" panose="020B0604020202020204" pitchFamily="34" charset="0"/>
                <a:ea typeface="Times New Roman" panose="02020603050405020304" pitchFamily="18" charset="0"/>
              </a:rPr>
              <a:t>C. Indsæt et kopieret billede</a:t>
            </a:r>
            <a:endParaRPr lang="da-DK"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r>
              <a:rPr lang="da-DK" altLang="da-DK" sz="900" b="1" baseline="0" noProof="1">
                <a:solidFill>
                  <a:schemeClr val="tx1"/>
                </a:solidFill>
                <a:latin typeface="Arial" panose="020B0604020202020204" pitchFamily="34" charset="0"/>
                <a:cs typeface="Arial" panose="020B0604020202020204" pitchFamily="34" charset="0"/>
              </a:rPr>
              <a:t> </a:t>
            </a:r>
            <a:br>
              <a:rPr lang="da-DK" altLang="da-DK" sz="900" b="1"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Paste</a:t>
            </a:r>
            <a:r>
              <a:rPr lang="da-DK" altLang="da-DK" sz="900" b="0" baseline="0" noProof="1">
                <a:solidFill>
                  <a:schemeClr val="tx1"/>
                </a:solidFill>
                <a:latin typeface="Arial" panose="020B0604020202020204" pitchFamily="34" charset="0"/>
                <a:cs typeface="Arial" panose="020B0604020202020204" pitchFamily="34" charset="0"/>
              </a:rPr>
              <a:t> for at indsætte det kopierede billede</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grpSp>
        <p:nvGrpSpPr>
          <p:cNvPr id="13" name="Gruppe 12">
            <a:extLst>
              <a:ext uri="{FF2B5EF4-FFF2-40B4-BE49-F238E27FC236}">
                <a16:creationId xmlns:a16="http://schemas.microsoft.com/office/drawing/2014/main" id="{D2C9FB0D-88F7-4914-B163-2A32B5C36395}"/>
              </a:ext>
            </a:extLst>
          </p:cNvPr>
          <p:cNvGrpSpPr/>
          <p:nvPr userDrawn="1"/>
        </p:nvGrpSpPr>
        <p:grpSpPr>
          <a:xfrm>
            <a:off x="6241457" y="3795144"/>
            <a:ext cx="740398" cy="934814"/>
            <a:chOff x="6398620" y="3815586"/>
            <a:chExt cx="740398" cy="934814"/>
          </a:xfrm>
        </p:grpSpPr>
        <p:pic>
          <p:nvPicPr>
            <p:cNvPr id="14" name="6 Crop">
              <a:extLst>
                <a:ext uri="{FF2B5EF4-FFF2-40B4-BE49-F238E27FC236}">
                  <a16:creationId xmlns:a16="http://schemas.microsoft.com/office/drawing/2014/main" id="{9CA7B9C2-7E56-410A-971E-5C2DB12375FC}"/>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15" name="Billede 14">
              <a:extLst>
                <a:ext uri="{FF2B5EF4-FFF2-40B4-BE49-F238E27FC236}">
                  <a16:creationId xmlns:a16="http://schemas.microsoft.com/office/drawing/2014/main" id="{8279CECF-FAFA-4219-B5CE-3A3FD849884C}"/>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16" name="Gruppe 15">
            <a:extLst>
              <a:ext uri="{FF2B5EF4-FFF2-40B4-BE49-F238E27FC236}">
                <a16:creationId xmlns:a16="http://schemas.microsoft.com/office/drawing/2014/main" id="{5BA528D8-8864-41DB-9710-AE4685B9A20B}"/>
              </a:ext>
            </a:extLst>
          </p:cNvPr>
          <p:cNvGrpSpPr/>
          <p:nvPr userDrawn="1"/>
        </p:nvGrpSpPr>
        <p:grpSpPr>
          <a:xfrm>
            <a:off x="6234489" y="4863338"/>
            <a:ext cx="740397" cy="929593"/>
            <a:chOff x="6391652" y="4854581"/>
            <a:chExt cx="740397" cy="929593"/>
          </a:xfrm>
        </p:grpSpPr>
        <p:pic>
          <p:nvPicPr>
            <p:cNvPr id="17" name="6 Crop">
              <a:extLst>
                <a:ext uri="{FF2B5EF4-FFF2-40B4-BE49-F238E27FC236}">
                  <a16:creationId xmlns:a16="http://schemas.microsoft.com/office/drawing/2014/main" id="{31C0B22E-AE96-4B47-B9E5-0C6BF3DDFBD1}"/>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18" name="Billede 17">
              <a:extLst>
                <a:ext uri="{FF2B5EF4-FFF2-40B4-BE49-F238E27FC236}">
                  <a16:creationId xmlns:a16="http://schemas.microsoft.com/office/drawing/2014/main" id="{7DEA374A-1857-4DBB-B628-7924724B194C}"/>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6285608" y="2633221"/>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7982683" y="1479519"/>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indsætter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p:txBody>
      </p:sp>
      <p:pic>
        <p:nvPicPr>
          <p:cNvPr id="24" name="6 Beskær">
            <a:extLst>
              <a:ext uri="{FF2B5EF4-FFF2-40B4-BE49-F238E27FC236}">
                <a16:creationId xmlns:a16="http://schemas.microsoft.com/office/drawing/2014/main" id="{73BFC9C5-9F8B-479D-9F8C-258E445B7163}"/>
              </a:ext>
            </a:extLst>
          </p:cNvPr>
          <p:cNvPicPr>
            <a:picLocks noChangeAspect="1"/>
          </p:cNvPicPr>
          <p:nvPr userDrawn="1"/>
        </p:nvPicPr>
        <p:blipFill>
          <a:blip r:embed="rId5"/>
          <a:stretch>
            <a:fillRect/>
          </a:stretch>
        </p:blipFill>
        <p:spPr>
          <a:xfrm>
            <a:off x="10085312" y="1658669"/>
            <a:ext cx="337400" cy="321707"/>
          </a:xfrm>
          <a:prstGeom prst="rect">
            <a:avLst/>
          </a:prstGeom>
        </p:spPr>
      </p:pic>
      <p:pic>
        <p:nvPicPr>
          <p:cNvPr id="25" name="7 Skalér billede">
            <a:extLst>
              <a:ext uri="{FF2B5EF4-FFF2-40B4-BE49-F238E27FC236}">
                <a16:creationId xmlns:a16="http://schemas.microsoft.com/office/drawing/2014/main" id="{BC0CFA26-138E-416A-95E9-B8BD373116B3}"/>
              </a:ext>
            </a:extLst>
          </p:cNvPr>
          <p:cNvPicPr>
            <a:picLocks noChangeAspect="1"/>
          </p:cNvPicPr>
          <p:nvPr userDrawn="1"/>
        </p:nvPicPr>
        <p:blipFill>
          <a:blip r:embed="rId10"/>
          <a:stretch>
            <a:fillRect/>
          </a:stretch>
        </p:blipFill>
        <p:spPr>
          <a:xfrm>
            <a:off x="10085312" y="2019309"/>
            <a:ext cx="359695" cy="335309"/>
          </a:xfrm>
          <a:prstGeom prst="rect">
            <a:avLst/>
          </a:prstGeom>
        </p:spPr>
      </p:pic>
      <p:sp>
        <p:nvSpPr>
          <p:cNvPr id="26" name="Fast overskrift">
            <a:extLst>
              <a:ext uri="{FF2B5EF4-FFF2-40B4-BE49-F238E27FC236}">
                <a16:creationId xmlns:a16="http://schemas.microsoft.com/office/drawing/2014/main" id="{70228264-0252-44FF-B3C8-4CBFA6043ED3}"/>
              </a:ext>
            </a:extLst>
          </p:cNvPr>
          <p:cNvSpPr txBox="1"/>
          <p:nvPr userDrawn="1"/>
        </p:nvSpPr>
        <p:spPr>
          <a:xfrm>
            <a:off x="539750" y="720000"/>
            <a:ext cx="10752137" cy="611331"/>
          </a:xfrm>
          <a:prstGeom prst="rect">
            <a:avLst/>
          </a:prstGeom>
          <a:noFill/>
        </p:spPr>
        <p:txBody>
          <a:bodyPr wrap="square" lIns="0" tIns="0" rIns="0" bIns="0" rtlCol="0" anchor="t" anchorCtr="0">
            <a:noAutofit/>
          </a:bodyPr>
          <a:lstStyle/>
          <a:p>
            <a:pPr>
              <a:lnSpc>
                <a:spcPct val="83000"/>
              </a:lnSpc>
            </a:pPr>
            <a:r>
              <a:rPr lang="da-DK" sz="3200" b="0" cap="none" baseline="0" noProof="1">
                <a:solidFill>
                  <a:schemeClr val="tx1"/>
                </a:solidFill>
                <a:latin typeface="Arial" panose="020B0604020202020204" pitchFamily="34" charset="0"/>
                <a:cs typeface="Arial" panose="020B0604020202020204" pitchFamily="34" charset="0"/>
              </a:rPr>
              <a:t>Brugerguide - Slet før anvendelse</a:t>
            </a:r>
          </a:p>
        </p:txBody>
      </p:sp>
    </p:spTree>
    <p:extLst>
      <p:ext uri="{BB962C8B-B14F-4D97-AF65-F5344CB8AC3E}">
        <p14:creationId xmlns:p14="http://schemas.microsoft.com/office/powerpoint/2010/main" val="352746779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sp>
        <p:nvSpPr>
          <p:cNvPr id="11" name="Rektangel 10"/>
          <p:cNvSpPr/>
          <p:nvPr userDrawn="1"/>
        </p:nvSpPr>
        <p:spPr>
          <a:xfrm>
            <a:off x="2484000"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9" name="Rektangel 8"/>
          <p:cNvSpPr/>
          <p:nvPr userDrawn="1"/>
        </p:nvSpPr>
        <p:spPr>
          <a:xfrm>
            <a:off x="1764000" y="28908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PresentationTitle"/>
          <p:cNvSpPr>
            <a:spLocks noGrp="1"/>
          </p:cNvSpPr>
          <p:nvPr>
            <p:ph type="ctrTitle" hasCustomPrompt="1"/>
          </p:nvPr>
        </p:nvSpPr>
        <p:spPr>
          <a:xfrm>
            <a:off x="2479868" y="7685"/>
            <a:ext cx="3614400" cy="1283512"/>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735432" y="1451574"/>
            <a:ext cx="3103273" cy="1273697"/>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1764000" y="3685487"/>
            <a:ext cx="1440000" cy="643055"/>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1764000" y="3531600"/>
            <a:ext cx="1439999" cy="153888"/>
          </a:xfrm>
        </p:spPr>
        <p:txBody>
          <a:bodyPr lIns="241200" rIns="241200">
            <a:spAutoFit/>
          </a:bodyPr>
          <a:lstStyle>
            <a:lvl1pPr algn="ctr">
              <a:defRPr sz="1000" baseline="0">
                <a:solidFill>
                  <a:schemeClr val="bg1"/>
                </a:solidFill>
              </a:defRPr>
            </a:lvl1pPr>
          </a:lstStyle>
          <a:p>
            <a:endParaRPr lang="da-DK"/>
          </a:p>
        </p:txBody>
      </p:sp>
      <p:sp>
        <p:nvSpPr>
          <p:cNvPr id="10" name="Picture Placeholder 9"/>
          <p:cNvSpPr>
            <a:spLocks noGrp="1"/>
          </p:cNvSpPr>
          <p:nvPr>
            <p:ph type="pic" sz="quarter" idx="13" hasCustomPrompt="1"/>
          </p:nvPr>
        </p:nvSpPr>
        <p:spPr>
          <a:xfrm>
            <a:off x="6094799" y="-2"/>
            <a:ext cx="6095873" cy="6865200"/>
          </a:xfrm>
          <a:blipFill>
            <a:blip r:embed="rId2"/>
            <a:stretch>
              <a:fillRect/>
            </a:stretch>
          </a:blipFill>
        </p:spPr>
        <p:txBody>
          <a:bodyPr tIns="0" bIns="108000" anchor="b" anchorCtr="0"/>
          <a:lstStyle>
            <a:lvl1pPr marL="0" indent="0" algn="ctr">
              <a:buNone/>
              <a:defRPr sz="1600">
                <a:solidFill>
                  <a:schemeClr val="tx1"/>
                </a:solidFill>
              </a:defRPr>
            </a:lvl1pPr>
          </a:lstStyle>
          <a:p>
            <a:r>
              <a:rPr lang="da-DK"/>
              <a:t>Klik på denne pladsholder og indsæt billede via Images Library </a:t>
            </a:r>
          </a:p>
        </p:txBody>
      </p:sp>
      <p:sp>
        <p:nvSpPr>
          <p:cNvPr id="13" name="Tekstfelt 12">
            <a:extLst>
              <a:ext uri="{FF2B5EF4-FFF2-40B4-BE49-F238E27FC236}">
                <a16:creationId xmlns:a16="http://schemas.microsoft.com/office/drawing/2014/main" id="{01A24D03-C26F-4DA9-852C-EAC82865748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BAA50C1E-A0E5-4A0E-925C-BEF46564B6A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15" name="Sikkerhed">
            <a:extLst>
              <a:ext uri="{FF2B5EF4-FFF2-40B4-BE49-F238E27FC236}">
                <a16:creationId xmlns:a16="http://schemas.microsoft.com/office/drawing/2014/main" id="{EA6793A1-F144-445F-BFB8-4FFA21EC27A9}"/>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957973164"/>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preserve="1" userDrawn="1">
  <p:cSld name="Forside B">
    <p:spTree>
      <p:nvGrpSpPr>
        <p:cNvPr id="1" name=""/>
        <p:cNvGrpSpPr/>
        <p:nvPr/>
      </p:nvGrpSpPr>
      <p:grpSpPr>
        <a:xfrm>
          <a:off x="0" y="0"/>
          <a:ext cx="0" cy="0"/>
          <a:chOff x="0" y="0"/>
          <a:chExt cx="0" cy="0"/>
        </a:xfrm>
      </p:grpSpPr>
      <p:sp>
        <p:nvSpPr>
          <p:cNvPr id="14" name="Rektangel 13"/>
          <p:cNvSpPr/>
          <p:nvPr userDrawn="1"/>
        </p:nvSpPr>
        <p:spPr>
          <a:xfrm>
            <a:off x="5416062"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3" name="Rektangel 12"/>
          <p:cNvSpPr/>
          <p:nvPr userDrawn="1"/>
        </p:nvSpPr>
        <p:spPr>
          <a:xfrm>
            <a:off x="8290800" y="28836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icture Placeholder 9"/>
          <p:cNvSpPr>
            <a:spLocks noGrp="1"/>
          </p:cNvSpPr>
          <p:nvPr>
            <p:ph type="pic" sz="quarter" idx="13" hasCustomPrompt="1"/>
          </p:nvPr>
        </p:nvSpPr>
        <p:spPr>
          <a:xfrm>
            <a:off x="-1073" y="1458000"/>
            <a:ext cx="5417135" cy="5408212"/>
          </a:xfrm>
          <a:blipFill>
            <a:blip r:embed="rId2"/>
            <a:stretch>
              <a:fillRect/>
            </a:stretch>
          </a:blipFill>
        </p:spPr>
        <p:txBody>
          <a:bodyPr tIns="108000" anchor="t" anchorCtr="0"/>
          <a:lstStyle>
            <a:lvl1pPr marL="0" indent="0" algn="ctr">
              <a:buNone/>
              <a:defRPr sz="1400">
                <a:solidFill>
                  <a:schemeClr val="tx1"/>
                </a:solidFill>
              </a:defRPr>
            </a:lvl1pPr>
          </a:lstStyle>
          <a:p>
            <a:r>
              <a:rPr lang="da-DK"/>
              <a:t>Klik på denne pladsholder og indsæt billede via Images Library</a:t>
            </a:r>
          </a:p>
        </p:txBody>
      </p:sp>
      <p:sp>
        <p:nvSpPr>
          <p:cNvPr id="2" name="PresentationTitle"/>
          <p:cNvSpPr>
            <a:spLocks noGrp="1"/>
          </p:cNvSpPr>
          <p:nvPr>
            <p:ph type="ctrTitle" hasCustomPrompt="1"/>
          </p:nvPr>
        </p:nvSpPr>
        <p:spPr>
          <a:xfrm>
            <a:off x="5416062" y="0"/>
            <a:ext cx="3614400" cy="1274764"/>
          </a:xfrm>
          <a:noFill/>
        </p:spPr>
        <p:txBody>
          <a:bodyPr lIns="241200" tIns="241200" rIns="241200" bIns="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5657555" y="1443600"/>
            <a:ext cx="3103273" cy="1280939"/>
          </a:xfrm>
        </p:spPr>
        <p:txBody>
          <a:bodyPr>
            <a:normAutofit/>
          </a:bodyPr>
          <a:lstStyle>
            <a:lvl1pPr marL="0" indent="0" algn="l">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5 linjer</a:t>
            </a:r>
          </a:p>
        </p:txBody>
      </p:sp>
      <p:sp>
        <p:nvSpPr>
          <p:cNvPr id="12" name="Lokation"/>
          <p:cNvSpPr>
            <a:spLocks noGrp="1"/>
          </p:cNvSpPr>
          <p:nvPr>
            <p:ph type="body" sz="quarter" idx="14" hasCustomPrompt="1"/>
          </p:nvPr>
        </p:nvSpPr>
        <p:spPr>
          <a:xfrm>
            <a:off x="8290800" y="3674876"/>
            <a:ext cx="1440000" cy="644212"/>
          </a:xfrm>
          <a:noFill/>
        </p:spPr>
        <p:txBody>
          <a:bodyPr lIns="241200" tIns="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8290800" y="3524400"/>
            <a:ext cx="1439999" cy="153888"/>
          </a:xfrm>
        </p:spPr>
        <p:txBody>
          <a:bodyPr lIns="241200" rIns="241200">
            <a:spAutoFit/>
          </a:bodyPr>
          <a:lstStyle>
            <a:lvl1pPr algn="ctr">
              <a:defRPr sz="1000" baseline="0">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6" name="Tekstfelt 15">
            <a:extLst>
              <a:ext uri="{FF2B5EF4-FFF2-40B4-BE49-F238E27FC236}">
                <a16:creationId xmlns:a16="http://schemas.microsoft.com/office/drawing/2014/main" id="{9C0F7C1E-E38C-4A64-BC7C-67D706DFC31D}"/>
              </a:ext>
            </a:extLst>
          </p:cNvPr>
          <p:cNvSpPr txBox="1"/>
          <p:nvPr userDrawn="1"/>
        </p:nvSpPr>
        <p:spPr>
          <a:xfrm>
            <a:off x="-1870996" y="5114971"/>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7" name="Billede 16">
            <a:extLst>
              <a:ext uri="{FF2B5EF4-FFF2-40B4-BE49-F238E27FC236}">
                <a16:creationId xmlns:a16="http://schemas.microsoft.com/office/drawing/2014/main" id="{933C5562-C37A-48F4-9502-0081359BBAB2}"/>
              </a:ext>
            </a:extLst>
          </p:cNvPr>
          <p:cNvPicPr>
            <a:picLocks noChangeAspect="1"/>
          </p:cNvPicPr>
          <p:nvPr userDrawn="1"/>
        </p:nvPicPr>
        <p:blipFill>
          <a:blip r:embed="rId3"/>
          <a:stretch>
            <a:fillRect/>
          </a:stretch>
        </p:blipFill>
        <p:spPr>
          <a:xfrm>
            <a:off x="-1874549" y="6086224"/>
            <a:ext cx="1783466" cy="759744"/>
          </a:xfrm>
          <a:prstGeom prst="rect">
            <a:avLst/>
          </a:prstGeom>
        </p:spPr>
      </p:pic>
      <p:sp>
        <p:nvSpPr>
          <p:cNvPr id="18" name="Sikkerhed">
            <a:extLst>
              <a:ext uri="{FF2B5EF4-FFF2-40B4-BE49-F238E27FC236}">
                <a16:creationId xmlns:a16="http://schemas.microsoft.com/office/drawing/2014/main" id="{BD77C7F1-8E90-415C-B43E-A7E57AACEBF5}"/>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a:lnSpc>
                <a:spcPct val="90000"/>
              </a:lnSpc>
            </a:pPr>
            <a:endParaRPr lang="da-DK" kern="1100">
              <a:solidFill>
                <a:schemeClr val="bg2"/>
              </a:solidFill>
              <a:latin typeface="+mj-lt"/>
            </a:endParaRPr>
          </a:p>
        </p:txBody>
      </p:sp>
      <p:pic>
        <p:nvPicPr>
          <p:cNvPr id="15" name="Logo_white">
            <a:extLst>
              <a:ext uri="{FF2B5EF4-FFF2-40B4-BE49-F238E27FC236}">
                <a16:creationId xmlns:a16="http://schemas.microsoft.com/office/drawing/2014/main" id="{99EF83DE-4E51-4546-AABA-2838AFEAC6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560829607"/>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userDrawn="1">
  <p:cSld name="Forside C">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74" y="1381"/>
            <a:ext cx="12193073" cy="6858000"/>
          </a:xfrm>
          <a:blipFill>
            <a:blip r:embed="rId2"/>
            <a:stretch>
              <a:fillRect/>
            </a:stretch>
          </a:blipFill>
        </p:spPr>
        <p:txBody>
          <a:bodyPr lIns="108000" tIns="0" rIns="0"/>
          <a:lstStyle>
            <a:lvl1pPr marL="0" indent="0" algn="l">
              <a:buNone/>
              <a:defRPr sz="1600"/>
            </a:lvl1pPr>
          </a:lstStyle>
          <a:p>
            <a:r>
              <a:rPr lang="da-DK"/>
              <a:t>Klik på denne pladsholder og indsæt billede via Images Library </a:t>
            </a:r>
          </a:p>
        </p:txBody>
      </p:sp>
      <p:sp>
        <p:nvSpPr>
          <p:cNvPr id="2" name="PresentationTitle"/>
          <p:cNvSpPr>
            <a:spLocks noGrp="1"/>
          </p:cNvSpPr>
          <p:nvPr>
            <p:ph type="ctrTitle" hasCustomPrompt="1"/>
          </p:nvPr>
        </p:nvSpPr>
        <p:spPr>
          <a:xfrm>
            <a:off x="0" y="1296000"/>
            <a:ext cx="3610800" cy="3610800"/>
          </a:xfrm>
          <a:solidFill>
            <a:srgbClr val="FB264E"/>
          </a:solidFill>
        </p:spPr>
        <p:txBody>
          <a:bodyPr lIns="241200" tIns="241200" rIns="241200" bIns="2325600" anchor="b"/>
          <a:lstStyle>
            <a:lvl1pPr algn="l">
              <a:defRPr sz="2400" baseline="0">
                <a:solidFill>
                  <a:schemeClr val="bg1"/>
                </a:solidFill>
              </a:defRPr>
            </a:lvl1pPr>
          </a:lstStyle>
          <a:p>
            <a:r>
              <a:rPr lang="da-DK"/>
              <a:t>Klik og tilføj titel i maks. 3 linjer</a:t>
            </a:r>
          </a:p>
        </p:txBody>
      </p:sp>
      <p:sp>
        <p:nvSpPr>
          <p:cNvPr id="3" name="Subtitle 2"/>
          <p:cNvSpPr>
            <a:spLocks noGrp="1"/>
          </p:cNvSpPr>
          <p:nvPr>
            <p:ph type="subTitle" idx="1" hasCustomPrompt="1"/>
          </p:nvPr>
        </p:nvSpPr>
        <p:spPr>
          <a:xfrm>
            <a:off x="241493" y="2744861"/>
            <a:ext cx="3103273" cy="1911964"/>
          </a:xfrm>
        </p:spPr>
        <p:txBody>
          <a:bodyPr/>
          <a:lstStyle>
            <a:lvl1pPr marL="0" indent="0" algn="l">
              <a:spcBef>
                <a:spcPts val="0"/>
              </a:spcBef>
              <a:buFont typeface="Arial" panose="020B0604020202020204" pitchFamily="34" charset="0"/>
              <a:buChar char="​"/>
              <a:defRPr sz="160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da-DK"/>
              <a:t>Klik og tilføj undertekst i maksimum 7 linjer</a:t>
            </a:r>
          </a:p>
        </p:txBody>
      </p:sp>
      <p:sp>
        <p:nvSpPr>
          <p:cNvPr id="12" name="Lokation"/>
          <p:cNvSpPr>
            <a:spLocks noGrp="1"/>
          </p:cNvSpPr>
          <p:nvPr>
            <p:ph type="body" sz="quarter" idx="14" hasCustomPrompt="1"/>
          </p:nvPr>
        </p:nvSpPr>
        <p:spPr>
          <a:xfrm>
            <a:off x="3610800" y="4184861"/>
            <a:ext cx="1440000" cy="1440000"/>
          </a:xfrm>
          <a:solidFill>
            <a:srgbClr val="0F1E82"/>
          </a:solidFill>
        </p:spPr>
        <p:txBody>
          <a:bodyPr lIns="241200" tIns="792000" rIns="241200" bIns="241200"/>
          <a:lstStyle>
            <a:lvl1pPr marL="0" indent="0" algn="ctr">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3610800" y="4825661"/>
            <a:ext cx="1439999" cy="153888"/>
          </a:xfrm>
        </p:spPr>
        <p:txBody>
          <a:bodyPr lIns="241200" rIns="241200">
            <a:spAutoFit/>
          </a:bodyPr>
          <a:lstStyle>
            <a:lvl1pPr algn="ctr">
              <a:defRPr sz="1000" baseline="0">
                <a:solidFill>
                  <a:schemeClr val="bg1"/>
                </a:solidFill>
              </a:defRPr>
            </a:lvl1pPr>
          </a:lstStyle>
          <a:p>
            <a:endParaRPr lang="da-DK"/>
          </a:p>
        </p:txBody>
      </p:sp>
      <p:sp>
        <p:nvSpPr>
          <p:cNvPr id="14" name="Tekstfelt 13">
            <a:extLst>
              <a:ext uri="{FF2B5EF4-FFF2-40B4-BE49-F238E27FC236}">
                <a16:creationId xmlns:a16="http://schemas.microsoft.com/office/drawing/2014/main" id="{DD216CFB-ECC7-4146-9E0D-FF6394EEAC9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0E7E91F0-8942-48EB-A0A2-034FE71137AE}"/>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6" name="Logo_white">
            <a:extLst>
              <a:ext uri="{FF2B5EF4-FFF2-40B4-BE49-F238E27FC236}">
                <a16:creationId xmlns:a16="http://schemas.microsoft.com/office/drawing/2014/main" id="{95FB0D1B-4AC0-4460-BE86-AD2BB95092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331266078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preserve="1" userDrawn="1">
  <p:cSld name="Forside 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blipFill>
            <a:blip r:embed="rId2"/>
            <a:stretch>
              <a:fillRect/>
            </a:stretch>
          </a:blipFill>
        </p:spPr>
        <p:txBody>
          <a:bodyPr lIns="108000" tIns="0"/>
          <a:lstStyle>
            <a:lvl1pPr marL="0" indent="0" algn="l">
              <a:buNone/>
              <a:defRPr sz="1600" baseline="0">
                <a:solidFill>
                  <a:schemeClr val="tx1"/>
                </a:solidFill>
              </a:defRPr>
            </a:lvl1pPr>
          </a:lstStyle>
          <a:p>
            <a:r>
              <a:rPr lang="da-DK"/>
              <a:t>Klik på denne pladsholder og indsæt billede via Images Library </a:t>
            </a:r>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13" name="Tekstfelt 12">
            <a:extLst>
              <a:ext uri="{FF2B5EF4-FFF2-40B4-BE49-F238E27FC236}">
                <a16:creationId xmlns:a16="http://schemas.microsoft.com/office/drawing/2014/main" id="{FCEE42A0-3201-4831-A2D0-9873D3745694}"/>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D322DD-B3C8-4516-A4DA-946DF60BFAF0}"/>
              </a:ext>
            </a:extLst>
          </p:cNvPr>
          <p:cNvPicPr>
            <a:picLocks noChangeAspect="1"/>
          </p:cNvPicPr>
          <p:nvPr userDrawn="1"/>
        </p:nvPicPr>
        <p:blipFill>
          <a:blip r:embed="rId3"/>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916484790"/>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preserve="1" userDrawn="1">
  <p:cSld name="Forside E">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D3E24A80-6896-46FE-97D2-388D5985C627}"/>
              </a:ext>
            </a:extLst>
          </p:cNvPr>
          <p:cNvSpPr/>
          <p:nvPr userDrawn="1"/>
        </p:nvSpPr>
        <p:spPr>
          <a:xfrm>
            <a:off x="0" y="0"/>
            <a:ext cx="12189600" cy="6858000"/>
          </a:xfrm>
          <a:prstGeom prst="rect">
            <a:avLst/>
          </a:prstGeom>
          <a:solidFill>
            <a:srgbClr val="0F1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587513686"/>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491395"/>
            <a:ext cx="6254976" cy="959717"/>
          </a:xfrm>
        </p:spPr>
        <p:txBody>
          <a:bodyPr/>
          <a:lstStyle/>
          <a:p>
            <a:r>
              <a:rPr lang="da-DK"/>
              <a:t>Klik for at redigere i master</a:t>
            </a:r>
          </a:p>
        </p:txBody>
      </p:sp>
      <p:sp>
        <p:nvSpPr>
          <p:cNvPr id="3" name="Date_DateCustomA"/>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4C8C45C-947F-4981-8B3F-4F32E973C901}" type="slidenum">
              <a:rPr lang="da-DK" smtClean="0"/>
              <a:pPr/>
              <a:t>‹#›</a:t>
            </a:fld>
            <a:endParaRPr lang="da-DK"/>
          </a:p>
        </p:txBody>
      </p:sp>
      <p:sp>
        <p:nvSpPr>
          <p:cNvPr id="8" name="Pladsholder til tekst 7"/>
          <p:cNvSpPr>
            <a:spLocks noGrp="1"/>
          </p:cNvSpPr>
          <p:nvPr>
            <p:ph type="body" sz="quarter" idx="13" hasCustomPrompt="1"/>
          </p:nvPr>
        </p:nvSpPr>
        <p:spPr>
          <a:xfrm>
            <a:off x="566738" y="1659600"/>
            <a:ext cx="6254976" cy="4626000"/>
          </a:xfrm>
        </p:spPr>
        <p:txBody>
          <a:bodyPr/>
          <a:lstStyle>
            <a:lvl1pPr marL="324000" indent="-324000">
              <a:spcBef>
                <a:spcPts val="1200"/>
              </a:spcBef>
              <a:buClrTx/>
              <a:buFont typeface="+mj-lt"/>
              <a:buAutoNum type="arabicPeriod"/>
              <a:tabLst>
                <a:tab pos="6256800" algn="r"/>
              </a:tabLst>
              <a:defRPr sz="1800" baseline="0"/>
            </a:lvl1pPr>
            <a:lvl2pPr marL="547200">
              <a:defRPr/>
            </a:lvl2pPr>
            <a:lvl3pPr marL="752400">
              <a:defRPr/>
            </a:lvl3pPr>
            <a:lvl4pPr marL="957600">
              <a:defRPr/>
            </a:lvl4pPr>
            <a:lvl5pPr marL="1162800">
              <a:defRPr/>
            </a:lvl5pPr>
          </a:lstStyle>
          <a:p>
            <a:pPr lvl="0"/>
            <a:r>
              <a:rPr lang="da-DK"/>
              <a:t>Klik for at tilføje tekst, klik tabuleringstasten for at indsætte </a:t>
            </a:r>
            <a:r>
              <a:rPr lang="da-DK" err="1"/>
              <a:t>højrestillet</a:t>
            </a:r>
            <a:r>
              <a:rPr lang="da-DK"/>
              <a:t> sidetal </a:t>
            </a:r>
          </a:p>
          <a:p>
            <a:pPr lvl="1"/>
            <a:r>
              <a:rPr lang="da-DK"/>
              <a:t>Andet niveau</a:t>
            </a:r>
          </a:p>
          <a:p>
            <a:pPr lvl="2"/>
            <a:r>
              <a:rPr lang="da-DK"/>
              <a:t>Tredje niveau</a:t>
            </a:r>
          </a:p>
          <a:p>
            <a:pPr lvl="3"/>
            <a:r>
              <a:rPr lang="da-DK"/>
              <a:t>Fjerde niveau</a:t>
            </a:r>
          </a:p>
          <a:p>
            <a:pPr lvl="4"/>
            <a:r>
              <a:rPr lang="da-DK"/>
              <a:t>Femte niveau</a:t>
            </a:r>
          </a:p>
        </p:txBody>
      </p:sp>
      <p:sp>
        <p:nvSpPr>
          <p:cNvPr id="9" name="Rektangel 8"/>
          <p:cNvSpPr/>
          <p:nvPr userDrawn="1"/>
        </p:nvSpPr>
        <p:spPr>
          <a:xfrm>
            <a:off x="10180501" y="569913"/>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1"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Tree>
    <p:extLst>
      <p:ext uri="{BB962C8B-B14F-4D97-AF65-F5344CB8AC3E}">
        <p14:creationId xmlns:p14="http://schemas.microsoft.com/office/powerpoint/2010/main" val="3540820093"/>
      </p:ext>
    </p:extLst>
  </p:cSld>
  <p:clrMapOvr>
    <a:masterClrMapping/>
  </p:clrMapOvr>
  <p:extLst>
    <p:ext uri="{DCECCB84-F9BA-43D5-87BE-67443E8EF086}">
      <p15:sldGuideLst xmlns:p15="http://schemas.microsoft.com/office/powerpoint/2012/main">
        <p15:guide id="1" pos="4297">
          <p15:clr>
            <a:srgbClr val="FBAE40"/>
          </p15:clr>
        </p15:guide>
      </p15:sldGuideLst>
    </p:ext>
  </p:extLst>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5" name="Pladsholder til billede 14">
            <a:extLst>
              <a:ext uri="{FF2B5EF4-FFF2-40B4-BE49-F238E27FC236}">
                <a16:creationId xmlns:a16="http://schemas.microsoft.com/office/drawing/2014/main" id="{E554143C-F994-4082-871E-C3D921E55BD6}"/>
              </a:ext>
            </a:extLst>
          </p:cNvPr>
          <p:cNvSpPr>
            <a:spLocks noGrp="1"/>
          </p:cNvSpPr>
          <p:nvPr>
            <p:ph type="pic" sz="quarter" idx="13" hasCustomPrompt="1"/>
          </p:nvPr>
        </p:nvSpPr>
        <p:spPr>
          <a:xfrm>
            <a:off x="7507288" y="291222"/>
            <a:ext cx="4389159" cy="5470941"/>
          </a:xfrm>
          <a:prstGeom prst="rect">
            <a:avLst/>
          </a:prstGeom>
          <a:blipFill>
            <a:blip r:embed="rId2"/>
            <a:stretch>
              <a:fillRect/>
            </a:stretch>
          </a:blipFill>
        </p:spPr>
        <p:txBody>
          <a:bodyPr wrap="square" lIns="72000" tIns="252000" rIns="72000" anchor="t" anchorCtr="0">
            <a:noAutofit/>
          </a:bodyPr>
          <a:lstStyle>
            <a:lvl1pPr marL="0" marR="0" indent="0" algn="ctr" defTabSz="914400" rtl="0" eaLnBrk="1" fontAlgn="auto" latinLnBrk="0" hangingPunct="1">
              <a:lnSpc>
                <a:spcPct val="100000"/>
              </a:lnSpc>
              <a:spcBef>
                <a:spcPts val="900"/>
              </a:spcBef>
              <a:spcAft>
                <a:spcPts val="0"/>
              </a:spcAft>
              <a:buClr>
                <a:schemeClr val="accent2"/>
              </a:buClr>
              <a:buSzTx/>
              <a:buFont typeface="Arial" panose="020B0604020202020204" pitchFamily="34" charset="0"/>
              <a:buNone/>
              <a:tabLst/>
              <a:defRPr sz="1400"/>
            </a:lvl1pPr>
          </a:lstStyle>
          <a:p>
            <a:r>
              <a:rPr lang="da-DK"/>
              <a:t>Klik på denne pladsholder og indsæt billede via Images Library </a:t>
            </a:r>
          </a:p>
        </p:txBody>
      </p:sp>
      <p:sp>
        <p:nvSpPr>
          <p:cNvPr id="12"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lvl1pPr>
              <a:defRPr/>
            </a:lvl1p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8707967" y="6443249"/>
            <a:ext cx="1833034"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3" name="Text Placeholder 16">
            <a:extLst>
              <a:ext uri="{FF2B5EF4-FFF2-40B4-BE49-F238E27FC236}">
                <a16:creationId xmlns:a16="http://schemas.microsoft.com/office/drawing/2014/main" id="{D4B45C69-BB34-4AE8-8157-D7C28BE81B92}"/>
              </a:ext>
            </a:extLst>
          </p:cNvPr>
          <p:cNvSpPr>
            <a:spLocks noGrp="1" noChangeAspect="1"/>
          </p:cNvSpPr>
          <p:nvPr>
            <p:ph type="body" sz="quarter" idx="16" hasCustomPrompt="1"/>
          </p:nvPr>
        </p:nvSpPr>
        <p:spPr>
          <a:xfrm>
            <a:off x="7259512" y="5183153"/>
            <a:ext cx="1404546" cy="140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4" name="Tekstfelt 13">
            <a:extLst>
              <a:ext uri="{FF2B5EF4-FFF2-40B4-BE49-F238E27FC236}">
                <a16:creationId xmlns:a16="http://schemas.microsoft.com/office/drawing/2014/main" id="{CA55C495-3B2E-4A0B-A6FE-B9E47D9A8E0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6" name="Billede 15">
            <a:extLst>
              <a:ext uri="{FF2B5EF4-FFF2-40B4-BE49-F238E27FC236}">
                <a16:creationId xmlns:a16="http://schemas.microsoft.com/office/drawing/2014/main" id="{F864B46F-4D7D-45CD-814A-C7AEBBDE6EFA}"/>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2616249034"/>
      </p:ext>
    </p:extLst>
  </p:cSld>
  <p:clrMapOvr>
    <a:masterClrMapping/>
  </p:clrMapOvr>
  <p:extLst>
    <p:ext uri="{DCECCB84-F9BA-43D5-87BE-67443E8EF086}">
      <p15:sldGuideLst xmlns:p15="http://schemas.microsoft.com/office/powerpoint/2012/main">
        <p15:guide id="3" pos="4297">
          <p15:clr>
            <a:srgbClr val="FBAE40"/>
          </p15:clr>
        </p15:guide>
        <p15:guide id="5" pos="7493">
          <p15:clr>
            <a:srgbClr val="FBAE40"/>
          </p15:clr>
        </p15:guide>
        <p15:guide id="6" pos="4728">
          <p15:clr>
            <a:srgbClr val="FBAE40"/>
          </p15:clr>
        </p15:guide>
      </p15:sldGuideLst>
    </p:ext>
  </p:extLst>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8" y="1659600"/>
            <a:ext cx="6256800" cy="4626000"/>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9" name="Pladsholder til billede 11">
            <a:extLst>
              <a:ext uri="{FF2B5EF4-FFF2-40B4-BE49-F238E27FC236}">
                <a16:creationId xmlns:a16="http://schemas.microsoft.com/office/drawing/2014/main" id="{12430791-DEE4-4F98-AA3B-D5B6DF9604EC}"/>
              </a:ext>
            </a:extLst>
          </p:cNvPr>
          <p:cNvSpPr>
            <a:spLocks noGrp="1"/>
          </p:cNvSpPr>
          <p:nvPr>
            <p:ph type="pic" sz="quarter" idx="13" hasCustomPrompt="1"/>
          </p:nvPr>
        </p:nvSpPr>
        <p:spPr>
          <a:xfrm>
            <a:off x="7256463" y="1"/>
            <a:ext cx="4933137" cy="6285142"/>
          </a:xfrm>
          <a:prstGeom prst="rect">
            <a:avLst/>
          </a:prstGeom>
          <a:blipFill>
            <a:blip r:embed="rId2"/>
            <a:stretch>
              <a:fillRect/>
            </a:stretch>
          </a:blipFill>
        </p:spPr>
        <p:txBody>
          <a:bodyPr wrap="square" lIns="648000" tIns="468000" rIns="648000" anchor="t" anchorCtr="0">
            <a:noAutofit/>
          </a:bodyPr>
          <a:lstStyle>
            <a:lvl1pPr marL="0" indent="0" algn="ctr">
              <a:spcBef>
                <a:spcPts val="0"/>
              </a:spcBef>
              <a:buNone/>
              <a:defRPr sz="1400"/>
            </a:lvl1pPr>
          </a:lstStyle>
          <a:p>
            <a:r>
              <a:rPr lang="da-DK"/>
              <a:t>Klik på denne pladsholder og indsæt billede via Images Library </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spcBef>
                <a:spcPts val="0"/>
              </a:spcBef>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7256464" y="6443249"/>
            <a:ext cx="3284536"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2" name="Tekstfelt 11">
            <a:extLst>
              <a:ext uri="{FF2B5EF4-FFF2-40B4-BE49-F238E27FC236}">
                <a16:creationId xmlns:a16="http://schemas.microsoft.com/office/drawing/2014/main" id="{DB218F4F-A0B3-402C-ABE2-4B9E9C71B91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3" name="Billede 12">
            <a:extLst>
              <a:ext uri="{FF2B5EF4-FFF2-40B4-BE49-F238E27FC236}">
                <a16:creationId xmlns:a16="http://schemas.microsoft.com/office/drawing/2014/main" id="{3C8555EB-13AC-469D-9978-8DC48247DC56}"/>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2642588541"/>
      </p:ext>
    </p:extLst>
  </p:cSld>
  <p:clrMapOvr>
    <a:masterClrMapping/>
  </p:clrMapOvr>
  <p:extLst>
    <p:ext uri="{DCECCB84-F9BA-43D5-87BE-67443E8EF086}">
      <p15:sldGuideLst xmlns:p15="http://schemas.microsoft.com/office/powerpoint/2012/main">
        <p15:guide id="3" pos="4297">
          <p15:clr>
            <a:srgbClr val="FBAE40"/>
          </p15:clr>
        </p15:guide>
        <p15:guide id="4" pos="457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orside E">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D3E24A80-6896-46FE-97D2-388D5985C627}"/>
              </a:ext>
            </a:extLst>
          </p:cNvPr>
          <p:cNvSpPr/>
          <p:nvPr userDrawn="1"/>
        </p:nvSpPr>
        <p:spPr>
          <a:xfrm>
            <a:off x="0" y="0"/>
            <a:ext cx="12189600" cy="6858000"/>
          </a:xfrm>
          <a:prstGeom prst="rect">
            <a:avLst/>
          </a:prstGeom>
          <a:solidFill>
            <a:srgbClr val="0F1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PresentationTitle"/>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da-DK"/>
              <a:t>Klik og tilføj lokation</a:t>
            </a:r>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a:defRPr sz="1400" b="1">
                <a:solidFill>
                  <a:schemeClr val="bg1"/>
                </a:solidFill>
              </a:defRPr>
            </a:lvl1pPr>
          </a:lstStyle>
          <a:p>
            <a:endParaRPr lang="da-DK"/>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105310999"/>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C18948E6-C6D7-4550-93C5-6FA51A1D3E98}"/>
              </a:ext>
            </a:extLst>
          </p:cNvPr>
          <p:cNvSpPr>
            <a:spLocks noGrp="1"/>
          </p:cNvSpPr>
          <p:nvPr>
            <p:ph type="pic" sz="quarter" idx="13" hasCustomPrompt="1"/>
          </p:nvPr>
        </p:nvSpPr>
        <p:spPr>
          <a:xfrm>
            <a:off x="7509600" y="2174400"/>
            <a:ext cx="4682400" cy="4683600"/>
          </a:xfrm>
          <a:prstGeom prst="rect">
            <a:avLst/>
          </a:prstGeom>
          <a:blipFill>
            <a:blip r:embed="rId2"/>
            <a:stretch>
              <a:fillRect/>
            </a:stretch>
          </a:blipFill>
        </p:spPr>
        <p:txBody>
          <a:bodyPr wrap="square" lIns="216000" tIns="0" rIns="216000" bIns="648000" anchor="b" anchorCtr="0">
            <a:noAutofit/>
          </a:bodyPr>
          <a:lstStyle>
            <a:lvl1pPr marL="0" indent="0" algn="ctr">
              <a:buNone/>
              <a:defRPr sz="1400">
                <a:solidFill>
                  <a:schemeClr val="bg1"/>
                </a:solidFill>
              </a:defRPr>
            </a:lvl1pPr>
          </a:lstStyle>
          <a:p>
            <a:r>
              <a:rPr lang="da-DK"/>
              <a:t>Klik på denne pladsholder og indsæt billede via Images Library </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lvl1pPr>
              <a:defRPr>
                <a:solidFill>
                  <a:schemeClr val="bg1"/>
                </a:solidFill>
              </a:defRPr>
            </a:lvl1pPr>
          </a:lstStyle>
          <a:p>
            <a:endParaRPr lang="da-DK"/>
          </a:p>
        </p:txBody>
      </p:sp>
      <p:sp>
        <p:nvSpPr>
          <p:cNvPr id="5" name="FLD_PresentationTitle"/>
          <p:cNvSpPr>
            <a:spLocks noGrp="1"/>
          </p:cNvSpPr>
          <p:nvPr>
            <p:ph type="ftr" sz="quarter" idx="11"/>
          </p:nvPr>
        </p:nvSpPr>
        <p:spPr>
          <a:xfrm>
            <a:off x="7622177" y="6443249"/>
            <a:ext cx="2918823" cy="180000"/>
          </a:xfrm>
        </p:spPr>
        <p:txBody>
          <a:bodyPr/>
          <a:lstStyle>
            <a:lvl1pPr>
              <a:defRPr>
                <a:solidFill>
                  <a:schemeClr val="bg1"/>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59873C9-BF5D-4A9A-BB31-45BBB7BABAF7}" type="slidenum">
              <a:rPr lang="da-DK" smtClean="0"/>
              <a:pPr/>
              <a:t>‹#›</a:t>
            </a:fld>
            <a:endParaRPr lang="da-DK"/>
          </a:p>
        </p:txBody>
      </p:sp>
      <p:sp>
        <p:nvSpPr>
          <p:cNvPr id="12" name="Text Placeholder 16">
            <a:extLst>
              <a:ext uri="{FF2B5EF4-FFF2-40B4-BE49-F238E27FC236}">
                <a16:creationId xmlns:a16="http://schemas.microsoft.com/office/drawing/2014/main" id="{1BBDF7B6-2BA7-470E-990F-5A9FA3D5F70D}"/>
              </a:ext>
            </a:extLst>
          </p:cNvPr>
          <p:cNvSpPr>
            <a:spLocks noGrp="1" noChangeAspect="1"/>
          </p:cNvSpPr>
          <p:nvPr>
            <p:ph type="body" sz="quarter" idx="16" hasCustomPrompt="1"/>
          </p:nvPr>
        </p:nvSpPr>
        <p:spPr>
          <a:xfrm>
            <a:off x="7257812" y="1615409"/>
            <a:ext cx="1105630" cy="11052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D245799E-9D46-46F6-9436-B83DDDF378E6}"/>
              </a:ext>
            </a:extLst>
          </p:cNvPr>
          <p:cNvSpPr txBox="1"/>
          <p:nvPr userDrawn="1"/>
        </p:nvSpPr>
        <p:spPr>
          <a:xfrm>
            <a:off x="12281307" y="512700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E1027264-7639-483C-8DE8-E7B5881F8697}"/>
              </a:ext>
            </a:extLst>
          </p:cNvPr>
          <p:cNvPicPr>
            <a:picLocks noChangeAspect="1"/>
          </p:cNvPicPr>
          <p:nvPr userDrawn="1"/>
        </p:nvPicPr>
        <p:blipFill>
          <a:blip r:embed="rId3"/>
          <a:stretch>
            <a:fillRect/>
          </a:stretch>
        </p:blipFill>
        <p:spPr>
          <a:xfrm>
            <a:off x="12277754" y="6098256"/>
            <a:ext cx="1783466" cy="759744"/>
          </a:xfrm>
          <a:prstGeom prst="rect">
            <a:avLst/>
          </a:prstGeom>
        </p:spPr>
      </p:pic>
    </p:spTree>
    <p:extLst>
      <p:ext uri="{BB962C8B-B14F-4D97-AF65-F5344CB8AC3E}">
        <p14:creationId xmlns:p14="http://schemas.microsoft.com/office/powerpoint/2010/main" val="4212257799"/>
      </p:ext>
    </p:extLst>
  </p:cSld>
  <p:clrMapOvr>
    <a:masterClrMapping/>
  </p:clrMapOvr>
  <p:extLst>
    <p:ext uri="{DCECCB84-F9BA-43D5-87BE-67443E8EF086}">
      <p15:sldGuideLst xmlns:p15="http://schemas.microsoft.com/office/powerpoint/2012/main">
        <p15:guide id="1" pos="4302">
          <p15:clr>
            <a:srgbClr val="FBAE40"/>
          </p15:clr>
        </p15:guide>
        <p15:guide id="2" pos="4730">
          <p15:clr>
            <a:srgbClr val="FBAE40"/>
          </p15:clr>
        </p15:guide>
      </p15:sldGuideLst>
    </p:ext>
  </p:extLst>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ekst og billede 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33F86773-B14A-400A-B4A5-828D224396F7}"/>
              </a:ext>
            </a:extLst>
          </p:cNvPr>
          <p:cNvSpPr>
            <a:spLocks noGrp="1" noChangeAspect="1"/>
          </p:cNvSpPr>
          <p:nvPr>
            <p:ph type="pic" sz="quarter" idx="13" hasCustomPrompt="1"/>
          </p:nvPr>
        </p:nvSpPr>
        <p:spPr>
          <a:xfrm>
            <a:off x="7257600" y="284400"/>
            <a:ext cx="4362901" cy="4363200"/>
          </a:xfrm>
          <a:prstGeom prst="rect">
            <a:avLst/>
          </a:prstGeom>
          <a:blipFill>
            <a:blip r:embed="rId2"/>
            <a:stretch>
              <a:fillRect/>
            </a:stretch>
          </a:blipFill>
        </p:spPr>
        <p:txBody>
          <a:bodyPr wrap="square" lIns="108000" tIns="108000" rIns="10800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8" name="Tekstfelt 17">
            <a:extLst>
              <a:ext uri="{FF2B5EF4-FFF2-40B4-BE49-F238E27FC236}">
                <a16:creationId xmlns:a16="http://schemas.microsoft.com/office/drawing/2014/main" id="{E39F1E43-B3C9-4247-B704-ADC505E3180B}"/>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sp>
        <p:nvSpPr>
          <p:cNvPr id="14" name="Text Placeholder 16">
            <a:extLst>
              <a:ext uri="{FF2B5EF4-FFF2-40B4-BE49-F238E27FC236}">
                <a16:creationId xmlns:a16="http://schemas.microsoft.com/office/drawing/2014/main" id="{3B10B024-5C4F-474B-9993-B5085F28EE5E}"/>
              </a:ext>
            </a:extLst>
          </p:cNvPr>
          <p:cNvSpPr>
            <a:spLocks noGrp="1" noChangeAspect="1"/>
          </p:cNvSpPr>
          <p:nvPr>
            <p:ph type="body" sz="quarter" idx="16" hasCustomPrompt="1"/>
          </p:nvPr>
        </p:nvSpPr>
        <p:spPr>
          <a:xfrm>
            <a:off x="7257089" y="399680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pic>
        <p:nvPicPr>
          <p:cNvPr id="15" name="Billede 14">
            <a:extLst>
              <a:ext uri="{FF2B5EF4-FFF2-40B4-BE49-F238E27FC236}">
                <a16:creationId xmlns:a16="http://schemas.microsoft.com/office/drawing/2014/main" id="{227132BC-8F33-4F6F-B55D-D120AFD09CBD}"/>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2838091038"/>
      </p:ext>
    </p:extLst>
  </p:cSld>
  <p:clrMapOvr>
    <a:masterClrMapping/>
  </p:clrMapOvr>
  <p:extLst>
    <p:ext uri="{DCECCB84-F9BA-43D5-87BE-67443E8EF086}">
      <p15:sldGuideLst xmlns:p15="http://schemas.microsoft.com/office/powerpoint/2012/main">
        <p15:guide id="1" pos="4297">
          <p15:clr>
            <a:srgbClr val="FBAE40"/>
          </p15:clr>
        </p15:guide>
        <p15:guide id="3" pos="4571">
          <p15:clr>
            <a:srgbClr val="FBAE40"/>
          </p15:clr>
        </p15:guide>
      </p15:sldGuideLst>
    </p:ext>
  </p:extLst>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ekst og billede E">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2" name="Title 1"/>
          <p:cNvSpPr>
            <a:spLocks noGrp="1"/>
          </p:cNvSpPr>
          <p:nvPr>
            <p:ph type="title" hasCustomPrompt="1"/>
          </p:nvPr>
        </p:nvSpPr>
        <p:spPr>
          <a:xfrm>
            <a:off x="5357097" y="491395"/>
            <a:ext cx="6263553"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356225" y="1657804"/>
            <a:ext cx="6264425"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p:cNvSpPr>
            <a:spLocks noGrp="1"/>
          </p:cNvSpPr>
          <p:nvPr>
            <p:ph type="body" sz="quarter" idx="21" hasCustomPrompt="1"/>
          </p:nvPr>
        </p:nvSpPr>
        <p:spPr>
          <a:xfrm>
            <a:off x="5356225" y="5713364"/>
            <a:ext cx="626427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Tree>
    <p:extLst>
      <p:ext uri="{BB962C8B-B14F-4D97-AF65-F5344CB8AC3E}">
        <p14:creationId xmlns:p14="http://schemas.microsoft.com/office/powerpoint/2010/main" val="3952929445"/>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ekst og billeder">
    <p:spTree>
      <p:nvGrpSpPr>
        <p:cNvPr id="1" name=""/>
        <p:cNvGrpSpPr/>
        <p:nvPr/>
      </p:nvGrpSpPr>
      <p:grpSpPr>
        <a:xfrm>
          <a:off x="0" y="0"/>
          <a:ext cx="0" cy="0"/>
          <a:chOff x="0" y="0"/>
          <a:chExt cx="0" cy="0"/>
        </a:xfrm>
      </p:grpSpPr>
      <p:sp>
        <p:nvSpPr>
          <p:cNvPr id="4" name="Pladsholder til indhold 3"/>
          <p:cNvSpPr>
            <a:spLocks noGrp="1"/>
          </p:cNvSpPr>
          <p:nvPr>
            <p:ph sz="quarter" idx="23" hasCustomPrompt="1"/>
          </p:nvPr>
        </p:nvSpPr>
        <p:spPr>
          <a:xfrm>
            <a:off x="566737" y="569912"/>
            <a:ext cx="5374801" cy="2707202"/>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24" hasCustomPrompt="1"/>
          </p:nvPr>
        </p:nvSpPr>
        <p:spPr>
          <a:xfrm>
            <a:off x="6246000" y="3584575"/>
            <a:ext cx="5374500" cy="2705100"/>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10" name="Picture Placeholder 9"/>
          <p:cNvSpPr>
            <a:spLocks noGrp="1" noChangeAspect="1"/>
          </p:cNvSpPr>
          <p:nvPr>
            <p:ph type="pic" sz="quarter" idx="13" hasCustomPrompt="1"/>
          </p:nvPr>
        </p:nvSpPr>
        <p:spPr>
          <a:xfrm>
            <a:off x="568800" y="3428694"/>
            <a:ext cx="5527200" cy="2860982"/>
          </a:xfrm>
          <a:noFill/>
        </p:spPr>
        <p:txBody>
          <a:bodyPr tIns="108000"/>
          <a:lstStyle>
            <a:lvl1pPr marL="0" indent="0" algn="ctr">
              <a:buNone/>
              <a:defRPr sz="1600"/>
            </a:lvl1pPr>
          </a:lstStyle>
          <a:p>
            <a:r>
              <a:rPr lang="da-DK"/>
              <a:t>Klik på ikonet for at tilføje et billede</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3" name="Picture Placeholder 9"/>
          <p:cNvSpPr>
            <a:spLocks noGrp="1" noChangeAspect="1"/>
          </p:cNvSpPr>
          <p:nvPr>
            <p:ph type="pic" sz="quarter" idx="21" hasCustomPrompt="1"/>
          </p:nvPr>
        </p:nvSpPr>
        <p:spPr>
          <a:xfrm>
            <a:off x="6096000" y="569914"/>
            <a:ext cx="5524500" cy="2860982"/>
          </a:xfrm>
          <a:noFill/>
        </p:spPr>
        <p:txBody>
          <a:bodyPr tIns="108000"/>
          <a:lstStyle>
            <a:lvl1pPr marL="0" indent="0" algn="ctr">
              <a:buNone/>
              <a:defRPr sz="1600"/>
            </a:lvl1pPr>
          </a:lstStyle>
          <a:p>
            <a:r>
              <a:rPr lang="da-DK"/>
              <a:t>Klik på ikonet for at tilføje et billede</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2207667403"/>
      </p:ext>
    </p:extLst>
  </p:cSld>
  <p:clrMapOvr>
    <a:masterClrMapping/>
  </p:clrMapOvr>
  <p:extLst>
    <p:ext uri="{DCECCB84-F9BA-43D5-87BE-67443E8EF086}">
      <p15:sldGuideLst xmlns:p15="http://schemas.microsoft.com/office/powerpoint/2012/main">
        <p15:guide id="1" pos="3741">
          <p15:clr>
            <a:srgbClr val="FBAE40"/>
          </p15:clr>
        </p15:guide>
        <p15:guide id="3" orient="horz" pos="2063">
          <p15:clr>
            <a:srgbClr val="FBAE40"/>
          </p15:clr>
        </p15:guide>
        <p15:guide id="5" orient="horz" pos="2258">
          <p15:clr>
            <a:srgbClr val="FBAE40"/>
          </p15:clr>
        </p15:guide>
        <p15:guide id="6" pos="3934">
          <p15:clr>
            <a:srgbClr val="FBAE40"/>
          </p15:clr>
        </p15:guide>
      </p15:sldGuideLst>
    </p:ext>
  </p:extLst>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preserve="1" userDrawn="1">
  <p:cSld name="Billede med tekst">
    <p:spTree>
      <p:nvGrpSpPr>
        <p:cNvPr id="1" name=""/>
        <p:cNvGrpSpPr/>
        <p:nvPr/>
      </p:nvGrpSpPr>
      <p:grpSpPr>
        <a:xfrm>
          <a:off x="0" y="0"/>
          <a:ext cx="0" cy="0"/>
          <a:chOff x="0" y="0"/>
          <a:chExt cx="0" cy="0"/>
        </a:xfrm>
      </p:grpSpPr>
      <p:sp>
        <p:nvSpPr>
          <p:cNvPr id="8" name="Overlay"/>
          <p:cNvSpPr>
            <a:spLocks noGrp="1"/>
          </p:cNvSpPr>
          <p:nvPr>
            <p:ph type="body" sz="quarter" idx="21" hasCustomPrompt="1"/>
          </p:nvPr>
        </p:nvSpPr>
        <p:spPr>
          <a:xfrm>
            <a:off x="0" y="-2"/>
            <a:ext cx="12193200" cy="6861601"/>
          </a:xfrm>
          <a:solidFill>
            <a:schemeClr val="tx2">
              <a:alpha val="20000"/>
            </a:schemeClr>
          </a:solidFill>
        </p:spPr>
        <p:txBody>
          <a:bodyPr/>
          <a:lstStyle>
            <a:lvl1pPr marL="0" indent="0">
              <a:buNone/>
              <a:defRPr sz="100"/>
            </a:lvl1pPr>
            <a:lvl2pPr marL="266400" indent="0">
              <a:buNone/>
              <a:defRPr sz="100"/>
            </a:lvl2pPr>
            <a:lvl3pPr marL="489600" indent="0">
              <a:buNone/>
              <a:defRPr sz="100"/>
            </a:lvl3pPr>
            <a:lvl4pPr marL="709200" indent="0">
              <a:buNone/>
              <a:defRPr sz="100"/>
            </a:lvl4pPr>
            <a:lvl5pPr marL="914400" indent="0">
              <a:buNone/>
              <a:defRPr sz="100"/>
            </a:lvl5pPr>
          </a:lstStyle>
          <a:p>
            <a:pPr lvl="0"/>
            <a:r>
              <a:rPr lang="da-DK"/>
              <a:t>.</a:t>
            </a:r>
          </a:p>
        </p:txBody>
      </p:sp>
      <p:sp>
        <p:nvSpPr>
          <p:cNvPr id="11" name="Picture Placeholder 7"/>
          <p:cNvSpPr>
            <a:spLocks noGrp="1"/>
          </p:cNvSpPr>
          <p:nvPr>
            <p:ph type="pic" sz="quarter" idx="19" hasCustomPrompt="1"/>
          </p:nvPr>
        </p:nvSpPr>
        <p:spPr>
          <a:xfrm>
            <a:off x="0" y="-1"/>
            <a:ext cx="12193200" cy="6861600"/>
          </a:xfrm>
          <a:noFill/>
        </p:spPr>
        <p:txBody>
          <a:bodyPr lIns="8964000" tIns="0" rIns="324000" anchor="ctr" anchorCtr="0"/>
          <a:lstStyle>
            <a:lvl1pPr marL="0" indent="0" algn="l">
              <a:buNone/>
              <a:defRPr sz="1400" baseline="0">
                <a:solidFill>
                  <a:schemeClr val="tx2"/>
                </a:solidFill>
              </a:defRPr>
            </a:lvl1pPr>
          </a:lstStyle>
          <a:p>
            <a:r>
              <a:rPr lang="da-DK"/>
              <a:t>Klik på denne pladsholder og indsæt billede via Images Library.</a:t>
            </a:r>
          </a:p>
          <a:p>
            <a:r>
              <a:rPr lang="da-DK"/>
              <a:t>Højreklik på indsatte billede og vælg placer bagest for at få transparent farve ovenpå billedet.</a:t>
            </a:r>
          </a:p>
        </p:txBody>
      </p:sp>
      <p:sp>
        <p:nvSpPr>
          <p:cNvPr id="2" name="Titel 1"/>
          <p:cNvSpPr>
            <a:spLocks noGrp="1"/>
          </p:cNvSpPr>
          <p:nvPr>
            <p:ph type="title" hasCustomPrompt="1"/>
          </p:nvPr>
        </p:nvSpPr>
        <p:spPr>
          <a:xfrm>
            <a:off x="566737" y="491395"/>
            <a:ext cx="7667625" cy="959717"/>
          </a:xfrm>
        </p:spPr>
        <p:txBody>
          <a:bodyPr/>
          <a:lstStyle>
            <a:lvl1pPr>
              <a:defRPr>
                <a:solidFill>
                  <a:schemeClr val="bg1"/>
                </a:solidFill>
              </a:defRPr>
            </a:lvl1pPr>
          </a:lstStyle>
          <a:p>
            <a:r>
              <a:rPr lang="da-DK"/>
              <a:t>Klik og tilføj titel i maks. 2 linjer</a:t>
            </a:r>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Text Placeholder 16"/>
          <p:cNvSpPr>
            <a:spLocks noGrp="1" noChangeAspect="1"/>
          </p:cNvSpPr>
          <p:nvPr>
            <p:ph type="body" sz="quarter" idx="16" hasCustomPrompt="1"/>
          </p:nvPr>
        </p:nvSpPr>
        <p:spPr>
          <a:xfrm>
            <a:off x="10179940" y="569913"/>
            <a:ext cx="1440560" cy="1440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7" name="Pladsholder til tekst 6"/>
          <p:cNvSpPr>
            <a:spLocks noGrp="1"/>
          </p:cNvSpPr>
          <p:nvPr>
            <p:ph type="body" sz="quarter" idx="20" hasCustomPrompt="1"/>
          </p:nvPr>
        </p:nvSpPr>
        <p:spPr>
          <a:xfrm>
            <a:off x="566738" y="1920875"/>
            <a:ext cx="7667625" cy="436245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4" name="Tekstfelt 13">
            <a:extLst>
              <a:ext uri="{FF2B5EF4-FFF2-40B4-BE49-F238E27FC236}">
                <a16:creationId xmlns:a16="http://schemas.microsoft.com/office/drawing/2014/main" id="{33FB78A3-2447-450A-9DCF-2D6F248571AA}"/>
              </a:ext>
            </a:extLst>
          </p:cNvPr>
          <p:cNvSpPr txBox="1"/>
          <p:nvPr userDrawn="1"/>
        </p:nvSpPr>
        <p:spPr>
          <a:xfrm>
            <a:off x="12281307" y="0"/>
            <a:ext cx="1779914" cy="2036899"/>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p>
          <a:p>
            <a:br>
              <a:rPr lang="da-DK" sz="1000">
                <a:solidFill>
                  <a:schemeClr val="bg1">
                    <a:lumMod val="50000"/>
                  </a:schemeClr>
                </a:solidFill>
              </a:rPr>
            </a:br>
            <a:r>
              <a:rPr lang="da-DK" sz="1000">
                <a:solidFill>
                  <a:schemeClr val="bg1">
                    <a:lumMod val="50000"/>
                  </a:schemeClr>
                </a:solidFill>
              </a:rPr>
              <a:t>Nulstille siden og indsætte et nyt billede via image Library.</a:t>
            </a:r>
          </a:p>
          <a:p>
            <a:endParaRPr lang="da-DK" sz="1000">
              <a:solidFill>
                <a:schemeClr val="bg1">
                  <a:lumMod val="50000"/>
                </a:schemeClr>
              </a:solidFill>
            </a:endParaRPr>
          </a:p>
          <a:p>
            <a:r>
              <a:rPr lang="da-DK" sz="1000">
                <a:solidFill>
                  <a:schemeClr val="bg1">
                    <a:lumMod val="50000"/>
                  </a:schemeClr>
                </a:solidFill>
              </a:rPr>
              <a:t>Højreklik på indsatte billede og vælg placer bagest for at få transparent farve ovenpå billedet.</a:t>
            </a:r>
          </a:p>
          <a:p>
            <a:r>
              <a:rPr lang="da-DK" sz="1000">
                <a:solidFill>
                  <a:schemeClr val="bg1">
                    <a:lumMod val="50000"/>
                  </a:schemeClr>
                </a:solidFill>
              </a:rPr>
              <a:t> </a:t>
            </a:r>
          </a:p>
        </p:txBody>
      </p:sp>
      <p:pic>
        <p:nvPicPr>
          <p:cNvPr id="16" name="Billede 15">
            <a:extLst>
              <a:ext uri="{FF2B5EF4-FFF2-40B4-BE49-F238E27FC236}">
                <a16:creationId xmlns:a16="http://schemas.microsoft.com/office/drawing/2014/main" id="{25CCBF21-E93A-4E7B-976D-25DAC80082E8}"/>
              </a:ext>
            </a:extLst>
          </p:cNvPr>
          <p:cNvPicPr>
            <a:picLocks noChangeAspect="1"/>
          </p:cNvPicPr>
          <p:nvPr userDrawn="1"/>
        </p:nvPicPr>
        <p:blipFill>
          <a:blip r:embed="rId2"/>
          <a:stretch>
            <a:fillRect/>
          </a:stretch>
        </p:blipFill>
        <p:spPr>
          <a:xfrm>
            <a:off x="12277754" y="1920875"/>
            <a:ext cx="1783466" cy="759744"/>
          </a:xfrm>
          <a:prstGeom prst="rect">
            <a:avLst/>
          </a:prstGeom>
        </p:spPr>
      </p:pic>
      <p:pic>
        <p:nvPicPr>
          <p:cNvPr id="15" name="Logo_white">
            <a:extLst>
              <a:ext uri="{FF2B5EF4-FFF2-40B4-BE49-F238E27FC236}">
                <a16:creationId xmlns:a16="http://schemas.microsoft.com/office/drawing/2014/main" id="{B791E94E-6630-48CB-8E88-4468A9447C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303396320"/>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9" name="Baggrund"/>
          <p:cNvSpPr/>
          <p:nvPr userDrawn="1"/>
        </p:nvSpPr>
        <p:spPr>
          <a:xfrm>
            <a:off x="0" y="0"/>
            <a:ext cx="12189600" cy="6858000"/>
          </a:xfrm>
          <a:prstGeom prst="rect">
            <a:avLst/>
          </a:prstGeom>
          <a:solidFill>
            <a:srgbClr val="0709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Text Placeholder 7"/>
          <p:cNvSpPr>
            <a:spLocks noGrp="1"/>
          </p:cNvSpPr>
          <p:nvPr>
            <p:ph type="body" sz="quarter" idx="13" hasCustomPrompt="1"/>
          </p:nvPr>
        </p:nvSpPr>
        <p:spPr>
          <a:xfrm>
            <a:off x="2160494" y="1440000"/>
            <a:ext cx="7871012" cy="3978000"/>
          </a:xfrm>
        </p:spPr>
        <p:txBody>
          <a:bodyPr anchor="ctr"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4000" baseline="0">
                <a:solidFill>
                  <a:schemeClr val="bg1"/>
                </a:solidFill>
                <a:latin typeface="+mj-lt"/>
              </a:defRPr>
            </a:lvl1pPr>
            <a:lvl2pPr marL="171450" indent="-171450" algn="r">
              <a:spcBef>
                <a:spcPts val="1800"/>
              </a:spcBef>
              <a:buClrTx/>
              <a:buFont typeface="Arial" panose="020B0604020202020204" pitchFamily="34" charset="0"/>
              <a:buChar char="–"/>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Klik her og indsæt citat i flere linjer. </a:t>
            </a:r>
            <a:br>
              <a:rPr lang="da-DK"/>
            </a:br>
            <a:r>
              <a:rPr lang="da-DK"/>
              <a:t>Klik ENTER for ny linje, klik derefter TAB og indsæt kilde tekst i korrekt font og størrelse</a:t>
            </a:r>
            <a:br>
              <a:rPr lang="da-DK"/>
            </a:br>
            <a:r>
              <a:rPr lang="da-DK"/>
              <a:t>Note: Brug ikke dette slide i et lyst lokale med projektor.</a:t>
            </a:r>
          </a:p>
          <a:p>
            <a:pPr lvl="1"/>
            <a:r>
              <a:rPr lang="da-DK"/>
              <a:t>Second </a:t>
            </a:r>
            <a:r>
              <a:rPr lang="da-DK" err="1"/>
              <a:t>level</a:t>
            </a:r>
            <a:endParaRPr lang="da-DK"/>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da-DK"/>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pic>
        <p:nvPicPr>
          <p:cNvPr id="10" name="Logo_white">
            <a:extLst>
              <a:ext uri="{FF2B5EF4-FFF2-40B4-BE49-F238E27FC236}">
                <a16:creationId xmlns:a16="http://schemas.microsoft.com/office/drawing/2014/main" id="{49F31F23-CD95-438F-812F-2F1559D18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071702487"/>
      </p:ext>
    </p:extLst>
  </p:cSld>
  <p:clrMapOvr>
    <a:masterClrMapping/>
  </p:clrMapOvr>
  <p:extLst>
    <p:ext uri="{DCECCB84-F9BA-43D5-87BE-67443E8EF086}">
      <p15:sldGuideLst xmlns:p15="http://schemas.microsoft.com/office/powerpoint/2012/main">
        <p15:guide id="1" pos="1360">
          <p15:clr>
            <a:srgbClr val="FBAE40"/>
          </p15:clr>
        </p15:guide>
        <p15:guide id="2" pos="6317">
          <p15:clr>
            <a:srgbClr val="FBAE40"/>
          </p15:clr>
        </p15:guide>
        <p15:guide id="3" orient="horz" pos="907">
          <p15:clr>
            <a:srgbClr val="FBAE40"/>
          </p15:clr>
        </p15:guide>
        <p15:guide id="4" orient="horz" pos="3412">
          <p15:clr>
            <a:srgbClr val="FBAE40"/>
          </p15:clr>
        </p15:guide>
      </p15:sldGuideLst>
    </p:ext>
  </p:extLst>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738" y="491396"/>
            <a:ext cx="6263553" cy="5793748"/>
          </a:xfrm>
        </p:spPr>
        <p:txBody>
          <a:bodyPr/>
          <a:lstStyle>
            <a:lvl1pPr marL="0" indent="0">
              <a:spcBef>
                <a:spcPts val="0"/>
              </a:spcBef>
              <a:buClrTx/>
              <a:buFont typeface="Arial" panose="020B0604020202020204" pitchFamily="34" charset="0"/>
              <a:buChar char="​"/>
              <a:defRPr sz="2400">
                <a:latin typeface="+mj-lt"/>
              </a:defRPr>
            </a:lvl1pPr>
            <a:lvl2pPr marL="0" indent="0">
              <a:spcBef>
                <a:spcPts val="1800"/>
              </a:spcBef>
              <a:buClrTx/>
              <a:buFont typeface="Arial" panose="020B0604020202020204" pitchFamily="34" charset="0"/>
              <a:buChar char="–"/>
              <a:defRPr sz="1000"/>
            </a:lvl2pPr>
            <a:lvl3pPr marL="0" indent="0">
              <a:spcBef>
                <a:spcPts val="1800"/>
              </a:spcBef>
              <a:buClrTx/>
              <a:buFont typeface="Arial" panose="020B0604020202020204" pitchFamily="34" charset="0"/>
              <a:buChar char="–"/>
              <a:defRPr sz="1000"/>
            </a:lvl3pPr>
            <a:lvl4pPr marL="0" indent="0">
              <a:spcBef>
                <a:spcPts val="1800"/>
              </a:spcBef>
              <a:buClrTx/>
              <a:buFont typeface="Arial" panose="020B0604020202020204" pitchFamily="34" charset="0"/>
              <a:buChar char="–"/>
              <a:defRPr sz="1000"/>
            </a:lvl4pPr>
            <a:lvl5pPr marL="0" indent="0">
              <a:spcBef>
                <a:spcPts val="1800"/>
              </a:spcBef>
              <a:buClrTx/>
              <a:buFont typeface="Arial" panose="020B0604020202020204" pitchFamily="34" charset="0"/>
              <a:buChar char="–"/>
              <a:defRPr sz="1000"/>
            </a:lvl5pPr>
          </a:lstStyle>
          <a:p>
            <a:pPr lvl="0"/>
            <a:r>
              <a:rPr lang="da-DK"/>
              <a:t>”Klik her og indsæt citat i flere linjer. </a:t>
            </a:r>
            <a:br>
              <a:rPr lang="da-DK"/>
            </a:br>
            <a:r>
              <a:rPr lang="da-DK"/>
              <a:t>Klik ENTER for ny linje, klik derefter TAB og indsæt kilde tekst i korrekt font og størrelse eller brug Forøg listeniveau-knap i </a:t>
            </a:r>
            <a:r>
              <a:rPr lang="da-DK" err="1"/>
              <a:t>ribbon</a:t>
            </a:r>
            <a:r>
              <a:rPr lang="da-DK"/>
              <a:t>”</a:t>
            </a:r>
            <a:endParaRPr lang="da-DK" noProof="0"/>
          </a:p>
          <a:p>
            <a:pPr lvl="1"/>
            <a:r>
              <a:rPr lang="da-DK" noProof="0"/>
              <a:t>Second </a:t>
            </a:r>
            <a:r>
              <a:rPr lang="da-DK" noProof="0" err="1"/>
              <a:t>level</a:t>
            </a:r>
            <a:endParaRPr lang="da-DK" noProof="0"/>
          </a:p>
        </p:txBody>
      </p:sp>
      <p:sp>
        <p:nvSpPr>
          <p:cNvPr id="15" name="Pladsholder til billede 14">
            <a:extLst>
              <a:ext uri="{FF2B5EF4-FFF2-40B4-BE49-F238E27FC236}">
                <a16:creationId xmlns:a16="http://schemas.microsoft.com/office/drawing/2014/main" id="{3A00C217-543D-4823-A552-38F554C3A057}"/>
              </a:ext>
            </a:extLst>
          </p:cNvPr>
          <p:cNvSpPr>
            <a:spLocks noGrp="1" noChangeAspect="1"/>
          </p:cNvSpPr>
          <p:nvPr>
            <p:ph type="pic" sz="quarter" idx="13" hasCustomPrompt="1"/>
          </p:nvPr>
        </p:nvSpPr>
        <p:spPr>
          <a:xfrm>
            <a:off x="7257600" y="569210"/>
            <a:ext cx="4362901" cy="4363200"/>
          </a:xfrm>
          <a:prstGeom prst="rect">
            <a:avLst/>
          </a:prstGeom>
          <a:blipFill>
            <a:blip r:embed="rId2"/>
            <a:stretch>
              <a:fillRect/>
            </a:stretch>
          </a:blipFill>
        </p:spPr>
        <p:txBody>
          <a:bodyPr wrap="square" lIns="72000" tIns="108000" rIns="72000" anchor="t" anchorCtr="0">
            <a:noAutofit/>
          </a:bodyPr>
          <a:lstStyle>
            <a:lvl1pPr marL="0" indent="0" algn="ctr">
              <a:buNone/>
              <a:defRPr sz="1400">
                <a:solidFill>
                  <a:schemeClr val="bg1"/>
                </a:solidFill>
              </a:defRPr>
            </a:lvl1pPr>
          </a:lstStyle>
          <a:p>
            <a:r>
              <a:rPr lang="da-DK"/>
              <a:t>Klik på denne pladsholder og indsæt billede via Images Library</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0" name="Text Placeholder 16">
            <a:extLst>
              <a:ext uri="{FF2B5EF4-FFF2-40B4-BE49-F238E27FC236}">
                <a16:creationId xmlns:a16="http://schemas.microsoft.com/office/drawing/2014/main" id="{8B0BED46-9A39-4790-872D-E26EB094EB1F}"/>
              </a:ext>
            </a:extLst>
          </p:cNvPr>
          <p:cNvSpPr>
            <a:spLocks noGrp="1" noChangeAspect="1"/>
          </p:cNvSpPr>
          <p:nvPr>
            <p:ph type="body" sz="quarter" idx="16" hasCustomPrompt="1"/>
          </p:nvPr>
        </p:nvSpPr>
        <p:spPr>
          <a:xfrm>
            <a:off x="7257089" y="428161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AA2FDA8C-4643-430B-ABB6-BC82D5DDBBD0}"/>
              </a:ext>
            </a:extLst>
          </p:cNvPr>
          <p:cNvSpPr txBox="1"/>
          <p:nvPr userDrawn="1"/>
        </p:nvSpPr>
        <p:spPr>
          <a:xfrm>
            <a:off x="12281307" y="56991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F4F8F7-E26A-4F74-9203-BD6D08539EB7}"/>
              </a:ext>
            </a:extLst>
          </p:cNvPr>
          <p:cNvPicPr>
            <a:picLocks noChangeAspect="1"/>
          </p:cNvPicPr>
          <p:nvPr userDrawn="1"/>
        </p:nvPicPr>
        <p:blipFill>
          <a:blip r:embed="rId3"/>
          <a:stretch>
            <a:fillRect/>
          </a:stretch>
        </p:blipFill>
        <p:spPr>
          <a:xfrm>
            <a:off x="12277754" y="1541166"/>
            <a:ext cx="1783466" cy="759744"/>
          </a:xfrm>
          <a:prstGeom prst="rect">
            <a:avLst/>
          </a:prstGeom>
        </p:spPr>
      </p:pic>
    </p:spTree>
    <p:extLst>
      <p:ext uri="{BB962C8B-B14F-4D97-AF65-F5344CB8AC3E}">
        <p14:creationId xmlns:p14="http://schemas.microsoft.com/office/powerpoint/2010/main" val="879509577"/>
      </p:ext>
    </p:extLst>
  </p:cSld>
  <p:clrMapOvr>
    <a:masterClrMapping/>
  </p:clrMapOvr>
  <p:extLst>
    <p:ext uri="{DCECCB84-F9BA-43D5-87BE-67443E8EF086}">
      <p15:sldGuideLst xmlns:p15="http://schemas.microsoft.com/office/powerpoint/2012/main">
        <p15:guide id="1" pos="4301">
          <p15:clr>
            <a:srgbClr val="FBAE40"/>
          </p15:clr>
        </p15:guide>
        <p15:guide id="2" pos="4571">
          <p15:clr>
            <a:srgbClr val="FBAE40"/>
          </p15:clr>
        </p15:guide>
        <p15:guide id="3" orient="horz" pos="3106">
          <p15:clr>
            <a:srgbClr val="FBAE40"/>
          </p15:clr>
        </p15:guide>
      </p15:sldGuideLst>
    </p:ext>
  </p:extLs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ekst eller indhold">
    <p:spTree>
      <p:nvGrpSpPr>
        <p:cNvPr id="1" name=""/>
        <p:cNvGrpSpPr/>
        <p:nvPr/>
      </p:nvGrpSpPr>
      <p:grpSpPr>
        <a:xfrm>
          <a:off x="0" y="0"/>
          <a:ext cx="0" cy="0"/>
          <a:chOff x="0" y="0"/>
          <a:chExt cx="0" cy="0"/>
        </a:xfrm>
      </p:grpSpPr>
      <p:sp>
        <p:nvSpPr>
          <p:cNvPr id="4" name="Blue box"/>
          <p:cNvSpPr>
            <a:spLocks noChangeAspect="1"/>
          </p:cNvSpPr>
          <p:nvPr userDrawn="1"/>
        </p:nvSpPr>
        <p:spPr>
          <a:xfrm>
            <a:off x="10531796" y="568800"/>
            <a:ext cx="1090800" cy="1090800"/>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17756653"/>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ekst eller 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4130863544"/>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Graf/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11053763" cy="4626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2300"/>
            <a:ext cx="11053763" cy="351477"/>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572926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491395"/>
            <a:ext cx="6254976" cy="959717"/>
          </a:xfrm>
        </p:spPr>
        <p:txBody>
          <a:bodyPr/>
          <a:lstStyle/>
          <a:p>
            <a:r>
              <a:rPr lang="da-DK"/>
              <a:t>Klik for at redigere i master</a:t>
            </a:r>
          </a:p>
        </p:txBody>
      </p:sp>
      <p:sp>
        <p:nvSpPr>
          <p:cNvPr id="3" name="Date_DateCustomA"/>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4C8C45C-947F-4981-8B3F-4F32E973C901}" type="slidenum">
              <a:rPr lang="da-DK" smtClean="0"/>
              <a:pPr/>
              <a:t>‹#›</a:t>
            </a:fld>
            <a:endParaRPr lang="da-DK"/>
          </a:p>
        </p:txBody>
      </p:sp>
      <p:sp>
        <p:nvSpPr>
          <p:cNvPr id="8" name="Pladsholder til tekst 7"/>
          <p:cNvSpPr>
            <a:spLocks noGrp="1"/>
          </p:cNvSpPr>
          <p:nvPr>
            <p:ph type="body" sz="quarter" idx="13" hasCustomPrompt="1"/>
          </p:nvPr>
        </p:nvSpPr>
        <p:spPr>
          <a:xfrm>
            <a:off x="566738" y="1659600"/>
            <a:ext cx="6254976" cy="4626000"/>
          </a:xfrm>
        </p:spPr>
        <p:txBody>
          <a:bodyPr/>
          <a:lstStyle>
            <a:lvl1pPr marL="324000" indent="-324000">
              <a:spcBef>
                <a:spcPts val="1200"/>
              </a:spcBef>
              <a:buClrTx/>
              <a:buFont typeface="+mj-lt"/>
              <a:buAutoNum type="arabicPeriod"/>
              <a:tabLst>
                <a:tab pos="6256800" algn="r"/>
              </a:tabLst>
              <a:defRPr sz="1800" baseline="0"/>
            </a:lvl1pPr>
            <a:lvl2pPr marL="547200">
              <a:defRPr/>
            </a:lvl2pPr>
            <a:lvl3pPr marL="752400">
              <a:defRPr/>
            </a:lvl3pPr>
            <a:lvl4pPr marL="957600">
              <a:defRPr/>
            </a:lvl4pPr>
            <a:lvl5pPr marL="1162800">
              <a:defRPr/>
            </a:lvl5pPr>
          </a:lstStyle>
          <a:p>
            <a:pPr lvl="0"/>
            <a:r>
              <a:rPr lang="da-DK"/>
              <a:t>Klik for at tilføje tekst, klik tabuleringstasten for at indsætte </a:t>
            </a:r>
            <a:r>
              <a:rPr lang="da-DK" err="1"/>
              <a:t>højrestillet</a:t>
            </a:r>
            <a:r>
              <a:rPr lang="da-DK"/>
              <a:t> sidetal </a:t>
            </a:r>
          </a:p>
          <a:p>
            <a:pPr lvl="1"/>
            <a:r>
              <a:rPr lang="da-DK"/>
              <a:t>Andet niveau</a:t>
            </a:r>
          </a:p>
          <a:p>
            <a:pPr lvl="2"/>
            <a:r>
              <a:rPr lang="da-DK"/>
              <a:t>Tredje niveau</a:t>
            </a:r>
          </a:p>
          <a:p>
            <a:pPr lvl="3"/>
            <a:r>
              <a:rPr lang="da-DK"/>
              <a:t>Fjerde niveau</a:t>
            </a:r>
          </a:p>
          <a:p>
            <a:pPr lvl="4"/>
            <a:r>
              <a:rPr lang="da-DK"/>
              <a:t>Femte niveau</a:t>
            </a:r>
          </a:p>
        </p:txBody>
      </p:sp>
      <p:sp>
        <p:nvSpPr>
          <p:cNvPr id="9" name="Rektangel 8"/>
          <p:cNvSpPr/>
          <p:nvPr userDrawn="1"/>
        </p:nvSpPr>
        <p:spPr>
          <a:xfrm>
            <a:off x="10180501" y="569913"/>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1"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Tree>
    <p:extLst>
      <p:ext uri="{BB962C8B-B14F-4D97-AF65-F5344CB8AC3E}">
        <p14:creationId xmlns:p14="http://schemas.microsoft.com/office/powerpoint/2010/main" val="2248843195"/>
      </p:ext>
    </p:extLst>
  </p:cSld>
  <p:clrMapOvr>
    <a:masterClrMapping/>
  </p:clrMapOvr>
  <p:extLst>
    <p:ext uri="{DCECCB84-F9BA-43D5-87BE-67443E8EF086}">
      <p15:sldGuideLst xmlns:p15="http://schemas.microsoft.com/office/powerpoint/2012/main">
        <p15:guide id="1" pos="4297">
          <p15:clr>
            <a:srgbClr val="FBAE40"/>
          </p15:clr>
        </p15:guide>
      </p15:sldGuideLst>
    </p:ext>
  </p:extLs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Tekst og graf/tabel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30062"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491395"/>
            <a:ext cx="5328000" cy="231848"/>
          </a:xfrm>
        </p:spPr>
        <p:txBody>
          <a:bodyPr tIns="576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116000"/>
            <a:ext cx="5328000" cy="5173675"/>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3524161495"/>
      </p:ext>
    </p:extLst>
  </p:cSld>
  <p:clrMapOvr>
    <a:masterClrMapping/>
  </p:clrMapOvr>
  <p:extLst>
    <p:ext uri="{DCECCB84-F9BA-43D5-87BE-67443E8EF086}">
      <p15:sldGuideLst xmlns:p15="http://schemas.microsoft.com/office/powerpoint/2012/main">
        <p15:guide id="1" orient="horz" pos="702">
          <p15:clr>
            <a:srgbClr val="FBAE40"/>
          </p15:clr>
        </p15:guide>
        <p15:guide id="2" pos="3714">
          <p15:clr>
            <a:srgbClr val="FBAE40"/>
          </p15:clr>
        </p15:guide>
        <p15:guide id="3" pos="3963">
          <p15:clr>
            <a:srgbClr val="FBAE40"/>
          </p15:clr>
        </p15:guide>
      </p15:sldGuideLst>
    </p:ext>
  </p:extLst>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ekst og graf/tabel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1659600"/>
            <a:ext cx="5328000" cy="205200"/>
          </a:xfrm>
        </p:spPr>
        <p:txBody>
          <a:bodyPr tIns="25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886736"/>
            <a:ext cx="5328000" cy="4396589"/>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4152617504"/>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sldGuideLst>
    </p:ext>
  </p:extLst>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Tekst og graf/tabel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327999" cy="4623725"/>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599"/>
            <a:ext cx="5329501" cy="462372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957092786"/>
      </p:ext>
    </p:extLst>
  </p:cSld>
  <p:clrMapOvr>
    <a:masterClrMapping/>
  </p:clrMapOvr>
  <p:extLst>
    <p:ext uri="{DCECCB84-F9BA-43D5-87BE-67443E8EF086}">
      <p15:sldGuideLst xmlns:p15="http://schemas.microsoft.com/office/powerpoint/2012/main">
        <p15:guide id="3" pos="3712">
          <p15:clr>
            <a:srgbClr val="FBAE40"/>
          </p15:clr>
        </p15:guide>
        <p15:guide id="4" pos="3963">
          <p15:clr>
            <a:srgbClr val="FBAE40"/>
          </p15:clr>
        </p15:guide>
      </p15:sldGuideLst>
    </p:ext>
  </p:extLs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Tekst og graf/tabel 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526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526000" cy="29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5260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7" y="1659599"/>
            <a:ext cx="5526000" cy="29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993528453"/>
      </p:ext>
    </p:extLst>
  </p:cSld>
  <p:clrMapOvr>
    <a:masterClrMapping/>
  </p:clrMapOvr>
  <p:extLst>
    <p:ext uri="{DCECCB84-F9BA-43D5-87BE-67443E8EF086}">
      <p15:sldGuideLst xmlns:p15="http://schemas.microsoft.com/office/powerpoint/2012/main">
        <p15:guide id="3" pos="3840">
          <p15:clr>
            <a:srgbClr val="FBAE40"/>
          </p15:clr>
        </p15:guide>
        <p15:guide id="4" pos="3963">
          <p15:clr>
            <a:srgbClr val="FBAE40"/>
          </p15:clr>
        </p15:guide>
        <p15:guide id="5" pos="7446">
          <p15:clr>
            <a:srgbClr val="FBAE40"/>
          </p15:clr>
        </p15:guide>
      </p15:sldGuideLst>
    </p:ext>
  </p:extLs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ekst og 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600"/>
            <a:ext cx="5328000" cy="4626000"/>
          </a:xfrm>
        </p:spPr>
        <p:txBody>
          <a:bodyPr/>
          <a:lstStyle>
            <a:lvl1pPr>
              <a:defRPr baseline="0"/>
            </a:lvl1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6292500" y="491395"/>
            <a:ext cx="5328000" cy="231848"/>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897185491"/>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Tekst og to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896574"/>
            <a:ext cx="5328000" cy="4389025"/>
          </a:xfrm>
        </p:spPr>
        <p:txBody>
          <a:bodyPr/>
          <a:lstStyle>
            <a:lvl1pPr>
              <a:defRPr sz="1200" baseline="0"/>
            </a:lvl1pPr>
            <a:lvl2pPr>
              <a:defRPr sz="1200"/>
            </a:lvl2pPr>
            <a:lvl3pPr>
              <a:defRPr sz="1200"/>
            </a:lvl3pPr>
            <a:lvl4pPr>
              <a:defRPr sz="1200"/>
            </a:lvl4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566738" y="1655763"/>
            <a:ext cx="5328000" cy="240812"/>
          </a:xfrm>
        </p:spPr>
        <p:txBody>
          <a:bodyPr tIns="61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491395"/>
            <a:ext cx="5329199" cy="232205"/>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7" name="Text Placeholder 6"/>
          <p:cNvSpPr>
            <a:spLocks noGrp="1"/>
          </p:cNvSpPr>
          <p:nvPr>
            <p:ph type="body" sz="quarter" idx="30" hasCustomPrompt="1"/>
          </p:nvPr>
        </p:nvSpPr>
        <p:spPr>
          <a:xfrm>
            <a:off x="6292800" y="3589200"/>
            <a:ext cx="5328000" cy="180000"/>
          </a:xfrm>
        </p:spPr>
        <p:txBody>
          <a:bodyPr/>
          <a:lstStyle>
            <a:lvl1pPr marL="0" indent="0">
              <a:buFontTx/>
              <a:buNone/>
              <a:defRPr sz="1200">
                <a:latin typeface="+mj-lt"/>
              </a:defRPr>
            </a:lvl1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788217166"/>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8548"/>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4000"/>
            <a:ext cx="11053763"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168861686"/>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sldGuideLst>
    </p:ext>
  </p:extLst>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T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5" name="Pladsholder til tekst 24"/>
          <p:cNvSpPr>
            <a:spLocks noGrp="1"/>
          </p:cNvSpPr>
          <p:nvPr>
            <p:ph type="body" sz="quarter" idx="22" hasCustomPrompt="1"/>
          </p:nvPr>
        </p:nvSpPr>
        <p:spPr>
          <a:xfrm>
            <a:off x="565537" y="4017600"/>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271476915"/>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guide id="3" pos="3712">
          <p15:clr>
            <a:srgbClr val="FBAE40"/>
          </p15:clr>
        </p15:guide>
        <p15:guide id="4" pos="3963">
          <p15:clr>
            <a:srgbClr val="FBAE40"/>
          </p15:clr>
        </p15:guide>
      </p15:sldGuideLst>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Tre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6" y="1479600"/>
            <a:ext cx="11053765"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7" y="4017600"/>
            <a:ext cx="5328884"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7998"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017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626675732"/>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360">
          <p15:clr>
            <a:srgbClr val="FBAE40"/>
          </p15:clr>
        </p15:guide>
        <p15:guide id="4" orient="horz" pos="2530">
          <p15:clr>
            <a:srgbClr val="FBAE40"/>
          </p15:clr>
        </p15:guide>
      </p15:sldGuideLst>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Tekst og tre grafer/tabell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599"/>
            <a:ext cx="5328000" cy="1583643"/>
          </a:xfrm>
        </p:spPr>
        <p:txBody>
          <a:bodyPr/>
          <a:lstStyle>
            <a:lvl1pPr>
              <a:defRPr baseline="0"/>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2" name="Pladsholder til tekst 8"/>
          <p:cNvSpPr>
            <a:spLocks noGrp="1"/>
          </p:cNvSpPr>
          <p:nvPr>
            <p:ph type="body" sz="quarter" idx="20" hasCustomPrompt="1"/>
          </p:nvPr>
        </p:nvSpPr>
        <p:spPr>
          <a:xfrm>
            <a:off x="566737" y="35892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7" name="Pladsholder til indhold 6"/>
          <p:cNvSpPr>
            <a:spLocks noGrp="1"/>
          </p:cNvSpPr>
          <p:nvPr>
            <p:ph sz="quarter" idx="28" hasCustomPrompt="1"/>
          </p:nvPr>
        </p:nvSpPr>
        <p:spPr>
          <a:xfrm>
            <a:off x="566737" y="3769199"/>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24"/>
          <p:cNvSpPr>
            <a:spLocks noGrp="1"/>
          </p:cNvSpPr>
          <p:nvPr>
            <p:ph type="body" sz="quarter" idx="22" hasCustomPrompt="1"/>
          </p:nvPr>
        </p:nvSpPr>
        <p:spPr>
          <a:xfrm>
            <a:off x="6291300" y="491395"/>
            <a:ext cx="5329199" cy="231848"/>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1" name="Pladsholder til indhold 20"/>
          <p:cNvSpPr>
            <a:spLocks noGrp="1"/>
          </p:cNvSpPr>
          <p:nvPr>
            <p:ph sz="quarter" idx="29" hasCustomPrompt="1"/>
          </p:nvPr>
        </p:nvSpPr>
        <p:spPr>
          <a:xfrm>
            <a:off x="6290999" y="723243"/>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6"/>
          <p:cNvSpPr>
            <a:spLocks noGrp="1"/>
          </p:cNvSpPr>
          <p:nvPr>
            <p:ph type="body" sz="quarter" idx="23" hasCustomPrompt="1"/>
          </p:nvPr>
        </p:nvSpPr>
        <p:spPr>
          <a:xfrm>
            <a:off x="6291300" y="35892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3769199"/>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823769416"/>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260">
          <p15:clr>
            <a:srgbClr val="FBAE40"/>
          </p15:clr>
        </p15:guide>
        <p15:guide id="4" orient="horz" pos="204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5" name="Pladsholder til billede 14">
            <a:extLst>
              <a:ext uri="{FF2B5EF4-FFF2-40B4-BE49-F238E27FC236}">
                <a16:creationId xmlns:a16="http://schemas.microsoft.com/office/drawing/2014/main" id="{E554143C-F994-4082-871E-C3D921E55BD6}"/>
              </a:ext>
            </a:extLst>
          </p:cNvPr>
          <p:cNvSpPr>
            <a:spLocks noGrp="1"/>
          </p:cNvSpPr>
          <p:nvPr>
            <p:ph type="pic" sz="quarter" idx="13" hasCustomPrompt="1"/>
          </p:nvPr>
        </p:nvSpPr>
        <p:spPr>
          <a:xfrm>
            <a:off x="7507288" y="291222"/>
            <a:ext cx="4389159" cy="5470941"/>
          </a:xfrm>
          <a:prstGeom prst="rect">
            <a:avLst/>
          </a:prstGeom>
          <a:blipFill>
            <a:blip r:embed="rId2"/>
            <a:stretch>
              <a:fillRect/>
            </a:stretch>
          </a:blipFill>
        </p:spPr>
        <p:txBody>
          <a:bodyPr wrap="square" lIns="72000" tIns="252000" rIns="72000" anchor="t" anchorCtr="0">
            <a:noAutofit/>
          </a:bodyPr>
          <a:lstStyle>
            <a:lvl1pPr marL="0" marR="0" indent="0" algn="ctr" defTabSz="914400" rtl="0" eaLnBrk="1" fontAlgn="auto" latinLnBrk="0" hangingPunct="1">
              <a:lnSpc>
                <a:spcPct val="100000"/>
              </a:lnSpc>
              <a:spcBef>
                <a:spcPts val="900"/>
              </a:spcBef>
              <a:spcAft>
                <a:spcPts val="0"/>
              </a:spcAft>
              <a:buClr>
                <a:schemeClr val="accent2"/>
              </a:buClr>
              <a:buSzTx/>
              <a:buFont typeface="Arial" panose="020B0604020202020204" pitchFamily="34" charset="0"/>
              <a:buNone/>
              <a:tabLst/>
              <a:defRPr sz="1400"/>
            </a:lvl1pPr>
          </a:lstStyle>
          <a:p>
            <a:r>
              <a:rPr lang="da-DK"/>
              <a:t>Klik på denne pladsholder og indsæt billede via Images Library </a:t>
            </a:r>
          </a:p>
        </p:txBody>
      </p:sp>
      <p:sp>
        <p:nvSpPr>
          <p:cNvPr id="12"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lvl1pPr>
              <a:defRPr/>
            </a:lvl1p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8707967" y="6443249"/>
            <a:ext cx="1833034"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3" name="Text Placeholder 16">
            <a:extLst>
              <a:ext uri="{FF2B5EF4-FFF2-40B4-BE49-F238E27FC236}">
                <a16:creationId xmlns:a16="http://schemas.microsoft.com/office/drawing/2014/main" id="{D4B45C69-BB34-4AE8-8157-D7C28BE81B92}"/>
              </a:ext>
            </a:extLst>
          </p:cNvPr>
          <p:cNvSpPr>
            <a:spLocks noGrp="1" noChangeAspect="1"/>
          </p:cNvSpPr>
          <p:nvPr>
            <p:ph type="body" sz="quarter" idx="16" hasCustomPrompt="1"/>
          </p:nvPr>
        </p:nvSpPr>
        <p:spPr>
          <a:xfrm>
            <a:off x="7259512" y="5183153"/>
            <a:ext cx="1404546" cy="140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4" name="Tekstfelt 13">
            <a:extLst>
              <a:ext uri="{FF2B5EF4-FFF2-40B4-BE49-F238E27FC236}">
                <a16:creationId xmlns:a16="http://schemas.microsoft.com/office/drawing/2014/main" id="{CA55C495-3B2E-4A0B-A6FE-B9E47D9A8E0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6" name="Billede 15">
            <a:extLst>
              <a:ext uri="{FF2B5EF4-FFF2-40B4-BE49-F238E27FC236}">
                <a16:creationId xmlns:a16="http://schemas.microsoft.com/office/drawing/2014/main" id="{F864B46F-4D7D-45CD-814A-C7AEBBDE6EFA}"/>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3560950309"/>
      </p:ext>
    </p:extLst>
  </p:cSld>
  <p:clrMapOvr>
    <a:masterClrMapping/>
  </p:clrMapOvr>
  <p:extLst>
    <p:ext uri="{DCECCB84-F9BA-43D5-87BE-67443E8EF086}">
      <p15:sldGuideLst xmlns:p15="http://schemas.microsoft.com/office/powerpoint/2012/main">
        <p15:guide id="3" pos="4297">
          <p15:clr>
            <a:srgbClr val="FBAE40"/>
          </p15:clr>
        </p15:guide>
        <p15:guide id="5" pos="7493">
          <p15:clr>
            <a:srgbClr val="FBAE40"/>
          </p15:clr>
        </p15:guide>
        <p15:guide id="6" pos="4728">
          <p15:clr>
            <a:srgbClr val="FBAE40"/>
          </p15:clr>
        </p15:guide>
      </p15:sldGuideLst>
    </p:ext>
  </p:extLst>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Fi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7600"/>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4017600"/>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4197600"/>
            <a:ext cx="532950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524272570"/>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530">
          <p15:clr>
            <a:srgbClr val="FBAE40"/>
          </p15:clr>
        </p15:guide>
        <p15:guide id="4" orient="horz" pos="2360">
          <p15:clr>
            <a:srgbClr val="FBAE40"/>
          </p15:clr>
        </p15:guide>
      </p15:sldGuideLst>
    </p:ext>
  </p:extLs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Fire grafer/tabeller B">
    <p:spTree>
      <p:nvGrpSpPr>
        <p:cNvPr id="1" name=""/>
        <p:cNvGrpSpPr/>
        <p:nvPr/>
      </p:nvGrpSpPr>
      <p:grpSpPr>
        <a:xfrm>
          <a:off x="0" y="0"/>
          <a:ext cx="0" cy="0"/>
          <a:chOff x="0" y="0"/>
          <a:chExt cx="0" cy="0"/>
        </a:xfrm>
      </p:grpSpPr>
      <p:sp>
        <p:nvSpPr>
          <p:cNvPr id="14" name="Pladsholder til tekst 8"/>
          <p:cNvSpPr>
            <a:spLocks noGrp="1"/>
          </p:cNvSpPr>
          <p:nvPr>
            <p:ph type="body" sz="quarter" idx="20" hasCustomPrompt="1"/>
          </p:nvPr>
        </p:nvSpPr>
        <p:spPr>
          <a:xfrm>
            <a:off x="566737" y="490538"/>
            <a:ext cx="5328000" cy="232705"/>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722768"/>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3769675"/>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90538"/>
            <a:ext cx="5329200" cy="233062"/>
          </a:xfrm>
        </p:spPr>
        <p:txBody>
          <a:bodyPr tIns="54000"/>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722700"/>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3589338"/>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3769336"/>
            <a:ext cx="5329502" cy="251399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134942174"/>
      </p:ext>
    </p:extLst>
  </p:cSld>
  <p:clrMapOvr>
    <a:masterClrMapping/>
  </p:clrMapOvr>
  <p:extLst>
    <p:ext uri="{DCECCB84-F9BA-43D5-87BE-67443E8EF086}">
      <p15:sldGuideLst xmlns:p15="http://schemas.microsoft.com/office/powerpoint/2012/main">
        <p15:guide id="1" orient="horz" pos="2260">
          <p15:clr>
            <a:srgbClr val="FBAE40"/>
          </p15:clr>
        </p15:guide>
        <p15:guide id="2" pos="3963">
          <p15:clr>
            <a:srgbClr val="FBAE40"/>
          </p15:clr>
        </p15:guide>
        <p15:guide id="3" pos="3714">
          <p15:clr>
            <a:srgbClr val="FBAE40"/>
          </p15:clr>
        </p15:guide>
        <p15:guide id="4" orient="horz" pos="2044">
          <p15:clr>
            <a:srgbClr val="FBAE40"/>
          </p15:clr>
        </p15:guide>
      </p15:sldGuideLst>
    </p:ext>
  </p:extLs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Proces 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4000" y="1649412"/>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15910344-D98F-4088-9E70-777471F87830}"/>
              </a:ext>
            </a:extLst>
          </p:cNvPr>
          <p:cNvSpPr>
            <a:spLocks noGrp="1"/>
          </p:cNvSpPr>
          <p:nvPr>
            <p:ph type="body" sz="quarter" idx="27" hasCustomPrompt="1"/>
          </p:nvPr>
        </p:nvSpPr>
        <p:spPr>
          <a:xfrm>
            <a:off x="566737" y="5713200"/>
            <a:ext cx="5328000"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4" name="Pladsholder til tekst 33">
            <a:extLst>
              <a:ext uri="{FF2B5EF4-FFF2-40B4-BE49-F238E27FC236}">
                <a16:creationId xmlns:a16="http://schemas.microsoft.com/office/drawing/2014/main" id="{2D2FB7F4-5650-4CB4-9731-61968703EE58}"/>
              </a:ext>
            </a:extLst>
          </p:cNvPr>
          <p:cNvSpPr>
            <a:spLocks noGrp="1" noChangeAspect="1"/>
          </p:cNvSpPr>
          <p:nvPr>
            <p:ph type="body" sz="quarter" idx="28" hasCustomPrompt="1"/>
          </p:nvPr>
        </p:nvSpPr>
        <p:spPr>
          <a:xfrm>
            <a:off x="535302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35" name="Pladsholder til tekst 34">
            <a:extLst>
              <a:ext uri="{FF2B5EF4-FFF2-40B4-BE49-F238E27FC236}">
                <a16:creationId xmlns:a16="http://schemas.microsoft.com/office/drawing/2014/main" id="{B4A50140-3315-4CCC-A36A-2E63DDDF5EAA}"/>
              </a:ext>
            </a:extLst>
          </p:cNvPr>
          <p:cNvSpPr>
            <a:spLocks noGrp="1" noChangeAspect="1"/>
          </p:cNvSpPr>
          <p:nvPr>
            <p:ph type="body" sz="quarter" idx="30"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066167863"/>
      </p:ext>
    </p:extLst>
  </p:cSld>
  <p:clrMapOvr>
    <a:masterClrMapping/>
  </p:clrMapOvr>
  <p:extLst>
    <p:ext uri="{DCECCB84-F9BA-43D5-87BE-67443E8EF086}">
      <p15:sldGuideLst xmlns:p15="http://schemas.microsoft.com/office/powerpoint/2012/main">
        <p15:guide id="1" pos="3771">
          <p15:clr>
            <a:srgbClr val="FBAE40"/>
          </p15:clr>
        </p15:guide>
        <p15:guide id="2" pos="3907">
          <p15:clr>
            <a:srgbClr val="FBAE40"/>
          </p15:clr>
        </p15:guide>
        <p15:guide id="3" orient="horz" pos="3598">
          <p15:clr>
            <a:srgbClr val="FBAE40"/>
          </p15:clr>
        </p15:guide>
      </p15:sldGuideLst>
    </p:ext>
  </p:extLs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Proces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2419" y="1649412"/>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0AD91091-22DD-4616-ACAA-F6C0B9D8D193}"/>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3" name="Pladsholder til tekst 12">
            <a:extLst>
              <a:ext uri="{FF2B5EF4-FFF2-40B4-BE49-F238E27FC236}">
                <a16:creationId xmlns:a16="http://schemas.microsoft.com/office/drawing/2014/main" id="{583FCB48-275B-4F14-B7DE-38BA20F227D1}"/>
              </a:ext>
            </a:extLst>
          </p:cNvPr>
          <p:cNvSpPr>
            <a:spLocks noGrp="1" noChangeAspect="1"/>
          </p:cNvSpPr>
          <p:nvPr>
            <p:ph type="body" sz="quarter" idx="28" hasCustomPrompt="1"/>
          </p:nvPr>
        </p:nvSpPr>
        <p:spPr>
          <a:xfrm>
            <a:off x="3472438"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14" name="Pladsholder til tekst 13">
            <a:extLst>
              <a:ext uri="{FF2B5EF4-FFF2-40B4-BE49-F238E27FC236}">
                <a16:creationId xmlns:a16="http://schemas.microsoft.com/office/drawing/2014/main" id="{97EB3273-2DEE-4A70-BD65-D1FB5C4D7E0C}"/>
              </a:ext>
            </a:extLst>
          </p:cNvPr>
          <p:cNvSpPr>
            <a:spLocks noGrp="1" noChangeAspect="1"/>
          </p:cNvSpPr>
          <p:nvPr>
            <p:ph type="body" sz="quarter" idx="30" hasCustomPrompt="1"/>
          </p:nvPr>
        </p:nvSpPr>
        <p:spPr>
          <a:xfrm>
            <a:off x="72330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2"/>
          </a:solidFill>
        </p:spPr>
        <p:txBody>
          <a:bodyPr wrap="square">
            <a:noAutofit/>
          </a:bodyPr>
          <a:lstStyle>
            <a:lvl1pPr marL="0" indent="0">
              <a:buNone/>
              <a:defRPr sz="100">
                <a:noFill/>
              </a:defRPr>
            </a:lvl1pPr>
          </a:lstStyle>
          <a:p>
            <a:pPr lvl="0"/>
            <a:r>
              <a:rPr lang="da-DK"/>
              <a:t>.</a:t>
            </a:r>
          </a:p>
        </p:txBody>
      </p:sp>
      <p:sp>
        <p:nvSpPr>
          <p:cNvPr id="24" name="Pladsholder til tekst 23">
            <a:extLst>
              <a:ext uri="{FF2B5EF4-FFF2-40B4-BE49-F238E27FC236}">
                <a16:creationId xmlns:a16="http://schemas.microsoft.com/office/drawing/2014/main" id="{4A92F823-343B-417C-B26C-C3159E538EBE}"/>
              </a:ext>
            </a:extLst>
          </p:cNvPr>
          <p:cNvSpPr>
            <a:spLocks noGrp="1" noChangeAspect="1"/>
          </p:cNvSpPr>
          <p:nvPr>
            <p:ph type="body" sz="quarter" idx="31"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038389016"/>
      </p:ext>
    </p:extLst>
  </p:cSld>
  <p:clrMapOvr>
    <a:masterClrMapping/>
  </p:clrMapOvr>
  <p:extLst>
    <p:ext uri="{DCECCB84-F9BA-43D5-87BE-67443E8EF086}">
      <p15:sldGuideLst xmlns:p15="http://schemas.microsoft.com/office/powerpoint/2012/main">
        <p15:guide id="1" pos="2723">
          <p15:clr>
            <a:srgbClr val="FBAE40"/>
          </p15:clr>
        </p15:guide>
        <p15:guide id="2" pos="5088">
          <p15:clr>
            <a:srgbClr val="FBAE40"/>
          </p15:clr>
        </p15:guide>
        <p15:guide id="3" orient="horz" pos="3598">
          <p15:clr>
            <a:srgbClr val="FBAE40"/>
          </p15:clr>
        </p15:guide>
        <p15:guide id="4" pos="2587">
          <p15:clr>
            <a:srgbClr val="FBAE40"/>
          </p15:clr>
        </p15:guide>
        <p15:guide id="5" pos="4954">
          <p15:clr>
            <a:srgbClr val="FBAE40"/>
          </p15:clr>
        </p15:guide>
      </p15:sldGuideLst>
    </p:ext>
  </p:extLs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Proces 1-4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3383725"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6200712"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9017700"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0998B08E-A57F-4272-8EF7-59109E6456BC}"/>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26" name="Pladsholder til tekst 25">
            <a:extLst>
              <a:ext uri="{FF2B5EF4-FFF2-40B4-BE49-F238E27FC236}">
                <a16:creationId xmlns:a16="http://schemas.microsoft.com/office/drawing/2014/main" id="{DD1C6141-65FD-4EF8-AC05-D4269B38A457}"/>
              </a:ext>
            </a:extLst>
          </p:cNvPr>
          <p:cNvSpPr>
            <a:spLocks noGrp="1" noChangeAspect="1"/>
          </p:cNvSpPr>
          <p:nvPr>
            <p:ph type="body" sz="quarter" idx="28" hasCustomPrompt="1"/>
          </p:nvPr>
        </p:nvSpPr>
        <p:spPr>
          <a:xfrm>
            <a:off x="253656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7" name="Pladsholder til tekst 26">
            <a:extLst>
              <a:ext uri="{FF2B5EF4-FFF2-40B4-BE49-F238E27FC236}">
                <a16:creationId xmlns:a16="http://schemas.microsoft.com/office/drawing/2014/main" id="{B5630A30-E48E-4D26-8EBC-774C63A0A017}"/>
              </a:ext>
            </a:extLst>
          </p:cNvPr>
          <p:cNvSpPr>
            <a:spLocks noGrp="1" noChangeAspect="1"/>
          </p:cNvSpPr>
          <p:nvPr>
            <p:ph type="body" sz="quarter" idx="30" hasCustomPrompt="1"/>
          </p:nvPr>
        </p:nvSpPr>
        <p:spPr>
          <a:xfrm>
            <a:off x="535623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8" name="Pladsholder til tekst 27">
            <a:extLst>
              <a:ext uri="{FF2B5EF4-FFF2-40B4-BE49-F238E27FC236}">
                <a16:creationId xmlns:a16="http://schemas.microsoft.com/office/drawing/2014/main" id="{BBADA127-AD9F-448D-80DA-7DF9F1DA487F}"/>
              </a:ext>
            </a:extLst>
          </p:cNvPr>
          <p:cNvSpPr>
            <a:spLocks noGrp="1" noChangeAspect="1"/>
          </p:cNvSpPr>
          <p:nvPr>
            <p:ph type="body" sz="quarter" idx="31" hasCustomPrompt="1"/>
          </p:nvPr>
        </p:nvSpPr>
        <p:spPr>
          <a:xfrm>
            <a:off x="817068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9" name="Pladsholder til tekst 28">
            <a:extLst>
              <a:ext uri="{FF2B5EF4-FFF2-40B4-BE49-F238E27FC236}">
                <a16:creationId xmlns:a16="http://schemas.microsoft.com/office/drawing/2014/main" id="{7322669D-E733-4B18-80C7-DA86AA3F31C7}"/>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1601386557"/>
      </p:ext>
    </p:extLst>
  </p:cSld>
  <p:clrMapOvr>
    <a:masterClrMapping/>
  </p:clrMapOvr>
  <p:extLst>
    <p:ext uri="{DCECCB84-F9BA-43D5-87BE-67443E8EF086}">
      <p15:sldGuideLst xmlns:p15="http://schemas.microsoft.com/office/powerpoint/2012/main">
        <p15:guide id="1" pos="2131">
          <p15:clr>
            <a:srgbClr val="FBAE40"/>
          </p15:clr>
        </p15:guide>
        <p15:guide id="2" pos="3905">
          <p15:clr>
            <a:srgbClr val="FBAE40"/>
          </p15:clr>
        </p15:guide>
        <p15:guide id="3" pos="5680">
          <p15:clr>
            <a:srgbClr val="FBAE40"/>
          </p15:clr>
        </p15:guide>
        <p15:guide id="4" orient="horz" pos="3598">
          <p15:clr>
            <a:srgbClr val="FBAE40"/>
          </p15:clr>
        </p15:guide>
        <p15:guide id="5" pos="1995">
          <p15:clr>
            <a:srgbClr val="FBAE40"/>
          </p15:clr>
        </p15:guide>
        <p15:guide id="6" pos="3771">
          <p15:clr>
            <a:srgbClr val="FBAE40"/>
          </p15:clr>
        </p15:guide>
        <p15:guide id="7" pos="5544">
          <p15:clr>
            <a:srgbClr val="FBAE40"/>
          </p15:clr>
        </p15:guide>
      </p15:sldGuideLst>
    </p:ext>
  </p:extLs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Proces 1-4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2800" y="1649412"/>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6202800"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294E631B-40AB-4F4A-BE9F-58783B980A61}"/>
              </a:ext>
            </a:extLst>
          </p:cNvPr>
          <p:cNvSpPr>
            <a:spLocks noGrp="1"/>
          </p:cNvSpPr>
          <p:nvPr>
            <p:ph type="body" sz="quarter" idx="27" hasCustomPrompt="1"/>
          </p:nvPr>
        </p:nvSpPr>
        <p:spPr>
          <a:xfrm>
            <a:off x="566736" y="5713200"/>
            <a:ext cx="11052177"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4" name="Pladsholder til tekst 13">
            <a:extLst>
              <a:ext uri="{FF2B5EF4-FFF2-40B4-BE49-F238E27FC236}">
                <a16:creationId xmlns:a16="http://schemas.microsoft.com/office/drawing/2014/main" id="{F7E83A30-A7EF-463C-B0A3-70034B2D2C20}"/>
              </a:ext>
            </a:extLst>
          </p:cNvPr>
          <p:cNvSpPr>
            <a:spLocks noGrp="1" noChangeAspect="1"/>
          </p:cNvSpPr>
          <p:nvPr>
            <p:ph type="body" sz="quarter" idx="28" hasCustomPrompt="1"/>
          </p:nvPr>
        </p:nvSpPr>
        <p:spPr>
          <a:xfrm>
            <a:off x="5353200"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5" name="Pladsholder til tekst 14">
            <a:extLst>
              <a:ext uri="{FF2B5EF4-FFF2-40B4-BE49-F238E27FC236}">
                <a16:creationId xmlns:a16="http://schemas.microsoft.com/office/drawing/2014/main" id="{56524D4E-ECCA-48C7-9B43-1BE4E1CCE2E2}"/>
              </a:ext>
            </a:extLst>
          </p:cNvPr>
          <p:cNvSpPr>
            <a:spLocks noGrp="1" noChangeAspect="1"/>
          </p:cNvSpPr>
          <p:nvPr>
            <p:ph type="body" sz="quarter" idx="30" hasCustomPrompt="1"/>
          </p:nvPr>
        </p:nvSpPr>
        <p:spPr>
          <a:xfrm>
            <a:off x="10986433"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6" name="Pladsholder til tekst 15">
            <a:extLst>
              <a:ext uri="{FF2B5EF4-FFF2-40B4-BE49-F238E27FC236}">
                <a16:creationId xmlns:a16="http://schemas.microsoft.com/office/drawing/2014/main" id="{1821E93E-B7B8-4CBB-BA1D-5AE31077ACD3}"/>
              </a:ext>
            </a:extLst>
          </p:cNvPr>
          <p:cNvSpPr>
            <a:spLocks noGrp="1" noChangeAspect="1"/>
          </p:cNvSpPr>
          <p:nvPr>
            <p:ph type="body" sz="quarter" idx="31" hasCustomPrompt="1"/>
          </p:nvPr>
        </p:nvSpPr>
        <p:spPr>
          <a:xfrm>
            <a:off x="53532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1B6910BC-27A1-49F4-A508-FC0A33D54923}"/>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790892885"/>
      </p:ext>
    </p:extLst>
  </p:cSld>
  <p:clrMapOvr>
    <a:masterClrMapping/>
  </p:clrMapOvr>
  <p:extLst>
    <p:ext uri="{DCECCB84-F9BA-43D5-87BE-67443E8EF086}">
      <p15:sldGuideLst xmlns:p15="http://schemas.microsoft.com/office/powerpoint/2012/main">
        <p15:guide id="2" pos="3773">
          <p15:clr>
            <a:srgbClr val="FBAE40"/>
          </p15:clr>
        </p15:guide>
        <p15:guide id="3" pos="3907">
          <p15:clr>
            <a:srgbClr val="FBAE40"/>
          </p15:clr>
        </p15:guide>
        <p15:guide id="4" orient="horz" pos="2256">
          <p15:clr>
            <a:srgbClr val="FBAE40"/>
          </p15:clr>
        </p15:guide>
        <p15:guide id="5" orient="horz" pos="2376">
          <p15:clr>
            <a:srgbClr val="FBAE40"/>
          </p15:clr>
        </p15:guide>
        <p15:guide id="6" orient="horz" pos="3598">
          <p15:clr>
            <a:srgbClr val="FBAE40"/>
          </p15:clr>
        </p15:guide>
      </p15:sldGuideLst>
    </p:ext>
  </p:extLs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Proces 1-4 (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rgbClr val="07094A"/>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566738" y="27432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8340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49176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893200"/>
            <a:ext cx="5328000" cy="45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Pladsholder til tekst 14">
            <a:extLst>
              <a:ext uri="{FF2B5EF4-FFF2-40B4-BE49-F238E27FC236}">
                <a16:creationId xmlns:a16="http://schemas.microsoft.com/office/drawing/2014/main" id="{0ECE9455-FDBF-41BB-BDEA-83FD5675D9B0}"/>
              </a:ext>
            </a:extLst>
          </p:cNvPr>
          <p:cNvSpPr>
            <a:spLocks noGrp="1" noChangeAspect="1"/>
          </p:cNvSpPr>
          <p:nvPr>
            <p:ph type="body" sz="quarter" idx="28" hasCustomPrompt="1"/>
          </p:nvPr>
        </p:nvSpPr>
        <p:spPr>
          <a:xfrm rot="10800000">
            <a:off x="3619921" y="2241646"/>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7F564C52-353F-4A12-9E55-78252187EEEB}"/>
              </a:ext>
            </a:extLst>
          </p:cNvPr>
          <p:cNvSpPr>
            <a:spLocks noGrp="1" noChangeAspect="1"/>
          </p:cNvSpPr>
          <p:nvPr>
            <p:ph type="body" sz="quarter" idx="30" hasCustomPrompt="1"/>
          </p:nvPr>
        </p:nvSpPr>
        <p:spPr>
          <a:xfrm rot="5400000">
            <a:off x="3633815" y="3337921"/>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9C2E12E1-A011-4BF6-B348-EE7E10ED9B1C}"/>
              </a:ext>
            </a:extLst>
          </p:cNvPr>
          <p:cNvSpPr>
            <a:spLocks noGrp="1" noChangeAspect="1"/>
          </p:cNvSpPr>
          <p:nvPr>
            <p:ph type="body" sz="quarter" idx="31" hasCustomPrompt="1"/>
          </p:nvPr>
        </p:nvSpPr>
        <p:spPr>
          <a:xfrm>
            <a:off x="3640162" y="4419734"/>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E121F1BE-6B59-4441-9D6F-B8C285E6EDD0}"/>
              </a:ext>
            </a:extLst>
          </p:cNvPr>
          <p:cNvSpPr>
            <a:spLocks noGrp="1" noChangeAspect="1"/>
          </p:cNvSpPr>
          <p:nvPr>
            <p:ph type="body" sz="quarter" idx="32" hasCustomPrompt="1"/>
          </p:nvPr>
        </p:nvSpPr>
        <p:spPr>
          <a:xfrm rot="-5400000">
            <a:off x="3633345" y="5493019"/>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580313169"/>
      </p:ext>
    </p:extLst>
  </p:cSld>
  <p:clrMapOvr>
    <a:masterClrMapping/>
  </p:clrMapOvr>
  <p:extLst>
    <p:ext uri="{DCECCB84-F9BA-43D5-87BE-67443E8EF086}">
      <p15:sldGuideLst xmlns:p15="http://schemas.microsoft.com/office/powerpoint/2012/main">
        <p15:guide id="1" pos="2587">
          <p15:clr>
            <a:srgbClr val="FBAE40"/>
          </p15:clr>
        </p15:guide>
        <p15:guide id="2" orient="horz" pos="1653">
          <p15:clr>
            <a:srgbClr val="FBAE40"/>
          </p15:clr>
        </p15:guide>
        <p15:guide id="3" orient="horz" pos="1726">
          <p15:clr>
            <a:srgbClr val="FBAE40"/>
          </p15:clr>
        </p15:guide>
        <p15:guide id="4" orient="horz" pos="2344">
          <p15:clr>
            <a:srgbClr val="FBAE40"/>
          </p15:clr>
        </p15:guide>
        <p15:guide id="5" orient="horz" pos="2413">
          <p15:clr>
            <a:srgbClr val="FBAE40"/>
          </p15:clr>
        </p15:guide>
        <p15:guide id="6" orient="horz" pos="3030">
          <p15:clr>
            <a:srgbClr val="FBAE40"/>
          </p15:clr>
        </p15:guide>
        <p15:guide id="7" orient="horz" pos="3094">
          <p15:clr>
            <a:srgbClr val="FBAE40"/>
          </p15:clr>
        </p15:guide>
        <p15:guide id="8" orient="horz" pos="3713">
          <p15:clr>
            <a:srgbClr val="FBAE40"/>
          </p15:clr>
        </p15:guide>
      </p15:sldGuideLst>
    </p:ext>
  </p:extLs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Proces 1-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3600" y="1649412"/>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53101"/>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6">
            <a:extLst>
              <a:ext uri="{FF2B5EF4-FFF2-40B4-BE49-F238E27FC236}">
                <a16:creationId xmlns:a16="http://schemas.microsoft.com/office/drawing/2014/main" id="{AD4D3C8A-F9AA-4F78-9B38-6CDC06AE759D}"/>
              </a:ext>
            </a:extLst>
          </p:cNvPr>
          <p:cNvSpPr>
            <a:spLocks noGrp="1"/>
          </p:cNvSpPr>
          <p:nvPr>
            <p:ph type="body" sz="quarter" idx="25" hasCustomPrompt="1"/>
          </p:nvPr>
        </p:nvSpPr>
        <p:spPr>
          <a:xfrm>
            <a:off x="43236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7">
            <a:extLst>
              <a:ext uri="{FF2B5EF4-FFF2-40B4-BE49-F238E27FC236}">
                <a16:creationId xmlns:a16="http://schemas.microsoft.com/office/drawing/2014/main" id="{0A33F85D-1870-4E2B-AC35-8C5DE60C5081}"/>
              </a:ext>
            </a:extLst>
          </p:cNvPr>
          <p:cNvSpPr>
            <a:spLocks noGrp="1"/>
          </p:cNvSpPr>
          <p:nvPr>
            <p:ph type="body" sz="quarter" idx="26" hasCustomPrompt="1"/>
          </p:nvPr>
        </p:nvSpPr>
        <p:spPr>
          <a:xfrm>
            <a:off x="80781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7" name="Pladsholder til tekst 16">
            <a:extLst>
              <a:ext uri="{FF2B5EF4-FFF2-40B4-BE49-F238E27FC236}">
                <a16:creationId xmlns:a16="http://schemas.microsoft.com/office/drawing/2014/main" id="{75CCD41E-26E3-4E2F-B2C6-AFC8FD2770AA}"/>
              </a:ext>
            </a:extLst>
          </p:cNvPr>
          <p:cNvSpPr>
            <a:spLocks noGrp="1" noChangeAspect="1"/>
          </p:cNvSpPr>
          <p:nvPr>
            <p:ph type="body" sz="quarter" idx="28" hasCustomPrompt="1"/>
          </p:nvPr>
        </p:nvSpPr>
        <p:spPr>
          <a:xfrm>
            <a:off x="34740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13D8608A-C742-43CF-A402-D506FDFEF03A}"/>
              </a:ext>
            </a:extLst>
          </p:cNvPr>
          <p:cNvSpPr>
            <a:spLocks noGrp="1" noChangeAspect="1"/>
          </p:cNvSpPr>
          <p:nvPr>
            <p:ph type="body" sz="quarter" idx="30" hasCustomPrompt="1"/>
          </p:nvPr>
        </p:nvSpPr>
        <p:spPr>
          <a:xfrm>
            <a:off x="72324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3C98EF01-737B-4FB1-9552-915C2A2129D2}"/>
              </a:ext>
            </a:extLst>
          </p:cNvPr>
          <p:cNvSpPr>
            <a:spLocks noGrp="1" noChangeAspect="1"/>
          </p:cNvSpPr>
          <p:nvPr>
            <p:ph type="body" sz="quarter" idx="31" hasCustomPrompt="1"/>
          </p:nvPr>
        </p:nvSpPr>
        <p:spPr>
          <a:xfrm>
            <a:off x="10986433"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0" name="Pladsholder til tekst 19">
            <a:extLst>
              <a:ext uri="{FF2B5EF4-FFF2-40B4-BE49-F238E27FC236}">
                <a16:creationId xmlns:a16="http://schemas.microsoft.com/office/drawing/2014/main" id="{091985B7-A22D-4817-B59E-B0ADC9EEA680}"/>
              </a:ext>
            </a:extLst>
          </p:cNvPr>
          <p:cNvSpPr>
            <a:spLocks noGrp="1" noChangeAspect="1"/>
          </p:cNvSpPr>
          <p:nvPr>
            <p:ph type="body" sz="quarter" idx="32" hasCustomPrompt="1"/>
          </p:nvPr>
        </p:nvSpPr>
        <p:spPr>
          <a:xfrm>
            <a:off x="3474000" y="5030870"/>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1" name="Pladsholder til tekst 20">
            <a:extLst>
              <a:ext uri="{FF2B5EF4-FFF2-40B4-BE49-F238E27FC236}">
                <a16:creationId xmlns:a16="http://schemas.microsoft.com/office/drawing/2014/main" id="{CAB173DE-D870-465F-BDB2-F76CC9AB0663}"/>
              </a:ext>
            </a:extLst>
          </p:cNvPr>
          <p:cNvSpPr>
            <a:spLocks noGrp="1" noChangeAspect="1"/>
          </p:cNvSpPr>
          <p:nvPr>
            <p:ph type="body" sz="quarter" idx="33" hasCustomPrompt="1"/>
          </p:nvPr>
        </p:nvSpPr>
        <p:spPr>
          <a:xfrm>
            <a:off x="72324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2" name="Pladsholder til tekst 21">
            <a:extLst>
              <a:ext uri="{FF2B5EF4-FFF2-40B4-BE49-F238E27FC236}">
                <a16:creationId xmlns:a16="http://schemas.microsoft.com/office/drawing/2014/main" id="{82CFF112-3115-409C-B07D-40E2D06AA632}"/>
              </a:ext>
            </a:extLst>
          </p:cNvPr>
          <p:cNvSpPr>
            <a:spLocks noGrp="1" noChangeAspect="1"/>
          </p:cNvSpPr>
          <p:nvPr>
            <p:ph type="body" sz="quarter" idx="34"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806841239"/>
      </p:ext>
    </p:extLst>
  </p:cSld>
  <p:clrMapOvr>
    <a:masterClrMapping/>
  </p:clrMapOvr>
  <p:extLst>
    <p:ext uri="{DCECCB84-F9BA-43D5-87BE-67443E8EF086}">
      <p15:sldGuideLst xmlns:p15="http://schemas.microsoft.com/office/powerpoint/2012/main">
        <p15:guide id="1" orient="horz" pos="2381">
          <p15:clr>
            <a:srgbClr val="FBAE40"/>
          </p15:clr>
        </p15:guide>
        <p15:guide id="2" pos="2723">
          <p15:clr>
            <a:srgbClr val="FBAE40"/>
          </p15:clr>
        </p15:guide>
        <p15:guide id="3" pos="5088">
          <p15:clr>
            <a:srgbClr val="FBAE40"/>
          </p15:clr>
        </p15:guide>
        <p15:guide id="4" orient="horz" pos="2257">
          <p15:clr>
            <a:srgbClr val="FBAE40"/>
          </p15:clr>
        </p15:guide>
        <p15:guide id="5" pos="2591">
          <p15:clr>
            <a:srgbClr val="FBAE40"/>
          </p15:clr>
        </p15:guide>
        <p15:guide id="6" pos="4956">
          <p15:clr>
            <a:srgbClr val="FBAE40"/>
          </p15:clr>
        </p15:guide>
        <p15:guide id="7" orient="horz" pos="3599">
          <p15:clr>
            <a:srgbClr val="FBAE40"/>
          </p15:clr>
        </p15:guide>
      </p15:sldGuideLst>
    </p:ext>
  </p:extLst>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ED7A6-F659-439D-957B-93F3F0180D36}"/>
              </a:ext>
            </a:extLst>
          </p:cNvPr>
          <p:cNvSpPr>
            <a:spLocks noGrp="1"/>
          </p:cNvSpPr>
          <p:nvPr>
            <p:ph type="title" hasCustomPrompt="1"/>
          </p:nvPr>
        </p:nvSpPr>
        <p:spPr/>
        <p:txBody>
          <a:bodyPr/>
          <a:lstStyle/>
          <a:p>
            <a:r>
              <a:rPr lang="da-DK"/>
              <a:t>Klik for at redigere i master</a:t>
            </a:r>
          </a:p>
        </p:txBody>
      </p:sp>
      <p:sp>
        <p:nvSpPr>
          <p:cNvPr id="7" name="Pladsholder til tekst 2">
            <a:extLst>
              <a:ext uri="{FF2B5EF4-FFF2-40B4-BE49-F238E27FC236}">
                <a16:creationId xmlns:a16="http://schemas.microsoft.com/office/drawing/2014/main" id="{8BAC0437-7AB5-4062-ADCC-C54F86F3BAF3}"/>
              </a:ext>
            </a:extLst>
          </p:cNvPr>
          <p:cNvSpPr>
            <a:spLocks noGrp="1"/>
          </p:cNvSpPr>
          <p:nvPr>
            <p:ph type="body" sz="quarter" idx="13" hasCustomPrompt="1"/>
          </p:nvPr>
        </p:nvSpPr>
        <p:spPr>
          <a:xfrm>
            <a:off x="566738" y="1659054"/>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9" name="Pladsholder til tekst 3">
            <a:extLst>
              <a:ext uri="{FF2B5EF4-FFF2-40B4-BE49-F238E27FC236}">
                <a16:creationId xmlns:a16="http://schemas.microsoft.com/office/drawing/2014/main" id="{A33A9808-3B41-42AA-B1A6-CBB6630BB77E}"/>
              </a:ext>
            </a:extLst>
          </p:cNvPr>
          <p:cNvSpPr>
            <a:spLocks noGrp="1"/>
          </p:cNvSpPr>
          <p:nvPr>
            <p:ph type="body" sz="quarter" idx="14" hasCustomPrompt="1"/>
          </p:nvPr>
        </p:nvSpPr>
        <p:spPr>
          <a:xfrm>
            <a:off x="2619300" y="1659054"/>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0" name="Pladsholder til tekst 4">
            <a:extLst>
              <a:ext uri="{FF2B5EF4-FFF2-40B4-BE49-F238E27FC236}">
                <a16:creationId xmlns:a16="http://schemas.microsoft.com/office/drawing/2014/main" id="{8889AF06-006D-4CCD-BA6E-313319D19785}"/>
              </a:ext>
            </a:extLst>
          </p:cNvPr>
          <p:cNvSpPr>
            <a:spLocks noGrp="1"/>
          </p:cNvSpPr>
          <p:nvPr>
            <p:ph type="body" sz="quarter" idx="15" hasCustomPrompt="1"/>
          </p:nvPr>
        </p:nvSpPr>
        <p:spPr>
          <a:xfrm>
            <a:off x="566738" y="3420250"/>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1" name="Pladsholder til tekst 5">
            <a:extLst>
              <a:ext uri="{FF2B5EF4-FFF2-40B4-BE49-F238E27FC236}">
                <a16:creationId xmlns:a16="http://schemas.microsoft.com/office/drawing/2014/main" id="{5BC049EE-1470-4BA6-AFBF-ABEE5D5640A1}"/>
              </a:ext>
            </a:extLst>
          </p:cNvPr>
          <p:cNvSpPr>
            <a:spLocks noGrp="1"/>
          </p:cNvSpPr>
          <p:nvPr>
            <p:ph type="body" sz="quarter" idx="16" hasCustomPrompt="1"/>
          </p:nvPr>
        </p:nvSpPr>
        <p:spPr>
          <a:xfrm>
            <a:off x="2619300" y="3420250"/>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2" name="Pladsholder til tekst 6">
            <a:extLst>
              <a:ext uri="{FF2B5EF4-FFF2-40B4-BE49-F238E27FC236}">
                <a16:creationId xmlns:a16="http://schemas.microsoft.com/office/drawing/2014/main" id="{3119D79E-CA8F-4343-A86E-01FBC0FFA4E7}"/>
              </a:ext>
            </a:extLst>
          </p:cNvPr>
          <p:cNvSpPr>
            <a:spLocks noGrp="1"/>
          </p:cNvSpPr>
          <p:nvPr>
            <p:ph type="body" sz="quarter" idx="17" hasCustomPrompt="1"/>
          </p:nvPr>
        </p:nvSpPr>
        <p:spPr>
          <a:xfrm>
            <a:off x="566738" y="5181445"/>
            <a:ext cx="2052561" cy="1108230"/>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3" name="Pladsholder til tekst 7">
            <a:extLst>
              <a:ext uri="{FF2B5EF4-FFF2-40B4-BE49-F238E27FC236}">
                <a16:creationId xmlns:a16="http://schemas.microsoft.com/office/drawing/2014/main" id="{B56612E9-9034-4945-A991-2AE79CB7CD43}"/>
              </a:ext>
            </a:extLst>
          </p:cNvPr>
          <p:cNvSpPr>
            <a:spLocks noGrp="1"/>
          </p:cNvSpPr>
          <p:nvPr>
            <p:ph type="body" sz="quarter" idx="18" hasCustomPrompt="1"/>
          </p:nvPr>
        </p:nvSpPr>
        <p:spPr>
          <a:xfrm>
            <a:off x="2619300" y="5181445"/>
            <a:ext cx="9001200" cy="1108230"/>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5" name="Pladsholder til billede 6">
            <a:extLst>
              <a:ext uri="{FF2B5EF4-FFF2-40B4-BE49-F238E27FC236}">
                <a16:creationId xmlns:a16="http://schemas.microsoft.com/office/drawing/2014/main" id="{EF66DBB0-1E2D-43B5-AF79-5C0BD7A13713}"/>
              </a:ext>
            </a:extLst>
          </p:cNvPr>
          <p:cNvSpPr>
            <a:spLocks noGrp="1"/>
          </p:cNvSpPr>
          <p:nvPr>
            <p:ph type="pic" sz="quarter" idx="19"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6" name="Date_DateCustomA">
            <a:extLst>
              <a:ext uri="{FF2B5EF4-FFF2-40B4-BE49-F238E27FC236}">
                <a16:creationId xmlns:a16="http://schemas.microsoft.com/office/drawing/2014/main" id="{6F742C7A-0AAE-4F4B-BE04-386E798A3F22}"/>
              </a:ext>
            </a:extLst>
          </p:cNvPr>
          <p:cNvSpPr>
            <a:spLocks noGrp="1"/>
          </p:cNvSpPr>
          <p:nvPr>
            <p:ph type="dt" sz="half" idx="20"/>
          </p:nvPr>
        </p:nvSpPr>
        <p:spPr/>
        <p:txBody>
          <a:bodyPr/>
          <a:lstStyle/>
          <a:p>
            <a:endParaRPr lang="da-DK"/>
          </a:p>
        </p:txBody>
      </p:sp>
      <p:sp>
        <p:nvSpPr>
          <p:cNvPr id="8" name="Pladsholder til sidefod 7">
            <a:extLst>
              <a:ext uri="{FF2B5EF4-FFF2-40B4-BE49-F238E27FC236}">
                <a16:creationId xmlns:a16="http://schemas.microsoft.com/office/drawing/2014/main" id="{8DD84ACE-F18C-4085-86CA-E5018A4459FC}"/>
              </a:ext>
            </a:extLst>
          </p:cNvPr>
          <p:cNvSpPr>
            <a:spLocks noGrp="1"/>
          </p:cNvSpPr>
          <p:nvPr>
            <p:ph type="ftr" sz="quarter" idx="21"/>
          </p:nvPr>
        </p:nvSpPr>
        <p:spPr/>
        <p:txBody>
          <a:bodyPr/>
          <a:lstStyle/>
          <a:p>
            <a:endParaRPr lang="da-DK"/>
          </a:p>
        </p:txBody>
      </p:sp>
      <p:sp>
        <p:nvSpPr>
          <p:cNvPr id="16" name="Pladsholder til slidenummer 15">
            <a:extLst>
              <a:ext uri="{FF2B5EF4-FFF2-40B4-BE49-F238E27FC236}">
                <a16:creationId xmlns:a16="http://schemas.microsoft.com/office/drawing/2014/main" id="{CE6F6A10-7FD5-4873-9BD2-BC15F298BC4F}"/>
              </a:ext>
            </a:extLst>
          </p:cNvPr>
          <p:cNvSpPr>
            <a:spLocks noGrp="1"/>
          </p:cNvSpPr>
          <p:nvPr>
            <p:ph type="sldNum" sz="quarter" idx="2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15983698"/>
      </p:ext>
    </p:extLst>
  </p:cSld>
  <p:clrMapOvr>
    <a:masterClrMapping/>
  </p:clrMapOvr>
  <p:extLst>
    <p:ext uri="{DCECCB84-F9BA-43D5-87BE-67443E8EF086}">
      <p15:sldGuideLst xmlns:p15="http://schemas.microsoft.com/office/powerpoint/2012/main">
        <p15:guide id="1" pos="1648">
          <p15:clr>
            <a:srgbClr val="FBAE40"/>
          </p15:clr>
        </p15:guide>
      </p15:sldGuideLst>
    </p:ext>
  </p:extLs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Perlekæ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en-US"/>
              <a:t>Click to edit Master title style</a:t>
            </a:r>
            <a:endParaRPr lang="da-DK"/>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4276491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8" y="1659600"/>
            <a:ext cx="6256800" cy="4626000"/>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9" name="Pladsholder til billede 11">
            <a:extLst>
              <a:ext uri="{FF2B5EF4-FFF2-40B4-BE49-F238E27FC236}">
                <a16:creationId xmlns:a16="http://schemas.microsoft.com/office/drawing/2014/main" id="{12430791-DEE4-4F98-AA3B-D5B6DF9604EC}"/>
              </a:ext>
            </a:extLst>
          </p:cNvPr>
          <p:cNvSpPr>
            <a:spLocks noGrp="1"/>
          </p:cNvSpPr>
          <p:nvPr>
            <p:ph type="pic" sz="quarter" idx="13" hasCustomPrompt="1"/>
          </p:nvPr>
        </p:nvSpPr>
        <p:spPr>
          <a:xfrm>
            <a:off x="7256463" y="1"/>
            <a:ext cx="4933137" cy="6285142"/>
          </a:xfrm>
          <a:prstGeom prst="rect">
            <a:avLst/>
          </a:prstGeom>
          <a:blipFill>
            <a:blip r:embed="rId2"/>
            <a:stretch>
              <a:fillRect/>
            </a:stretch>
          </a:blipFill>
        </p:spPr>
        <p:txBody>
          <a:bodyPr wrap="square" lIns="648000" tIns="468000" rIns="648000" anchor="t" anchorCtr="0">
            <a:noAutofit/>
          </a:bodyPr>
          <a:lstStyle>
            <a:lvl1pPr marL="0" indent="0" algn="ctr">
              <a:spcBef>
                <a:spcPts val="0"/>
              </a:spcBef>
              <a:buNone/>
              <a:defRPr sz="1400"/>
            </a:lvl1pPr>
          </a:lstStyle>
          <a:p>
            <a:r>
              <a:rPr lang="da-DK"/>
              <a:t>Klik på denne pladsholder og indsæt billede via Images Library </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spcBef>
                <a:spcPts val="0"/>
              </a:spcBef>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7256464" y="6443249"/>
            <a:ext cx="3284536"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2" name="Tekstfelt 11">
            <a:extLst>
              <a:ext uri="{FF2B5EF4-FFF2-40B4-BE49-F238E27FC236}">
                <a16:creationId xmlns:a16="http://schemas.microsoft.com/office/drawing/2014/main" id="{DB218F4F-A0B3-402C-ABE2-4B9E9C71B91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3" name="Billede 12">
            <a:extLst>
              <a:ext uri="{FF2B5EF4-FFF2-40B4-BE49-F238E27FC236}">
                <a16:creationId xmlns:a16="http://schemas.microsoft.com/office/drawing/2014/main" id="{3C8555EB-13AC-469D-9978-8DC48247DC56}"/>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667774608"/>
      </p:ext>
    </p:extLst>
  </p:cSld>
  <p:clrMapOvr>
    <a:masterClrMapping/>
  </p:clrMapOvr>
  <p:extLst>
    <p:ext uri="{DCECCB84-F9BA-43D5-87BE-67443E8EF086}">
      <p15:sldGuideLst xmlns:p15="http://schemas.microsoft.com/office/powerpoint/2012/main">
        <p15:guide id="3" pos="4297">
          <p15:clr>
            <a:srgbClr val="FBAE40"/>
          </p15:clr>
        </p15:guide>
        <p15:guide id="4" pos="4571">
          <p15:clr>
            <a:srgbClr val="FBAE40"/>
          </p15:clr>
        </p15:guide>
      </p15:sldGuideLst>
    </p:ext>
  </p:extLs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Perlekæ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en-US"/>
              <a:t>Click to edit Master title style</a:t>
            </a:r>
            <a:endParaRPr lang="da-DK"/>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en-US"/>
              <a:t>Click to edit Master text styles</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480682371"/>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Overskrift, logo og sidefo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1" name="Pladsholder til tekst 8">
            <a:extLst>
              <a:ext uri="{FF2B5EF4-FFF2-40B4-BE49-F238E27FC236}">
                <a16:creationId xmlns:a16="http://schemas.microsoft.com/office/drawing/2014/main" id="{E31D97E5-A119-4CCE-9CC4-F7B4303EA14A}"/>
              </a:ext>
            </a:extLst>
          </p:cNvPr>
          <p:cNvSpPr>
            <a:spLocks noGrp="1"/>
          </p:cNvSpPr>
          <p:nvPr>
            <p:ph type="body" sz="quarter" idx="19" hasCustomPrompt="1"/>
          </p:nvPr>
        </p:nvSpPr>
        <p:spPr>
          <a:xfrm>
            <a:off x="566737" y="5713364"/>
            <a:ext cx="542131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3" name="Date_DateCustomA"/>
          <p:cNvSpPr>
            <a:spLocks noGrp="1"/>
          </p:cNvSpPr>
          <p:nvPr>
            <p:ph type="dt" sz="half" idx="10"/>
          </p:nvPr>
        </p:nvSpPr>
        <p:spPr/>
        <p:txBody>
          <a:bodyPr/>
          <a:lstStyle/>
          <a:p>
            <a:endParaRPr lang="da-DK"/>
          </a:p>
        </p:txBody>
      </p:sp>
      <p:sp>
        <p:nvSpPr>
          <p:cNvPr id="4" name="FLD_PresentationTitle"/>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2493689688"/>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Logo og sidefod">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da-DK"/>
          </a:p>
        </p:txBody>
      </p:sp>
      <p:sp>
        <p:nvSpPr>
          <p:cNvPr id="3" name="FLD_PresentationTitle"/>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24C8C45C-947F-4981-8B3F-4F32E973C901}" type="slidenum">
              <a:rPr lang="da-DK" smtClean="0"/>
              <a:t>‹#›</a:t>
            </a:fld>
            <a:endParaRPr lang="da-DK"/>
          </a:p>
        </p:txBody>
      </p:sp>
      <p:sp>
        <p:nvSpPr>
          <p:cNvPr id="7"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2191719096"/>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Kontakt rådgiver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en-US"/>
              <a:t>Click to edit Master title style</a:t>
            </a:r>
            <a:endParaRPr lang="da-DK"/>
          </a:p>
        </p:txBody>
      </p:sp>
      <p:sp>
        <p:nvSpPr>
          <p:cNvPr id="10" name="Text Placeholder 2">
            <a:extLst>
              <a:ext uri="{FF2B5EF4-FFF2-40B4-BE49-F238E27FC236}">
                <a16:creationId xmlns:a16="http://schemas.microsoft.com/office/drawing/2014/main" id="{8682A2CD-2C91-4D7A-8FCD-62D8DEEE6D0C}"/>
              </a:ext>
            </a:extLst>
          </p:cNvPr>
          <p:cNvSpPr>
            <a:spLocks noGrp="1"/>
          </p:cNvSpPr>
          <p:nvPr>
            <p:ph type="body" sz="quarter" idx="14" hasCustomPrompt="1"/>
          </p:nvPr>
        </p:nvSpPr>
        <p:spPr>
          <a:xfrm>
            <a:off x="251152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1" name="Text Placeholder 3">
            <a:extLst>
              <a:ext uri="{FF2B5EF4-FFF2-40B4-BE49-F238E27FC236}">
                <a16:creationId xmlns:a16="http://schemas.microsoft.com/office/drawing/2014/main" id="{94FF3D4E-95F6-4B42-A300-355676E021C4}"/>
              </a:ext>
            </a:extLst>
          </p:cNvPr>
          <p:cNvSpPr>
            <a:spLocks noGrp="1"/>
          </p:cNvSpPr>
          <p:nvPr>
            <p:ph type="body" sz="quarter" idx="15" hasCustomPrompt="1"/>
          </p:nvPr>
        </p:nvSpPr>
        <p:spPr>
          <a:xfrm>
            <a:off x="251152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12" name="Text Placeholder 4">
            <a:extLst>
              <a:ext uri="{FF2B5EF4-FFF2-40B4-BE49-F238E27FC236}">
                <a16:creationId xmlns:a16="http://schemas.microsoft.com/office/drawing/2014/main" id="{D141DBBC-1A40-47EB-875F-45C903D29781}"/>
              </a:ext>
            </a:extLst>
          </p:cNvPr>
          <p:cNvSpPr>
            <a:spLocks noGrp="1"/>
          </p:cNvSpPr>
          <p:nvPr>
            <p:ph type="body" sz="quarter" idx="16" hasCustomPrompt="1"/>
          </p:nvPr>
        </p:nvSpPr>
        <p:spPr>
          <a:xfrm>
            <a:off x="251152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14" name="Text Placeholder 5">
            <a:extLst>
              <a:ext uri="{FF2B5EF4-FFF2-40B4-BE49-F238E27FC236}">
                <a16:creationId xmlns:a16="http://schemas.microsoft.com/office/drawing/2014/main" id="{913D1544-48C5-40C1-825E-6336D435B3C3}"/>
              </a:ext>
            </a:extLst>
          </p:cNvPr>
          <p:cNvSpPr>
            <a:spLocks noGrp="1"/>
          </p:cNvSpPr>
          <p:nvPr>
            <p:ph type="body" sz="quarter" idx="17" hasCustomPrompt="1"/>
          </p:nvPr>
        </p:nvSpPr>
        <p:spPr>
          <a:xfrm>
            <a:off x="151288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7" name="Picture Placeholder 6">
            <a:extLst>
              <a:ext uri="{FF2B5EF4-FFF2-40B4-BE49-F238E27FC236}">
                <a16:creationId xmlns:a16="http://schemas.microsoft.com/office/drawing/2014/main" id="{212B8E67-0421-474E-9605-ACC988CF406F}"/>
              </a:ext>
            </a:extLst>
          </p:cNvPr>
          <p:cNvSpPr>
            <a:spLocks noGrp="1"/>
          </p:cNvSpPr>
          <p:nvPr>
            <p:ph type="pic" sz="quarter" idx="13" hasCustomPrompt="1"/>
          </p:nvPr>
        </p:nvSpPr>
        <p:spPr>
          <a:xfrm>
            <a:off x="151345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18" name="Text Placeholder 2">
            <a:extLst>
              <a:ext uri="{FF2B5EF4-FFF2-40B4-BE49-F238E27FC236}">
                <a16:creationId xmlns:a16="http://schemas.microsoft.com/office/drawing/2014/main" id="{42AA3A10-E6AC-49C4-BB31-63FAD8B4823A}"/>
              </a:ext>
            </a:extLst>
          </p:cNvPr>
          <p:cNvSpPr>
            <a:spLocks noGrp="1"/>
          </p:cNvSpPr>
          <p:nvPr>
            <p:ph type="body" sz="quarter" idx="18" hasCustomPrompt="1"/>
          </p:nvPr>
        </p:nvSpPr>
        <p:spPr>
          <a:xfrm>
            <a:off x="6931913" y="1974457"/>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9" name="Text Placeholder 3">
            <a:extLst>
              <a:ext uri="{FF2B5EF4-FFF2-40B4-BE49-F238E27FC236}">
                <a16:creationId xmlns:a16="http://schemas.microsoft.com/office/drawing/2014/main" id="{D85774B6-51E0-46E1-A6AF-CEF6D5E78CCB}"/>
              </a:ext>
            </a:extLst>
          </p:cNvPr>
          <p:cNvSpPr>
            <a:spLocks noGrp="1"/>
          </p:cNvSpPr>
          <p:nvPr>
            <p:ph type="body" sz="quarter" idx="19" hasCustomPrompt="1"/>
          </p:nvPr>
        </p:nvSpPr>
        <p:spPr>
          <a:xfrm>
            <a:off x="6931913" y="2381094"/>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0" name="Text Placeholder 4">
            <a:extLst>
              <a:ext uri="{FF2B5EF4-FFF2-40B4-BE49-F238E27FC236}">
                <a16:creationId xmlns:a16="http://schemas.microsoft.com/office/drawing/2014/main" id="{5F361307-9797-4929-B4B6-D18833C1CF1E}"/>
              </a:ext>
            </a:extLst>
          </p:cNvPr>
          <p:cNvSpPr>
            <a:spLocks noGrp="1"/>
          </p:cNvSpPr>
          <p:nvPr>
            <p:ph type="body" sz="quarter" idx="20" hasCustomPrompt="1"/>
          </p:nvPr>
        </p:nvSpPr>
        <p:spPr>
          <a:xfrm>
            <a:off x="6931913" y="2657200"/>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1" name="Text Placeholder 5">
            <a:extLst>
              <a:ext uri="{FF2B5EF4-FFF2-40B4-BE49-F238E27FC236}">
                <a16:creationId xmlns:a16="http://schemas.microsoft.com/office/drawing/2014/main" id="{66719085-B787-4BB6-9799-6A50C710F2FB}"/>
              </a:ext>
            </a:extLst>
          </p:cNvPr>
          <p:cNvSpPr>
            <a:spLocks noGrp="1"/>
          </p:cNvSpPr>
          <p:nvPr>
            <p:ph type="body" sz="quarter" idx="21" hasCustomPrompt="1"/>
          </p:nvPr>
        </p:nvSpPr>
        <p:spPr>
          <a:xfrm>
            <a:off x="5933280" y="2982520"/>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2" name="Picture Placeholder 6">
            <a:extLst>
              <a:ext uri="{FF2B5EF4-FFF2-40B4-BE49-F238E27FC236}">
                <a16:creationId xmlns:a16="http://schemas.microsoft.com/office/drawing/2014/main" id="{EC63E4CB-FA04-4B13-B561-8EF667946D04}"/>
              </a:ext>
            </a:extLst>
          </p:cNvPr>
          <p:cNvSpPr>
            <a:spLocks noGrp="1"/>
          </p:cNvSpPr>
          <p:nvPr>
            <p:ph type="pic" sz="quarter" idx="22" hasCustomPrompt="1"/>
          </p:nvPr>
        </p:nvSpPr>
        <p:spPr>
          <a:xfrm>
            <a:off x="5933842" y="1974064"/>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23" name="Text Placeholder 2">
            <a:extLst>
              <a:ext uri="{FF2B5EF4-FFF2-40B4-BE49-F238E27FC236}">
                <a16:creationId xmlns:a16="http://schemas.microsoft.com/office/drawing/2014/main" id="{12226200-7D0E-4E89-BB47-BEF385EED160}"/>
              </a:ext>
            </a:extLst>
          </p:cNvPr>
          <p:cNvSpPr>
            <a:spLocks noGrp="1"/>
          </p:cNvSpPr>
          <p:nvPr>
            <p:ph type="body" sz="quarter" idx="23" hasCustomPrompt="1"/>
          </p:nvPr>
        </p:nvSpPr>
        <p:spPr>
          <a:xfrm>
            <a:off x="4723445"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4" name="Text Placeholder 3">
            <a:extLst>
              <a:ext uri="{FF2B5EF4-FFF2-40B4-BE49-F238E27FC236}">
                <a16:creationId xmlns:a16="http://schemas.microsoft.com/office/drawing/2014/main" id="{3E85F4F3-BEC7-475E-9AE6-24551ED59768}"/>
              </a:ext>
            </a:extLst>
          </p:cNvPr>
          <p:cNvSpPr>
            <a:spLocks noGrp="1"/>
          </p:cNvSpPr>
          <p:nvPr>
            <p:ph type="body" sz="quarter" idx="24" hasCustomPrompt="1"/>
          </p:nvPr>
        </p:nvSpPr>
        <p:spPr>
          <a:xfrm>
            <a:off x="4723445"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5" name="Text Placeholder 4">
            <a:extLst>
              <a:ext uri="{FF2B5EF4-FFF2-40B4-BE49-F238E27FC236}">
                <a16:creationId xmlns:a16="http://schemas.microsoft.com/office/drawing/2014/main" id="{F1AB4377-59B2-49ED-BD4C-700A6C8A2756}"/>
              </a:ext>
            </a:extLst>
          </p:cNvPr>
          <p:cNvSpPr>
            <a:spLocks noGrp="1"/>
          </p:cNvSpPr>
          <p:nvPr>
            <p:ph type="body" sz="quarter" idx="25" hasCustomPrompt="1"/>
          </p:nvPr>
        </p:nvSpPr>
        <p:spPr>
          <a:xfrm>
            <a:off x="4723445"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6" name="Text Placeholder 5">
            <a:extLst>
              <a:ext uri="{FF2B5EF4-FFF2-40B4-BE49-F238E27FC236}">
                <a16:creationId xmlns:a16="http://schemas.microsoft.com/office/drawing/2014/main" id="{F4BE0B1B-2229-4264-8C1B-C5275C0A3A4D}"/>
              </a:ext>
            </a:extLst>
          </p:cNvPr>
          <p:cNvSpPr>
            <a:spLocks noGrp="1"/>
          </p:cNvSpPr>
          <p:nvPr>
            <p:ph type="body" sz="quarter" idx="26" hasCustomPrompt="1"/>
          </p:nvPr>
        </p:nvSpPr>
        <p:spPr>
          <a:xfrm>
            <a:off x="3724812"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7" name="Picture Placeholder 6">
            <a:extLst>
              <a:ext uri="{FF2B5EF4-FFF2-40B4-BE49-F238E27FC236}">
                <a16:creationId xmlns:a16="http://schemas.microsoft.com/office/drawing/2014/main" id="{D849BB38-5FC6-4C49-8D27-D5DF5505D74F}"/>
              </a:ext>
            </a:extLst>
          </p:cNvPr>
          <p:cNvSpPr>
            <a:spLocks noGrp="1"/>
          </p:cNvSpPr>
          <p:nvPr>
            <p:ph type="pic" sz="quarter" idx="27" hasCustomPrompt="1"/>
          </p:nvPr>
        </p:nvSpPr>
        <p:spPr>
          <a:xfrm>
            <a:off x="3725374"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310040802"/>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Kontakt rådgi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28" name="Text Placeholder 2">
            <a:extLst>
              <a:ext uri="{FF2B5EF4-FFF2-40B4-BE49-F238E27FC236}">
                <a16:creationId xmlns:a16="http://schemas.microsoft.com/office/drawing/2014/main" id="{20D3F947-597C-493E-9EC8-224CBA5B6C06}"/>
              </a:ext>
            </a:extLst>
          </p:cNvPr>
          <p:cNvSpPr>
            <a:spLocks noGrp="1"/>
          </p:cNvSpPr>
          <p:nvPr>
            <p:ph type="body" sz="quarter" idx="14" hasCustomPrompt="1"/>
          </p:nvPr>
        </p:nvSpPr>
        <p:spPr>
          <a:xfrm>
            <a:off x="473656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9" name="Text Placeholder 3">
            <a:extLst>
              <a:ext uri="{FF2B5EF4-FFF2-40B4-BE49-F238E27FC236}">
                <a16:creationId xmlns:a16="http://schemas.microsoft.com/office/drawing/2014/main" id="{62308014-FDE1-41AC-A7E4-C7D3CD7316D7}"/>
              </a:ext>
            </a:extLst>
          </p:cNvPr>
          <p:cNvSpPr>
            <a:spLocks noGrp="1"/>
          </p:cNvSpPr>
          <p:nvPr>
            <p:ph type="body" sz="quarter" idx="15" hasCustomPrompt="1"/>
          </p:nvPr>
        </p:nvSpPr>
        <p:spPr>
          <a:xfrm>
            <a:off x="473656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0" name="Text Placeholder 4">
            <a:extLst>
              <a:ext uri="{FF2B5EF4-FFF2-40B4-BE49-F238E27FC236}">
                <a16:creationId xmlns:a16="http://schemas.microsoft.com/office/drawing/2014/main" id="{171C826D-1823-42E2-9F90-7AB6F8CDA8DB}"/>
              </a:ext>
            </a:extLst>
          </p:cNvPr>
          <p:cNvSpPr>
            <a:spLocks noGrp="1"/>
          </p:cNvSpPr>
          <p:nvPr>
            <p:ph type="body" sz="quarter" idx="16" hasCustomPrompt="1"/>
          </p:nvPr>
        </p:nvSpPr>
        <p:spPr>
          <a:xfrm>
            <a:off x="473656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1" name="Text Placeholder 5">
            <a:extLst>
              <a:ext uri="{FF2B5EF4-FFF2-40B4-BE49-F238E27FC236}">
                <a16:creationId xmlns:a16="http://schemas.microsoft.com/office/drawing/2014/main" id="{CED6844E-23D0-4DC5-BFF7-6CD4E330E45D}"/>
              </a:ext>
            </a:extLst>
          </p:cNvPr>
          <p:cNvSpPr>
            <a:spLocks noGrp="1"/>
          </p:cNvSpPr>
          <p:nvPr>
            <p:ph type="body" sz="quarter" idx="17" hasCustomPrompt="1"/>
          </p:nvPr>
        </p:nvSpPr>
        <p:spPr>
          <a:xfrm>
            <a:off x="373792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2" name="Picture Placeholder 6">
            <a:extLst>
              <a:ext uri="{FF2B5EF4-FFF2-40B4-BE49-F238E27FC236}">
                <a16:creationId xmlns:a16="http://schemas.microsoft.com/office/drawing/2014/main" id="{8922F614-DDD7-411B-96E9-EDAA6C03E41F}"/>
              </a:ext>
            </a:extLst>
          </p:cNvPr>
          <p:cNvSpPr>
            <a:spLocks noGrp="1"/>
          </p:cNvSpPr>
          <p:nvPr>
            <p:ph type="pic" sz="quarter" idx="13" hasCustomPrompt="1"/>
          </p:nvPr>
        </p:nvSpPr>
        <p:spPr>
          <a:xfrm>
            <a:off x="373849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3" name="Text Placeholder 2">
            <a:extLst>
              <a:ext uri="{FF2B5EF4-FFF2-40B4-BE49-F238E27FC236}">
                <a16:creationId xmlns:a16="http://schemas.microsoft.com/office/drawing/2014/main" id="{2D92932D-107F-4447-A328-BA2B7E96E387}"/>
              </a:ext>
            </a:extLst>
          </p:cNvPr>
          <p:cNvSpPr>
            <a:spLocks noGrp="1"/>
          </p:cNvSpPr>
          <p:nvPr>
            <p:ph type="body" sz="quarter" idx="18" hasCustomPrompt="1"/>
          </p:nvPr>
        </p:nvSpPr>
        <p:spPr>
          <a:xfrm>
            <a:off x="2511521" y="410464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4" name="Text Placeholder 3">
            <a:extLst>
              <a:ext uri="{FF2B5EF4-FFF2-40B4-BE49-F238E27FC236}">
                <a16:creationId xmlns:a16="http://schemas.microsoft.com/office/drawing/2014/main" id="{C68D2EDD-F6BC-4C87-B8FD-B6BEC807DE25}"/>
              </a:ext>
            </a:extLst>
          </p:cNvPr>
          <p:cNvSpPr>
            <a:spLocks noGrp="1"/>
          </p:cNvSpPr>
          <p:nvPr>
            <p:ph type="body" sz="quarter" idx="19" hasCustomPrompt="1"/>
          </p:nvPr>
        </p:nvSpPr>
        <p:spPr>
          <a:xfrm>
            <a:off x="2511521" y="451127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5" name="Text Placeholder 4">
            <a:extLst>
              <a:ext uri="{FF2B5EF4-FFF2-40B4-BE49-F238E27FC236}">
                <a16:creationId xmlns:a16="http://schemas.microsoft.com/office/drawing/2014/main" id="{599780DD-E7D7-4F7E-80B2-0DD526D228D6}"/>
              </a:ext>
            </a:extLst>
          </p:cNvPr>
          <p:cNvSpPr>
            <a:spLocks noGrp="1"/>
          </p:cNvSpPr>
          <p:nvPr>
            <p:ph type="body" sz="quarter" idx="20" hasCustomPrompt="1"/>
          </p:nvPr>
        </p:nvSpPr>
        <p:spPr>
          <a:xfrm>
            <a:off x="2511521" y="478738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6" name="Text Placeholder 5">
            <a:extLst>
              <a:ext uri="{FF2B5EF4-FFF2-40B4-BE49-F238E27FC236}">
                <a16:creationId xmlns:a16="http://schemas.microsoft.com/office/drawing/2014/main" id="{911548C4-85E9-4543-9D7A-0CD58CB14051}"/>
              </a:ext>
            </a:extLst>
          </p:cNvPr>
          <p:cNvSpPr>
            <a:spLocks noGrp="1"/>
          </p:cNvSpPr>
          <p:nvPr>
            <p:ph type="body" sz="quarter" idx="21" hasCustomPrompt="1"/>
          </p:nvPr>
        </p:nvSpPr>
        <p:spPr>
          <a:xfrm>
            <a:off x="1512888" y="511270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7" name="Picture Placeholder 6">
            <a:extLst>
              <a:ext uri="{FF2B5EF4-FFF2-40B4-BE49-F238E27FC236}">
                <a16:creationId xmlns:a16="http://schemas.microsoft.com/office/drawing/2014/main" id="{A211BB14-F05E-416F-BEED-A614B0EC4232}"/>
              </a:ext>
            </a:extLst>
          </p:cNvPr>
          <p:cNvSpPr>
            <a:spLocks noGrp="1"/>
          </p:cNvSpPr>
          <p:nvPr>
            <p:ph type="pic" sz="quarter" idx="22" hasCustomPrompt="1"/>
          </p:nvPr>
        </p:nvSpPr>
        <p:spPr>
          <a:xfrm>
            <a:off x="1513450" y="410424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8" name="Text Placeholder 2">
            <a:extLst>
              <a:ext uri="{FF2B5EF4-FFF2-40B4-BE49-F238E27FC236}">
                <a16:creationId xmlns:a16="http://schemas.microsoft.com/office/drawing/2014/main" id="{49E428A6-BF76-464F-8ED7-1D821CE80F19}"/>
              </a:ext>
            </a:extLst>
          </p:cNvPr>
          <p:cNvSpPr>
            <a:spLocks noGrp="1"/>
          </p:cNvSpPr>
          <p:nvPr>
            <p:ph type="body" sz="quarter" idx="23" hasCustomPrompt="1"/>
          </p:nvPr>
        </p:nvSpPr>
        <p:spPr>
          <a:xfrm>
            <a:off x="6934931"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9" name="Text Placeholder 3">
            <a:extLst>
              <a:ext uri="{FF2B5EF4-FFF2-40B4-BE49-F238E27FC236}">
                <a16:creationId xmlns:a16="http://schemas.microsoft.com/office/drawing/2014/main" id="{1F1B23FE-CA38-4C73-B19C-9C89D3929AA9}"/>
              </a:ext>
            </a:extLst>
          </p:cNvPr>
          <p:cNvSpPr>
            <a:spLocks noGrp="1"/>
          </p:cNvSpPr>
          <p:nvPr>
            <p:ph type="body" sz="quarter" idx="24" hasCustomPrompt="1"/>
          </p:nvPr>
        </p:nvSpPr>
        <p:spPr>
          <a:xfrm>
            <a:off x="6934931"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40" name="Text Placeholder 4">
            <a:extLst>
              <a:ext uri="{FF2B5EF4-FFF2-40B4-BE49-F238E27FC236}">
                <a16:creationId xmlns:a16="http://schemas.microsoft.com/office/drawing/2014/main" id="{D119D660-6531-4662-9860-9E0E8C4EF071}"/>
              </a:ext>
            </a:extLst>
          </p:cNvPr>
          <p:cNvSpPr>
            <a:spLocks noGrp="1"/>
          </p:cNvSpPr>
          <p:nvPr>
            <p:ph type="body" sz="quarter" idx="25" hasCustomPrompt="1"/>
          </p:nvPr>
        </p:nvSpPr>
        <p:spPr>
          <a:xfrm>
            <a:off x="6934931"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41" name="Text Placeholder 5">
            <a:extLst>
              <a:ext uri="{FF2B5EF4-FFF2-40B4-BE49-F238E27FC236}">
                <a16:creationId xmlns:a16="http://schemas.microsoft.com/office/drawing/2014/main" id="{D6518E2C-C688-4EA7-95DA-F1C6CAFEF12B}"/>
              </a:ext>
            </a:extLst>
          </p:cNvPr>
          <p:cNvSpPr>
            <a:spLocks noGrp="1"/>
          </p:cNvSpPr>
          <p:nvPr>
            <p:ph type="body" sz="quarter" idx="26" hasCustomPrompt="1"/>
          </p:nvPr>
        </p:nvSpPr>
        <p:spPr>
          <a:xfrm>
            <a:off x="5936298"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42" name="Picture Placeholder 6">
            <a:extLst>
              <a:ext uri="{FF2B5EF4-FFF2-40B4-BE49-F238E27FC236}">
                <a16:creationId xmlns:a16="http://schemas.microsoft.com/office/drawing/2014/main" id="{0670AEA0-F795-4792-92CA-F9F4D9ABD3BF}"/>
              </a:ext>
            </a:extLst>
          </p:cNvPr>
          <p:cNvSpPr>
            <a:spLocks noGrp="1"/>
          </p:cNvSpPr>
          <p:nvPr>
            <p:ph type="pic" sz="quarter" idx="27" hasCustomPrompt="1"/>
          </p:nvPr>
        </p:nvSpPr>
        <p:spPr>
          <a:xfrm>
            <a:off x="5936860"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Tree>
    <p:extLst>
      <p:ext uri="{BB962C8B-B14F-4D97-AF65-F5344CB8AC3E}">
        <p14:creationId xmlns:p14="http://schemas.microsoft.com/office/powerpoint/2010/main" val="517368166"/>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rgbClr val="EDE8E6"/>
          </a:solidFill>
        </p:spPr>
        <p:txBody>
          <a:bodyPr lIns="0" tIns="108000"/>
          <a:lstStyle>
            <a:lvl1pPr marL="0" indent="0" algn="ctr">
              <a:buNone/>
              <a:defRPr sz="1600" baseline="0">
                <a:solidFill>
                  <a:schemeClr val="tx1"/>
                </a:solidFill>
              </a:defRPr>
            </a:lvl1pPr>
          </a:lstStyle>
          <a:p>
            <a:r>
              <a:rPr lang="da-DK"/>
              <a:t>Klik på denne pladsholder og indsæt billede via Images Library.</a:t>
            </a:r>
          </a:p>
        </p:txBody>
      </p:sp>
      <p:sp>
        <p:nvSpPr>
          <p:cNvPr id="2" name="Title 1"/>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600" b="1" baseline="0">
                <a:solidFill>
                  <a:schemeClr val="bg1"/>
                </a:solidFill>
                <a:latin typeface="+mn-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9" name="Date_DateCustomA" hidden="1"/>
          <p:cNvSpPr>
            <a:spLocks noGrp="1"/>
          </p:cNvSpPr>
          <p:nvPr>
            <p:ph type="dt" sz="half" idx="10"/>
          </p:nvPr>
        </p:nvSpPr>
        <p:spPr>
          <a:xfrm>
            <a:off x="0" y="6912000"/>
            <a:ext cx="0" cy="0"/>
          </a:xfrm>
        </p:spPr>
        <p:txBody>
          <a:bodyPr/>
          <a:lstStyle>
            <a:lvl1pPr>
              <a:defRPr sz="100">
                <a:noFill/>
              </a:defRPr>
            </a:lvl1pPr>
          </a:lstStyle>
          <a:p>
            <a:endParaRPr lang="da-DK"/>
          </a:p>
        </p:txBody>
      </p:sp>
      <p:pic>
        <p:nvPicPr>
          <p:cNvPr id="11" name="Logo_white">
            <a:extLst>
              <a:ext uri="{FF2B5EF4-FFF2-40B4-BE49-F238E27FC236}">
                <a16:creationId xmlns:a16="http://schemas.microsoft.com/office/drawing/2014/main" id="{C30F2145-807F-4C32-8746-6E0EF33460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893668578"/>
      </p:ext>
    </p:extLst>
  </p:cSld>
  <p:clrMapOvr>
    <a:masterClrMapping/>
  </p:clrMapOvr>
  <p:extLst>
    <p:ext uri="{DCECCB84-F9BA-43D5-87BE-67443E8EF086}">
      <p15:sldGuideLst xmlns:p15="http://schemas.microsoft.com/office/powerpoint/2012/main">
        <p15:guide id="1" pos="1360">
          <p15:clr>
            <a:srgbClr val="FBAE40"/>
          </p15:clr>
        </p15:guide>
        <p15:guide id="2" orient="horz" pos="2082">
          <p15:clr>
            <a:srgbClr val="FBAE40"/>
          </p15:clr>
        </p15:guide>
        <p15:guide id="3" orient="horz" pos="2131">
          <p15:clr>
            <a:srgbClr val="FBAE40"/>
          </p15:clr>
        </p15:guide>
        <p15:guide id="4" pos="6317">
          <p15:clr>
            <a:srgbClr val="FBAE40"/>
          </p15:clr>
        </p15:guide>
      </p15:sldGuideLst>
    </p:ext>
  </p:extLst>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Kontaktperson">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
        <p:nvSpPr>
          <p:cNvPr id="11" name="Slide Number Placeholder 10" hidden="1"/>
          <p:cNvSpPr>
            <a:spLocks noGrp="1"/>
          </p:cNvSpPr>
          <p:nvPr>
            <p:ph type="sldNum" sz="quarter" idx="19"/>
          </p:nvPr>
        </p:nvSpPr>
        <p:spPr>
          <a:xfrm>
            <a:off x="0" y="6876000"/>
            <a:ext cx="0" cy="0"/>
          </a:xfrm>
        </p:spPr>
        <p:txBody>
          <a:bodyPr/>
          <a:lstStyle>
            <a:lvl1pPr>
              <a:defRPr sz="100">
                <a:noFill/>
              </a:defRPr>
            </a:lvl1pPr>
          </a:lstStyle>
          <a:p>
            <a:endParaRPr lang="da-DK"/>
          </a:p>
        </p:txBody>
      </p:sp>
      <p:sp>
        <p:nvSpPr>
          <p:cNvPr id="8" name="Date_DateCustomA" hidden="1"/>
          <p:cNvSpPr>
            <a:spLocks noGrp="1"/>
          </p:cNvSpPr>
          <p:nvPr>
            <p:ph type="dt" sz="half" idx="17"/>
          </p:nvPr>
        </p:nvSpPr>
        <p:spPr>
          <a:xfrm>
            <a:off x="0" y="6876000"/>
            <a:ext cx="0" cy="0"/>
          </a:xfrm>
        </p:spPr>
        <p:txBody>
          <a:bodyPr/>
          <a:lstStyle>
            <a:lvl1pPr>
              <a:defRPr sz="100">
                <a:noFill/>
              </a:defRPr>
            </a:lvl1pPr>
          </a:lstStyle>
          <a:p>
            <a:endParaRPr lang="da-DK"/>
          </a:p>
        </p:txBody>
      </p:sp>
      <p:sp>
        <p:nvSpPr>
          <p:cNvPr id="9" name="Footer Placeholder 8" hidden="1"/>
          <p:cNvSpPr>
            <a:spLocks noGrp="1"/>
          </p:cNvSpPr>
          <p:nvPr>
            <p:ph type="ftr" sz="quarter" idx="18"/>
          </p:nvPr>
        </p:nvSpPr>
        <p:spPr>
          <a:xfrm>
            <a:off x="0" y="6876000"/>
            <a:ext cx="0" cy="0"/>
          </a:xfrm>
        </p:spPr>
        <p:txBody>
          <a:bodyPr/>
          <a:lstStyle>
            <a:lvl1pPr>
              <a:defRPr sz="100">
                <a:noFill/>
              </a:defRPr>
            </a:lvl1pPr>
          </a:lstStyle>
          <a:p>
            <a:endParaRPr lang="da-DK"/>
          </a:p>
        </p:txBody>
      </p:sp>
      <p:sp>
        <p:nvSpPr>
          <p:cNvPr id="3" name="USR_Title">
            <a:extLst>
              <a:ext uri="{FF2B5EF4-FFF2-40B4-BE49-F238E27FC236}">
                <a16:creationId xmlns:a16="http://schemas.microsoft.com/office/drawing/2014/main" id="{49FD9FB1-6275-438B-A728-A4490EA66D2D}"/>
              </a:ext>
            </a:extLst>
          </p:cNvPr>
          <p:cNvSpPr txBox="1"/>
          <p:nvPr userDrawn="1"/>
        </p:nvSpPr>
        <p:spPr>
          <a:xfrm>
            <a:off x="5379242" y="2432070"/>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Titel</a:t>
            </a:r>
          </a:p>
        </p:txBody>
      </p:sp>
      <p:sp>
        <p:nvSpPr>
          <p:cNvPr id="4" name="USR_Name">
            <a:extLst>
              <a:ext uri="{FF2B5EF4-FFF2-40B4-BE49-F238E27FC236}">
                <a16:creationId xmlns:a16="http://schemas.microsoft.com/office/drawing/2014/main" id="{00A3DBFF-58EF-4D68-BFD5-C4D4416911AF}"/>
              </a:ext>
            </a:extLst>
          </p:cNvPr>
          <p:cNvSpPr txBox="1"/>
          <p:nvPr userDrawn="1"/>
        </p:nvSpPr>
        <p:spPr>
          <a:xfrm>
            <a:off x="5379242" y="2830714"/>
            <a:ext cx="3668711"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Navn</a:t>
            </a:r>
          </a:p>
        </p:txBody>
      </p:sp>
      <p:sp>
        <p:nvSpPr>
          <p:cNvPr id="6" name="USR_DirectPhone">
            <a:extLst>
              <a:ext uri="{FF2B5EF4-FFF2-40B4-BE49-F238E27FC236}">
                <a16:creationId xmlns:a16="http://schemas.microsoft.com/office/drawing/2014/main" id="{9040EACF-93B9-4DD8-8EB4-109A65C22AF5}"/>
              </a:ext>
            </a:extLst>
          </p:cNvPr>
          <p:cNvSpPr txBox="1"/>
          <p:nvPr userDrawn="1"/>
        </p:nvSpPr>
        <p:spPr>
          <a:xfrm>
            <a:off x="5379242" y="3230563"/>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Tlf.:</a:t>
            </a:r>
          </a:p>
        </p:txBody>
      </p:sp>
      <p:sp>
        <p:nvSpPr>
          <p:cNvPr id="7" name="USR_Email">
            <a:extLst>
              <a:ext uri="{FF2B5EF4-FFF2-40B4-BE49-F238E27FC236}">
                <a16:creationId xmlns:a16="http://schemas.microsoft.com/office/drawing/2014/main" id="{D2F8C8E9-A4E9-4AF2-A53C-B9E10BB16644}"/>
              </a:ext>
            </a:extLst>
          </p:cNvPr>
          <p:cNvSpPr txBox="1"/>
          <p:nvPr userDrawn="1"/>
        </p:nvSpPr>
        <p:spPr>
          <a:xfrm>
            <a:off x="5379242" y="3623862"/>
            <a:ext cx="366395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e-mail</a:t>
            </a:r>
          </a:p>
        </p:txBody>
      </p:sp>
      <p:sp>
        <p:nvSpPr>
          <p:cNvPr id="13" name="TextBox 12">
            <a:extLst>
              <a:ext uri="{FF2B5EF4-FFF2-40B4-BE49-F238E27FC236}">
                <a16:creationId xmlns:a16="http://schemas.microsoft.com/office/drawing/2014/main" id="{67565F83-A45D-46B6-99CB-E67F9DF3879A}"/>
              </a:ext>
            </a:extLst>
          </p:cNvPr>
          <p:cNvSpPr txBox="1"/>
          <p:nvPr userDrawn="1"/>
        </p:nvSpPr>
        <p:spPr>
          <a:xfrm>
            <a:off x="5360192" y="491395"/>
            <a:ext cx="6263553" cy="369332"/>
          </a:xfrm>
          <a:prstGeom prst="rect">
            <a:avLst/>
          </a:prstGeom>
          <a:noFill/>
        </p:spPr>
        <p:txBody>
          <a:bodyPr wrap="square" lIns="0" tIns="0" rIns="0" bIns="0" rtlCol="0">
            <a:spAutoFit/>
          </a:bodyPr>
          <a:lstStyle/>
          <a:p>
            <a:r>
              <a:rPr lang="da-DK" sz="2400">
                <a:solidFill>
                  <a:srgbClr val="07094A"/>
                </a:solidFill>
                <a:latin typeface="+mj-lt"/>
              </a:rPr>
              <a:t>Kontaktperson</a:t>
            </a:r>
          </a:p>
        </p:txBody>
      </p:sp>
      <p:sp>
        <p:nvSpPr>
          <p:cNvPr id="19" name="TextBox 18">
            <a:extLst>
              <a:ext uri="{FF2B5EF4-FFF2-40B4-BE49-F238E27FC236}">
                <a16:creationId xmlns:a16="http://schemas.microsoft.com/office/drawing/2014/main" id="{2D0AD4EF-CDA9-4966-BE85-2AA10BF8FE9D}"/>
              </a:ext>
            </a:extLst>
          </p:cNvPr>
          <p:cNvSpPr txBox="1"/>
          <p:nvPr userDrawn="1"/>
        </p:nvSpPr>
        <p:spPr>
          <a:xfrm>
            <a:off x="5360003" y="1654376"/>
            <a:ext cx="4870450" cy="276999"/>
          </a:xfrm>
          <a:prstGeom prst="rect">
            <a:avLst/>
          </a:prstGeom>
          <a:noFill/>
        </p:spPr>
        <p:txBody>
          <a:bodyPr wrap="square" lIns="0" tIns="0" rIns="0" bIns="0" rtlCol="0">
            <a:spAutoFit/>
          </a:bodyPr>
          <a:lstStyle/>
          <a:p>
            <a:r>
              <a:rPr lang="da-DK" sz="1800">
                <a:solidFill>
                  <a:srgbClr val="07094A"/>
                </a:solidFill>
              </a:rPr>
              <a:t>Ønsker du yderligere information kontakt:</a:t>
            </a:r>
          </a:p>
        </p:txBody>
      </p:sp>
    </p:spTree>
    <p:extLst>
      <p:ext uri="{BB962C8B-B14F-4D97-AF65-F5344CB8AC3E}">
        <p14:creationId xmlns:p14="http://schemas.microsoft.com/office/powerpoint/2010/main" val="3791684432"/>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2562121C-7E79-4645-BB1B-1D3855B3831C}"/>
              </a:ext>
            </a:extLst>
          </p:cNvPr>
          <p:cNvSpPr txBox="1">
            <a:spLocks noChangeArrowheads="1"/>
          </p:cNvSpPr>
          <p:nvPr userDrawn="1"/>
        </p:nvSpPr>
        <p:spPr bwMode="auto">
          <a:xfrm>
            <a:off x="558800" y="1479519"/>
            <a:ext cx="228036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7" name="1 Forøg formindsk">
            <a:extLst>
              <a:ext uri="{FF2B5EF4-FFF2-40B4-BE49-F238E27FC236}">
                <a16:creationId xmlns:a16="http://schemas.microsoft.com/office/drawing/2014/main" id="{82A640AB-9083-4E25-B69C-5615DDD51EFA}"/>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8" name="2 Ny slide">
            <a:extLst>
              <a:ext uri="{FF2B5EF4-FFF2-40B4-BE49-F238E27FC236}">
                <a16:creationId xmlns:a16="http://schemas.microsoft.com/office/drawing/2014/main" id="{C9EFBCCE-8D49-4A73-8762-63E5870B1EC6}"/>
              </a:ext>
            </a:extLst>
          </p:cNvPr>
          <p:cNvPicPr>
            <a:picLocks noChangeAspect="1"/>
          </p:cNvPicPr>
          <p:nvPr userDrawn="1"/>
        </p:nvPicPr>
        <p:blipFill rotWithShape="1">
          <a:blip r:embed="rId3"/>
          <a:srcRect l="2931" r="60888"/>
          <a:stretch/>
        </p:blipFill>
        <p:spPr>
          <a:xfrm>
            <a:off x="2733516" y="3293367"/>
            <a:ext cx="363713" cy="647461"/>
          </a:xfrm>
          <a:prstGeom prst="rect">
            <a:avLst/>
          </a:prstGeom>
        </p:spPr>
      </p:pic>
      <p:pic>
        <p:nvPicPr>
          <p:cNvPr id="9" name="3 Layout">
            <a:extLst>
              <a:ext uri="{FF2B5EF4-FFF2-40B4-BE49-F238E27FC236}">
                <a16:creationId xmlns:a16="http://schemas.microsoft.com/office/drawing/2014/main" id="{00995F18-330D-4742-AD80-E856C91E09A9}"/>
              </a:ext>
            </a:extLst>
          </p:cNvPr>
          <p:cNvPicPr>
            <a:picLocks noChangeAspect="1"/>
          </p:cNvPicPr>
          <p:nvPr userDrawn="1"/>
        </p:nvPicPr>
        <p:blipFill rotWithShape="1">
          <a:blip r:embed="rId3"/>
          <a:srcRect l="36944" r="2272" b="69429"/>
          <a:stretch/>
        </p:blipFill>
        <p:spPr>
          <a:xfrm>
            <a:off x="2748981" y="4147448"/>
            <a:ext cx="593368" cy="192211"/>
          </a:xfrm>
          <a:prstGeom prst="rect">
            <a:avLst/>
          </a:prstGeom>
        </p:spPr>
      </p:pic>
      <p:pic>
        <p:nvPicPr>
          <p:cNvPr id="11" name="4 Nulstil">
            <a:extLst>
              <a:ext uri="{FF2B5EF4-FFF2-40B4-BE49-F238E27FC236}">
                <a16:creationId xmlns:a16="http://schemas.microsoft.com/office/drawing/2014/main" id="{2324BBF6-4E28-4408-B9EF-E9ED5897F24C}"/>
              </a:ext>
            </a:extLst>
          </p:cNvPr>
          <p:cNvPicPr>
            <a:picLocks noChangeAspect="1"/>
          </p:cNvPicPr>
          <p:nvPr userDrawn="1"/>
        </p:nvPicPr>
        <p:blipFill>
          <a:blip r:embed="rId4"/>
          <a:stretch>
            <a:fillRect/>
          </a:stretch>
        </p:blipFill>
        <p:spPr>
          <a:xfrm>
            <a:off x="2748981" y="5595133"/>
            <a:ext cx="547241" cy="197798"/>
          </a:xfrm>
          <a:prstGeom prst="rect">
            <a:avLst/>
          </a:prstGeom>
        </p:spPr>
      </p:pic>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TIP: Hold Shift nede og klik på pladsholderen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A. Indsæt firma billede</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den blå </a:t>
            </a:r>
            <a:r>
              <a:rPr lang="da-DK" altLang="da-DK" sz="900" b="1" baseline="0" noProof="1">
                <a:solidFill>
                  <a:schemeClr val="tx1"/>
                </a:solidFill>
                <a:latin typeface="Arial" panose="020B0604020202020204" pitchFamily="34" charset="0"/>
                <a:cs typeface="Arial" panose="020B0604020202020204" pitchFamily="34" charset="0"/>
              </a:rPr>
              <a:t>Templafy</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I drop ned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i="0" baseline="0" noProof="1">
                <a:solidFill>
                  <a:schemeClr val="tx1"/>
                </a:solidFill>
                <a:latin typeface="Arial" panose="020B0604020202020204" pitchFamily="34" charset="0"/>
                <a:cs typeface="Arial" panose="020B0604020202020204" pitchFamily="34" charset="0"/>
              </a:rPr>
              <a:t>-knappen</a:t>
            </a:r>
            <a:r>
              <a:rPr lang="da-DK"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a:t>
            </a:r>
            <a:r>
              <a:rPr lang="da-DK" altLang="da-DK" sz="900" b="0" baseline="0" noProof="1">
                <a:solidFill>
                  <a:schemeClr val="tx1"/>
                </a:solidFill>
                <a:latin typeface="Arial" panose="020B0604020202020204" pitchFamily="34" charset="0"/>
                <a:cs typeface="Arial" panose="020B0604020202020204" pitchFamily="34" charset="0"/>
              </a:rPr>
              <a:t>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browse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efter et billede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a:solidFill>
                  <a:srgbClr val="000000"/>
                </a:solidFill>
                <a:latin typeface="Arial" panose="020B0604020202020204" pitchFamily="34" charset="0"/>
                <a:ea typeface="Times New Roman" panose="02020603050405020304" pitchFamily="18" charset="0"/>
              </a:rPr>
              <a:t>C. Indsæt et kopieret billede</a:t>
            </a:r>
            <a:endParaRPr lang="da-DK"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r>
              <a:rPr lang="da-DK" altLang="da-DK" sz="900" b="1" baseline="0" noProof="1">
                <a:solidFill>
                  <a:schemeClr val="tx1"/>
                </a:solidFill>
                <a:latin typeface="Arial" panose="020B0604020202020204" pitchFamily="34" charset="0"/>
                <a:cs typeface="Arial" panose="020B0604020202020204" pitchFamily="34" charset="0"/>
              </a:rPr>
              <a:t> </a:t>
            </a:r>
            <a:br>
              <a:rPr lang="da-DK" altLang="da-DK" sz="900" b="1"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Paste</a:t>
            </a:r>
            <a:r>
              <a:rPr lang="da-DK" altLang="da-DK" sz="900" b="0" baseline="0" noProof="1">
                <a:solidFill>
                  <a:schemeClr val="tx1"/>
                </a:solidFill>
                <a:latin typeface="Arial" panose="020B0604020202020204" pitchFamily="34" charset="0"/>
                <a:cs typeface="Arial" panose="020B0604020202020204" pitchFamily="34" charset="0"/>
              </a:rPr>
              <a:t> for at indsætte det kopierede billede</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grpSp>
        <p:nvGrpSpPr>
          <p:cNvPr id="13" name="Gruppe 12">
            <a:extLst>
              <a:ext uri="{FF2B5EF4-FFF2-40B4-BE49-F238E27FC236}">
                <a16:creationId xmlns:a16="http://schemas.microsoft.com/office/drawing/2014/main" id="{D2C9FB0D-88F7-4914-B163-2A32B5C36395}"/>
              </a:ext>
            </a:extLst>
          </p:cNvPr>
          <p:cNvGrpSpPr/>
          <p:nvPr userDrawn="1"/>
        </p:nvGrpSpPr>
        <p:grpSpPr>
          <a:xfrm>
            <a:off x="6241457" y="3795144"/>
            <a:ext cx="740398" cy="934814"/>
            <a:chOff x="6398620" y="3815586"/>
            <a:chExt cx="740398" cy="934814"/>
          </a:xfrm>
        </p:grpSpPr>
        <p:pic>
          <p:nvPicPr>
            <p:cNvPr id="14" name="6 Crop">
              <a:extLst>
                <a:ext uri="{FF2B5EF4-FFF2-40B4-BE49-F238E27FC236}">
                  <a16:creationId xmlns:a16="http://schemas.microsoft.com/office/drawing/2014/main" id="{9CA7B9C2-7E56-410A-971E-5C2DB12375FC}"/>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15" name="Billede 14">
              <a:extLst>
                <a:ext uri="{FF2B5EF4-FFF2-40B4-BE49-F238E27FC236}">
                  <a16:creationId xmlns:a16="http://schemas.microsoft.com/office/drawing/2014/main" id="{8279CECF-FAFA-4219-B5CE-3A3FD849884C}"/>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16" name="Gruppe 15">
            <a:extLst>
              <a:ext uri="{FF2B5EF4-FFF2-40B4-BE49-F238E27FC236}">
                <a16:creationId xmlns:a16="http://schemas.microsoft.com/office/drawing/2014/main" id="{5BA528D8-8864-41DB-9710-AE4685B9A20B}"/>
              </a:ext>
            </a:extLst>
          </p:cNvPr>
          <p:cNvGrpSpPr/>
          <p:nvPr userDrawn="1"/>
        </p:nvGrpSpPr>
        <p:grpSpPr>
          <a:xfrm>
            <a:off x="6234489" y="4863338"/>
            <a:ext cx="740397" cy="929593"/>
            <a:chOff x="6391652" y="4854581"/>
            <a:chExt cx="740397" cy="929593"/>
          </a:xfrm>
        </p:grpSpPr>
        <p:pic>
          <p:nvPicPr>
            <p:cNvPr id="17" name="6 Crop">
              <a:extLst>
                <a:ext uri="{FF2B5EF4-FFF2-40B4-BE49-F238E27FC236}">
                  <a16:creationId xmlns:a16="http://schemas.microsoft.com/office/drawing/2014/main" id="{31C0B22E-AE96-4B47-B9E5-0C6BF3DDFBD1}"/>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18" name="Billede 17">
              <a:extLst>
                <a:ext uri="{FF2B5EF4-FFF2-40B4-BE49-F238E27FC236}">
                  <a16:creationId xmlns:a16="http://schemas.microsoft.com/office/drawing/2014/main" id="{7DEA374A-1857-4DBB-B628-7924724B194C}"/>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6285608" y="2633221"/>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7982683" y="1479519"/>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indsætter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p:txBody>
      </p:sp>
      <p:pic>
        <p:nvPicPr>
          <p:cNvPr id="24" name="6 Beskær">
            <a:extLst>
              <a:ext uri="{FF2B5EF4-FFF2-40B4-BE49-F238E27FC236}">
                <a16:creationId xmlns:a16="http://schemas.microsoft.com/office/drawing/2014/main" id="{73BFC9C5-9F8B-479D-9F8C-258E445B7163}"/>
              </a:ext>
            </a:extLst>
          </p:cNvPr>
          <p:cNvPicPr>
            <a:picLocks noChangeAspect="1"/>
          </p:cNvPicPr>
          <p:nvPr userDrawn="1"/>
        </p:nvPicPr>
        <p:blipFill>
          <a:blip r:embed="rId5"/>
          <a:stretch>
            <a:fillRect/>
          </a:stretch>
        </p:blipFill>
        <p:spPr>
          <a:xfrm>
            <a:off x="10085312" y="1658669"/>
            <a:ext cx="337400" cy="321707"/>
          </a:xfrm>
          <a:prstGeom prst="rect">
            <a:avLst/>
          </a:prstGeom>
        </p:spPr>
      </p:pic>
      <p:pic>
        <p:nvPicPr>
          <p:cNvPr id="25" name="7 Skalér billede">
            <a:extLst>
              <a:ext uri="{FF2B5EF4-FFF2-40B4-BE49-F238E27FC236}">
                <a16:creationId xmlns:a16="http://schemas.microsoft.com/office/drawing/2014/main" id="{BC0CFA26-138E-416A-95E9-B8BD373116B3}"/>
              </a:ext>
            </a:extLst>
          </p:cNvPr>
          <p:cNvPicPr>
            <a:picLocks noChangeAspect="1"/>
          </p:cNvPicPr>
          <p:nvPr userDrawn="1"/>
        </p:nvPicPr>
        <p:blipFill>
          <a:blip r:embed="rId10"/>
          <a:stretch>
            <a:fillRect/>
          </a:stretch>
        </p:blipFill>
        <p:spPr>
          <a:xfrm>
            <a:off x="10085312" y="2019309"/>
            <a:ext cx="359695" cy="335309"/>
          </a:xfrm>
          <a:prstGeom prst="rect">
            <a:avLst/>
          </a:prstGeom>
        </p:spPr>
      </p:pic>
      <p:sp>
        <p:nvSpPr>
          <p:cNvPr id="26" name="Fast overskrift">
            <a:extLst>
              <a:ext uri="{FF2B5EF4-FFF2-40B4-BE49-F238E27FC236}">
                <a16:creationId xmlns:a16="http://schemas.microsoft.com/office/drawing/2014/main" id="{70228264-0252-44FF-B3C8-4CBFA6043ED3}"/>
              </a:ext>
            </a:extLst>
          </p:cNvPr>
          <p:cNvSpPr txBox="1"/>
          <p:nvPr userDrawn="1"/>
        </p:nvSpPr>
        <p:spPr>
          <a:xfrm>
            <a:off x="539750" y="720000"/>
            <a:ext cx="10752137" cy="611331"/>
          </a:xfrm>
          <a:prstGeom prst="rect">
            <a:avLst/>
          </a:prstGeom>
          <a:noFill/>
        </p:spPr>
        <p:txBody>
          <a:bodyPr wrap="square" lIns="0" tIns="0" rIns="0" bIns="0" rtlCol="0" anchor="t" anchorCtr="0">
            <a:noAutofit/>
          </a:bodyPr>
          <a:lstStyle/>
          <a:p>
            <a:pPr>
              <a:lnSpc>
                <a:spcPct val="83000"/>
              </a:lnSpc>
            </a:pPr>
            <a:r>
              <a:rPr lang="da-DK" sz="3200" b="0" cap="none" baseline="0" noProof="1">
                <a:solidFill>
                  <a:schemeClr val="tx1"/>
                </a:solidFill>
                <a:latin typeface="Arial" panose="020B0604020202020204" pitchFamily="34" charset="0"/>
                <a:cs typeface="Arial" panose="020B0604020202020204" pitchFamily="34" charset="0"/>
              </a:rPr>
              <a:t>Brugerguide - Slet før anvendelse</a:t>
            </a:r>
          </a:p>
        </p:txBody>
      </p:sp>
    </p:spTree>
    <p:extLst>
      <p:ext uri="{BB962C8B-B14F-4D97-AF65-F5344CB8AC3E}">
        <p14:creationId xmlns:p14="http://schemas.microsoft.com/office/powerpoint/2010/main" val="3374692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C18948E6-C6D7-4550-93C5-6FA51A1D3E98}"/>
              </a:ext>
            </a:extLst>
          </p:cNvPr>
          <p:cNvSpPr>
            <a:spLocks noGrp="1"/>
          </p:cNvSpPr>
          <p:nvPr>
            <p:ph type="pic" sz="quarter" idx="13" hasCustomPrompt="1"/>
          </p:nvPr>
        </p:nvSpPr>
        <p:spPr>
          <a:xfrm>
            <a:off x="7509600" y="2174400"/>
            <a:ext cx="4682400" cy="4683600"/>
          </a:xfrm>
          <a:prstGeom prst="rect">
            <a:avLst/>
          </a:prstGeom>
          <a:blipFill>
            <a:blip r:embed="rId2"/>
            <a:stretch>
              <a:fillRect/>
            </a:stretch>
          </a:blipFill>
        </p:spPr>
        <p:txBody>
          <a:bodyPr wrap="square" lIns="216000" tIns="0" rIns="216000" bIns="648000" anchor="b" anchorCtr="0">
            <a:noAutofit/>
          </a:bodyPr>
          <a:lstStyle>
            <a:lvl1pPr marL="0" indent="0" algn="ctr">
              <a:buNone/>
              <a:defRPr sz="1400">
                <a:solidFill>
                  <a:schemeClr val="bg1"/>
                </a:solidFill>
              </a:defRPr>
            </a:lvl1pPr>
          </a:lstStyle>
          <a:p>
            <a:r>
              <a:rPr lang="da-DK"/>
              <a:t>Klik på denne pladsholder og indsæt billede via Images Library </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lvl1pPr>
              <a:defRPr>
                <a:solidFill>
                  <a:schemeClr val="bg1"/>
                </a:solidFill>
              </a:defRPr>
            </a:lvl1pPr>
          </a:lstStyle>
          <a:p>
            <a:endParaRPr lang="da-DK"/>
          </a:p>
        </p:txBody>
      </p:sp>
      <p:sp>
        <p:nvSpPr>
          <p:cNvPr id="5" name="FLD_PresentationTitle"/>
          <p:cNvSpPr>
            <a:spLocks noGrp="1"/>
          </p:cNvSpPr>
          <p:nvPr>
            <p:ph type="ftr" sz="quarter" idx="11"/>
          </p:nvPr>
        </p:nvSpPr>
        <p:spPr>
          <a:xfrm>
            <a:off x="7622177" y="6443249"/>
            <a:ext cx="2918823" cy="180000"/>
          </a:xfrm>
        </p:spPr>
        <p:txBody>
          <a:bodyPr/>
          <a:lstStyle>
            <a:lvl1pPr>
              <a:defRPr>
                <a:solidFill>
                  <a:schemeClr val="bg1"/>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59873C9-BF5D-4A9A-BB31-45BBB7BABAF7}" type="slidenum">
              <a:rPr lang="da-DK" smtClean="0"/>
              <a:pPr/>
              <a:t>‹#›</a:t>
            </a:fld>
            <a:endParaRPr lang="da-DK"/>
          </a:p>
        </p:txBody>
      </p:sp>
      <p:sp>
        <p:nvSpPr>
          <p:cNvPr id="12" name="Text Placeholder 16">
            <a:extLst>
              <a:ext uri="{FF2B5EF4-FFF2-40B4-BE49-F238E27FC236}">
                <a16:creationId xmlns:a16="http://schemas.microsoft.com/office/drawing/2014/main" id="{1BBDF7B6-2BA7-470E-990F-5A9FA3D5F70D}"/>
              </a:ext>
            </a:extLst>
          </p:cNvPr>
          <p:cNvSpPr>
            <a:spLocks noGrp="1" noChangeAspect="1"/>
          </p:cNvSpPr>
          <p:nvPr>
            <p:ph type="body" sz="quarter" idx="16" hasCustomPrompt="1"/>
          </p:nvPr>
        </p:nvSpPr>
        <p:spPr>
          <a:xfrm>
            <a:off x="7257812" y="1615409"/>
            <a:ext cx="1105630" cy="11052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D245799E-9D46-46F6-9436-B83DDDF378E6}"/>
              </a:ext>
            </a:extLst>
          </p:cNvPr>
          <p:cNvSpPr txBox="1"/>
          <p:nvPr userDrawn="1"/>
        </p:nvSpPr>
        <p:spPr>
          <a:xfrm>
            <a:off x="12281307" y="512700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E1027264-7639-483C-8DE8-E7B5881F8697}"/>
              </a:ext>
            </a:extLst>
          </p:cNvPr>
          <p:cNvPicPr>
            <a:picLocks noChangeAspect="1"/>
          </p:cNvPicPr>
          <p:nvPr userDrawn="1"/>
        </p:nvPicPr>
        <p:blipFill>
          <a:blip r:embed="rId3"/>
          <a:stretch>
            <a:fillRect/>
          </a:stretch>
        </p:blipFill>
        <p:spPr>
          <a:xfrm>
            <a:off x="12277754" y="6098256"/>
            <a:ext cx="1783466" cy="759744"/>
          </a:xfrm>
          <a:prstGeom prst="rect">
            <a:avLst/>
          </a:prstGeom>
        </p:spPr>
      </p:pic>
    </p:spTree>
    <p:extLst>
      <p:ext uri="{BB962C8B-B14F-4D97-AF65-F5344CB8AC3E}">
        <p14:creationId xmlns:p14="http://schemas.microsoft.com/office/powerpoint/2010/main" val="460407434"/>
      </p:ext>
    </p:extLst>
  </p:cSld>
  <p:clrMapOvr>
    <a:masterClrMapping/>
  </p:clrMapOvr>
  <p:extLst>
    <p:ext uri="{DCECCB84-F9BA-43D5-87BE-67443E8EF086}">
      <p15:sldGuideLst xmlns:p15="http://schemas.microsoft.com/office/powerpoint/2012/main">
        <p15:guide id="1" pos="4302">
          <p15:clr>
            <a:srgbClr val="FBAE40"/>
          </p15:clr>
        </p15:guide>
        <p15:guide id="2" pos="473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 og billede 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33F86773-B14A-400A-B4A5-828D224396F7}"/>
              </a:ext>
            </a:extLst>
          </p:cNvPr>
          <p:cNvSpPr>
            <a:spLocks noGrp="1" noChangeAspect="1"/>
          </p:cNvSpPr>
          <p:nvPr>
            <p:ph type="pic" sz="quarter" idx="13" hasCustomPrompt="1"/>
          </p:nvPr>
        </p:nvSpPr>
        <p:spPr>
          <a:xfrm>
            <a:off x="7257600" y="284400"/>
            <a:ext cx="4362901" cy="4363200"/>
          </a:xfrm>
          <a:prstGeom prst="rect">
            <a:avLst/>
          </a:prstGeom>
          <a:blipFill>
            <a:blip r:embed="rId2"/>
            <a:stretch>
              <a:fillRect/>
            </a:stretch>
          </a:blipFill>
        </p:spPr>
        <p:txBody>
          <a:bodyPr wrap="square" lIns="108000" tIns="108000" rIns="10800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8" name="Tekstfelt 17">
            <a:extLst>
              <a:ext uri="{FF2B5EF4-FFF2-40B4-BE49-F238E27FC236}">
                <a16:creationId xmlns:a16="http://schemas.microsoft.com/office/drawing/2014/main" id="{E39F1E43-B3C9-4247-B704-ADC505E3180B}"/>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sp>
        <p:nvSpPr>
          <p:cNvPr id="14" name="Text Placeholder 16">
            <a:extLst>
              <a:ext uri="{FF2B5EF4-FFF2-40B4-BE49-F238E27FC236}">
                <a16:creationId xmlns:a16="http://schemas.microsoft.com/office/drawing/2014/main" id="{3B10B024-5C4F-474B-9993-B5085F28EE5E}"/>
              </a:ext>
            </a:extLst>
          </p:cNvPr>
          <p:cNvSpPr>
            <a:spLocks noGrp="1" noChangeAspect="1"/>
          </p:cNvSpPr>
          <p:nvPr>
            <p:ph type="body" sz="quarter" idx="16" hasCustomPrompt="1"/>
          </p:nvPr>
        </p:nvSpPr>
        <p:spPr>
          <a:xfrm>
            <a:off x="7257089" y="399680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pic>
        <p:nvPicPr>
          <p:cNvPr id="15" name="Billede 14">
            <a:extLst>
              <a:ext uri="{FF2B5EF4-FFF2-40B4-BE49-F238E27FC236}">
                <a16:creationId xmlns:a16="http://schemas.microsoft.com/office/drawing/2014/main" id="{227132BC-8F33-4F6F-B55D-D120AFD09CBD}"/>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2368978079"/>
      </p:ext>
    </p:extLst>
  </p:cSld>
  <p:clrMapOvr>
    <a:masterClrMapping/>
  </p:clrMapOvr>
  <p:extLst>
    <p:ext uri="{DCECCB84-F9BA-43D5-87BE-67443E8EF086}">
      <p15:sldGuideLst xmlns:p15="http://schemas.microsoft.com/office/powerpoint/2012/main">
        <p15:guide id="1" pos="4297">
          <p15:clr>
            <a:srgbClr val="FBAE40"/>
          </p15:clr>
        </p15:guide>
        <p15:guide id="3" pos="457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 og billede E">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2" name="Title 1"/>
          <p:cNvSpPr>
            <a:spLocks noGrp="1"/>
          </p:cNvSpPr>
          <p:nvPr>
            <p:ph type="title" hasCustomPrompt="1"/>
          </p:nvPr>
        </p:nvSpPr>
        <p:spPr>
          <a:xfrm>
            <a:off x="5357097" y="491395"/>
            <a:ext cx="6263553"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356225" y="1657804"/>
            <a:ext cx="6264425"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p:cNvSpPr>
            <a:spLocks noGrp="1"/>
          </p:cNvSpPr>
          <p:nvPr>
            <p:ph type="body" sz="quarter" idx="21" hasCustomPrompt="1"/>
          </p:nvPr>
        </p:nvSpPr>
        <p:spPr>
          <a:xfrm>
            <a:off x="5356225" y="5713364"/>
            <a:ext cx="626427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Tree>
    <p:extLst>
      <p:ext uri="{BB962C8B-B14F-4D97-AF65-F5344CB8AC3E}">
        <p14:creationId xmlns:p14="http://schemas.microsoft.com/office/powerpoint/2010/main" val="986013040"/>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og billeder">
    <p:spTree>
      <p:nvGrpSpPr>
        <p:cNvPr id="1" name=""/>
        <p:cNvGrpSpPr/>
        <p:nvPr/>
      </p:nvGrpSpPr>
      <p:grpSpPr>
        <a:xfrm>
          <a:off x="0" y="0"/>
          <a:ext cx="0" cy="0"/>
          <a:chOff x="0" y="0"/>
          <a:chExt cx="0" cy="0"/>
        </a:xfrm>
      </p:grpSpPr>
      <p:sp>
        <p:nvSpPr>
          <p:cNvPr id="4" name="Pladsholder til indhold 3"/>
          <p:cNvSpPr>
            <a:spLocks noGrp="1"/>
          </p:cNvSpPr>
          <p:nvPr>
            <p:ph sz="quarter" idx="23" hasCustomPrompt="1"/>
          </p:nvPr>
        </p:nvSpPr>
        <p:spPr>
          <a:xfrm>
            <a:off x="566737" y="569912"/>
            <a:ext cx="5374801" cy="2707202"/>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24" hasCustomPrompt="1"/>
          </p:nvPr>
        </p:nvSpPr>
        <p:spPr>
          <a:xfrm>
            <a:off x="6246000" y="3584575"/>
            <a:ext cx="5374500" cy="2705100"/>
          </a:xfrm>
        </p:spPr>
        <p:txBody>
          <a:bodyPr anchor="t" anchorCtr="0"/>
          <a:lstStyle>
            <a:lvl1pPr>
              <a:defRPr/>
            </a:lvl1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10" name="Picture Placeholder 9"/>
          <p:cNvSpPr>
            <a:spLocks noGrp="1" noChangeAspect="1"/>
          </p:cNvSpPr>
          <p:nvPr>
            <p:ph type="pic" sz="quarter" idx="13" hasCustomPrompt="1"/>
          </p:nvPr>
        </p:nvSpPr>
        <p:spPr>
          <a:xfrm>
            <a:off x="568800" y="3428694"/>
            <a:ext cx="5527200" cy="2860982"/>
          </a:xfrm>
          <a:noFill/>
        </p:spPr>
        <p:txBody>
          <a:bodyPr tIns="108000"/>
          <a:lstStyle>
            <a:lvl1pPr marL="0" indent="0" algn="ctr">
              <a:buNone/>
              <a:defRPr sz="1600"/>
            </a:lvl1pPr>
          </a:lstStyle>
          <a:p>
            <a:r>
              <a:rPr lang="da-DK"/>
              <a:t>Klik på ikonet for at tilføje et billede</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3" name="Picture Placeholder 9"/>
          <p:cNvSpPr>
            <a:spLocks noGrp="1" noChangeAspect="1"/>
          </p:cNvSpPr>
          <p:nvPr>
            <p:ph type="pic" sz="quarter" idx="21" hasCustomPrompt="1"/>
          </p:nvPr>
        </p:nvSpPr>
        <p:spPr>
          <a:xfrm>
            <a:off x="6096000" y="569914"/>
            <a:ext cx="5524500" cy="2860982"/>
          </a:xfrm>
          <a:noFill/>
        </p:spPr>
        <p:txBody>
          <a:bodyPr tIns="108000"/>
          <a:lstStyle>
            <a:lvl1pPr marL="0" indent="0" algn="ctr">
              <a:buNone/>
              <a:defRPr sz="1600"/>
            </a:lvl1pPr>
          </a:lstStyle>
          <a:p>
            <a:r>
              <a:rPr lang="da-DK"/>
              <a:t>Klik på ikonet for at tilføje et billede</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2628679795"/>
      </p:ext>
    </p:extLst>
  </p:cSld>
  <p:clrMapOvr>
    <a:masterClrMapping/>
  </p:clrMapOvr>
  <p:extLst>
    <p:ext uri="{DCECCB84-F9BA-43D5-87BE-67443E8EF086}">
      <p15:sldGuideLst xmlns:p15="http://schemas.microsoft.com/office/powerpoint/2012/main">
        <p15:guide id="1" pos="3741">
          <p15:clr>
            <a:srgbClr val="FBAE40"/>
          </p15:clr>
        </p15:guide>
        <p15:guide id="3" orient="horz" pos="2063">
          <p15:clr>
            <a:srgbClr val="FBAE40"/>
          </p15:clr>
        </p15:guide>
        <p15:guide id="5" orient="horz" pos="2258">
          <p15:clr>
            <a:srgbClr val="FBAE40"/>
          </p15:clr>
        </p15:guide>
        <p15:guide id="6" pos="393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llede med tekst">
    <p:spTree>
      <p:nvGrpSpPr>
        <p:cNvPr id="1" name=""/>
        <p:cNvGrpSpPr/>
        <p:nvPr/>
      </p:nvGrpSpPr>
      <p:grpSpPr>
        <a:xfrm>
          <a:off x="0" y="0"/>
          <a:ext cx="0" cy="0"/>
          <a:chOff x="0" y="0"/>
          <a:chExt cx="0" cy="0"/>
        </a:xfrm>
      </p:grpSpPr>
      <p:sp>
        <p:nvSpPr>
          <p:cNvPr id="8" name="Overlay"/>
          <p:cNvSpPr>
            <a:spLocks noGrp="1"/>
          </p:cNvSpPr>
          <p:nvPr>
            <p:ph type="body" sz="quarter" idx="21" hasCustomPrompt="1"/>
          </p:nvPr>
        </p:nvSpPr>
        <p:spPr>
          <a:xfrm>
            <a:off x="0" y="-2"/>
            <a:ext cx="12193200" cy="6861601"/>
          </a:xfrm>
          <a:solidFill>
            <a:schemeClr val="tx2">
              <a:alpha val="20000"/>
            </a:schemeClr>
          </a:solidFill>
        </p:spPr>
        <p:txBody>
          <a:bodyPr/>
          <a:lstStyle>
            <a:lvl1pPr marL="0" indent="0">
              <a:buNone/>
              <a:defRPr sz="100"/>
            </a:lvl1pPr>
            <a:lvl2pPr marL="266400" indent="0">
              <a:buNone/>
              <a:defRPr sz="100"/>
            </a:lvl2pPr>
            <a:lvl3pPr marL="489600" indent="0">
              <a:buNone/>
              <a:defRPr sz="100"/>
            </a:lvl3pPr>
            <a:lvl4pPr marL="709200" indent="0">
              <a:buNone/>
              <a:defRPr sz="100"/>
            </a:lvl4pPr>
            <a:lvl5pPr marL="914400" indent="0">
              <a:buNone/>
              <a:defRPr sz="100"/>
            </a:lvl5pPr>
          </a:lstStyle>
          <a:p>
            <a:pPr lvl="0"/>
            <a:r>
              <a:rPr lang="da-DK"/>
              <a:t>.</a:t>
            </a:r>
          </a:p>
        </p:txBody>
      </p:sp>
      <p:sp>
        <p:nvSpPr>
          <p:cNvPr id="11" name="Picture Placeholder 7"/>
          <p:cNvSpPr>
            <a:spLocks noGrp="1"/>
          </p:cNvSpPr>
          <p:nvPr>
            <p:ph type="pic" sz="quarter" idx="19" hasCustomPrompt="1"/>
          </p:nvPr>
        </p:nvSpPr>
        <p:spPr>
          <a:xfrm>
            <a:off x="0" y="-1"/>
            <a:ext cx="12193200" cy="6861600"/>
          </a:xfrm>
          <a:noFill/>
        </p:spPr>
        <p:txBody>
          <a:bodyPr lIns="8964000" tIns="0" rIns="324000" anchor="ctr" anchorCtr="0"/>
          <a:lstStyle>
            <a:lvl1pPr marL="0" indent="0" algn="l">
              <a:buNone/>
              <a:defRPr sz="1400" baseline="0">
                <a:solidFill>
                  <a:schemeClr val="tx2"/>
                </a:solidFill>
              </a:defRPr>
            </a:lvl1pPr>
          </a:lstStyle>
          <a:p>
            <a:r>
              <a:rPr lang="da-DK"/>
              <a:t>Klik på denne pladsholder og indsæt billede via Images Library.</a:t>
            </a:r>
          </a:p>
          <a:p>
            <a:r>
              <a:rPr lang="da-DK"/>
              <a:t>Højreklik på indsatte billede og vælg placer bagest for at få transparent farve ovenpå billedet.</a:t>
            </a:r>
          </a:p>
        </p:txBody>
      </p:sp>
      <p:sp>
        <p:nvSpPr>
          <p:cNvPr id="2" name="Titel 1"/>
          <p:cNvSpPr>
            <a:spLocks noGrp="1"/>
          </p:cNvSpPr>
          <p:nvPr>
            <p:ph type="title" hasCustomPrompt="1"/>
          </p:nvPr>
        </p:nvSpPr>
        <p:spPr>
          <a:xfrm>
            <a:off x="566737" y="491395"/>
            <a:ext cx="7667625" cy="959717"/>
          </a:xfrm>
        </p:spPr>
        <p:txBody>
          <a:bodyPr/>
          <a:lstStyle>
            <a:lvl1pPr>
              <a:defRPr>
                <a:solidFill>
                  <a:schemeClr val="bg1"/>
                </a:solidFill>
              </a:defRPr>
            </a:lvl1pPr>
          </a:lstStyle>
          <a:p>
            <a:r>
              <a:rPr lang="da-DK"/>
              <a:t>Klik og tilføj titel i maks. 2 linjer</a:t>
            </a:r>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Text Placeholder 16"/>
          <p:cNvSpPr>
            <a:spLocks noGrp="1" noChangeAspect="1"/>
          </p:cNvSpPr>
          <p:nvPr>
            <p:ph type="body" sz="quarter" idx="16" hasCustomPrompt="1"/>
          </p:nvPr>
        </p:nvSpPr>
        <p:spPr>
          <a:xfrm>
            <a:off x="10179940" y="569913"/>
            <a:ext cx="1440560" cy="1440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7" name="Pladsholder til tekst 6"/>
          <p:cNvSpPr>
            <a:spLocks noGrp="1"/>
          </p:cNvSpPr>
          <p:nvPr>
            <p:ph type="body" sz="quarter" idx="20" hasCustomPrompt="1"/>
          </p:nvPr>
        </p:nvSpPr>
        <p:spPr>
          <a:xfrm>
            <a:off x="566738" y="1920875"/>
            <a:ext cx="7667625" cy="436245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noProof="0"/>
              <a:t>Klik her for at tilføje tekst</a:t>
            </a:r>
            <a:endParaRPr lang="da-DK"/>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4" name="Tekstfelt 13">
            <a:extLst>
              <a:ext uri="{FF2B5EF4-FFF2-40B4-BE49-F238E27FC236}">
                <a16:creationId xmlns:a16="http://schemas.microsoft.com/office/drawing/2014/main" id="{33FB78A3-2447-450A-9DCF-2D6F248571AA}"/>
              </a:ext>
            </a:extLst>
          </p:cNvPr>
          <p:cNvSpPr txBox="1"/>
          <p:nvPr userDrawn="1"/>
        </p:nvSpPr>
        <p:spPr>
          <a:xfrm>
            <a:off x="12281307" y="0"/>
            <a:ext cx="1779914" cy="2036899"/>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p>
          <a:p>
            <a:br>
              <a:rPr lang="da-DK" sz="1000">
                <a:solidFill>
                  <a:schemeClr val="bg1">
                    <a:lumMod val="50000"/>
                  </a:schemeClr>
                </a:solidFill>
              </a:rPr>
            </a:br>
            <a:r>
              <a:rPr lang="da-DK" sz="1000">
                <a:solidFill>
                  <a:schemeClr val="bg1">
                    <a:lumMod val="50000"/>
                  </a:schemeClr>
                </a:solidFill>
              </a:rPr>
              <a:t>Nulstille siden og indsætte et nyt billede via image Library.</a:t>
            </a:r>
          </a:p>
          <a:p>
            <a:endParaRPr lang="da-DK" sz="1000">
              <a:solidFill>
                <a:schemeClr val="bg1">
                  <a:lumMod val="50000"/>
                </a:schemeClr>
              </a:solidFill>
            </a:endParaRPr>
          </a:p>
          <a:p>
            <a:r>
              <a:rPr lang="da-DK" sz="1000">
                <a:solidFill>
                  <a:schemeClr val="bg1">
                    <a:lumMod val="50000"/>
                  </a:schemeClr>
                </a:solidFill>
              </a:rPr>
              <a:t>Højreklik på indsatte billede og vælg placer bagest for at få transparent farve ovenpå billedet.</a:t>
            </a:r>
          </a:p>
          <a:p>
            <a:r>
              <a:rPr lang="da-DK" sz="1000">
                <a:solidFill>
                  <a:schemeClr val="bg1">
                    <a:lumMod val="50000"/>
                  </a:schemeClr>
                </a:solidFill>
              </a:rPr>
              <a:t> </a:t>
            </a:r>
          </a:p>
        </p:txBody>
      </p:sp>
      <p:pic>
        <p:nvPicPr>
          <p:cNvPr id="16" name="Billede 15">
            <a:extLst>
              <a:ext uri="{FF2B5EF4-FFF2-40B4-BE49-F238E27FC236}">
                <a16:creationId xmlns:a16="http://schemas.microsoft.com/office/drawing/2014/main" id="{25CCBF21-E93A-4E7B-976D-25DAC80082E8}"/>
              </a:ext>
            </a:extLst>
          </p:cNvPr>
          <p:cNvPicPr>
            <a:picLocks noChangeAspect="1"/>
          </p:cNvPicPr>
          <p:nvPr userDrawn="1"/>
        </p:nvPicPr>
        <p:blipFill>
          <a:blip r:embed="rId2"/>
          <a:stretch>
            <a:fillRect/>
          </a:stretch>
        </p:blipFill>
        <p:spPr>
          <a:xfrm>
            <a:off x="12277754" y="1920875"/>
            <a:ext cx="1783466" cy="759744"/>
          </a:xfrm>
          <a:prstGeom prst="rect">
            <a:avLst/>
          </a:prstGeom>
        </p:spPr>
      </p:pic>
      <p:pic>
        <p:nvPicPr>
          <p:cNvPr id="15" name="Logo_white">
            <a:extLst>
              <a:ext uri="{FF2B5EF4-FFF2-40B4-BE49-F238E27FC236}">
                <a16:creationId xmlns:a16="http://schemas.microsoft.com/office/drawing/2014/main" id="{B791E94E-6630-48CB-8E88-4468A9447C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799134805"/>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491395"/>
            <a:ext cx="6254976" cy="959717"/>
          </a:xfrm>
        </p:spPr>
        <p:txBody>
          <a:bodyPr/>
          <a:lstStyle/>
          <a:p>
            <a:r>
              <a:rPr lang="da-DK"/>
              <a:t>Klik for at redigere i master</a:t>
            </a:r>
          </a:p>
        </p:txBody>
      </p:sp>
      <p:sp>
        <p:nvSpPr>
          <p:cNvPr id="3" name="Date_DateCustomA"/>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4C8C45C-947F-4981-8B3F-4F32E973C901}" type="slidenum">
              <a:rPr lang="da-DK" smtClean="0"/>
              <a:pPr/>
              <a:t>‹#›</a:t>
            </a:fld>
            <a:endParaRPr lang="da-DK"/>
          </a:p>
        </p:txBody>
      </p:sp>
      <p:sp>
        <p:nvSpPr>
          <p:cNvPr id="8" name="Pladsholder til tekst 7"/>
          <p:cNvSpPr>
            <a:spLocks noGrp="1"/>
          </p:cNvSpPr>
          <p:nvPr>
            <p:ph type="body" sz="quarter" idx="13" hasCustomPrompt="1"/>
          </p:nvPr>
        </p:nvSpPr>
        <p:spPr>
          <a:xfrm>
            <a:off x="566738" y="1659600"/>
            <a:ext cx="6254976" cy="4626000"/>
          </a:xfrm>
        </p:spPr>
        <p:txBody>
          <a:bodyPr/>
          <a:lstStyle>
            <a:lvl1pPr marL="324000" indent="-324000">
              <a:spcBef>
                <a:spcPts val="1200"/>
              </a:spcBef>
              <a:buClrTx/>
              <a:buFont typeface="+mj-lt"/>
              <a:buAutoNum type="arabicPeriod"/>
              <a:tabLst>
                <a:tab pos="6256800" algn="r"/>
              </a:tabLst>
              <a:defRPr sz="1800" baseline="0"/>
            </a:lvl1pPr>
            <a:lvl2pPr marL="547200">
              <a:defRPr/>
            </a:lvl2pPr>
            <a:lvl3pPr marL="752400">
              <a:defRPr/>
            </a:lvl3pPr>
            <a:lvl4pPr marL="957600">
              <a:defRPr/>
            </a:lvl4pPr>
            <a:lvl5pPr marL="1162800">
              <a:defRPr/>
            </a:lvl5pPr>
          </a:lstStyle>
          <a:p>
            <a:pPr lvl="0"/>
            <a:r>
              <a:rPr lang="da-DK"/>
              <a:t>Klik for at tilføje tekst, klik tabuleringstasten for at indsætte </a:t>
            </a:r>
            <a:r>
              <a:rPr lang="da-DK" err="1"/>
              <a:t>højrestillet</a:t>
            </a:r>
            <a:r>
              <a:rPr lang="da-DK"/>
              <a:t> sidetal </a:t>
            </a:r>
          </a:p>
          <a:p>
            <a:pPr lvl="1"/>
            <a:r>
              <a:rPr lang="da-DK"/>
              <a:t>Andet niveau</a:t>
            </a:r>
          </a:p>
          <a:p>
            <a:pPr lvl="2"/>
            <a:r>
              <a:rPr lang="da-DK"/>
              <a:t>Tredje niveau</a:t>
            </a:r>
          </a:p>
          <a:p>
            <a:pPr lvl="3"/>
            <a:r>
              <a:rPr lang="da-DK"/>
              <a:t>Fjerde niveau</a:t>
            </a:r>
          </a:p>
          <a:p>
            <a:pPr lvl="4"/>
            <a:r>
              <a:rPr lang="da-DK"/>
              <a:t>Femte niveau</a:t>
            </a:r>
          </a:p>
        </p:txBody>
      </p:sp>
      <p:sp>
        <p:nvSpPr>
          <p:cNvPr id="9" name="Rektangel 8"/>
          <p:cNvSpPr/>
          <p:nvPr userDrawn="1"/>
        </p:nvSpPr>
        <p:spPr>
          <a:xfrm>
            <a:off x="10180501" y="569913"/>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1"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Tree>
    <p:extLst>
      <p:ext uri="{BB962C8B-B14F-4D97-AF65-F5344CB8AC3E}">
        <p14:creationId xmlns:p14="http://schemas.microsoft.com/office/powerpoint/2010/main" val="3762696542"/>
      </p:ext>
    </p:extLst>
  </p:cSld>
  <p:clrMapOvr>
    <a:masterClrMapping/>
  </p:clrMapOvr>
  <p:extLst>
    <p:ext uri="{DCECCB84-F9BA-43D5-87BE-67443E8EF086}">
      <p15:sldGuideLst xmlns:p15="http://schemas.microsoft.com/office/powerpoint/2012/main">
        <p15:guide id="1" pos="4297"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9" name="Baggrund"/>
          <p:cNvSpPr/>
          <p:nvPr userDrawn="1"/>
        </p:nvSpPr>
        <p:spPr>
          <a:xfrm>
            <a:off x="0" y="0"/>
            <a:ext cx="12189600" cy="6858000"/>
          </a:xfrm>
          <a:prstGeom prst="rect">
            <a:avLst/>
          </a:prstGeom>
          <a:solidFill>
            <a:srgbClr val="0709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Text Placeholder 7"/>
          <p:cNvSpPr>
            <a:spLocks noGrp="1"/>
          </p:cNvSpPr>
          <p:nvPr>
            <p:ph type="body" sz="quarter" idx="13" hasCustomPrompt="1"/>
          </p:nvPr>
        </p:nvSpPr>
        <p:spPr>
          <a:xfrm>
            <a:off x="2160494" y="1440000"/>
            <a:ext cx="7871012" cy="3978000"/>
          </a:xfrm>
        </p:spPr>
        <p:txBody>
          <a:bodyPr anchor="ctr"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4000" baseline="0">
                <a:solidFill>
                  <a:schemeClr val="bg1"/>
                </a:solidFill>
                <a:latin typeface="+mj-lt"/>
              </a:defRPr>
            </a:lvl1pPr>
            <a:lvl2pPr marL="171450" indent="-171450" algn="r">
              <a:spcBef>
                <a:spcPts val="1800"/>
              </a:spcBef>
              <a:buClrTx/>
              <a:buFont typeface="Arial" panose="020B0604020202020204" pitchFamily="34" charset="0"/>
              <a:buChar char="–"/>
              <a:defRPr sz="10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Klik her og indsæt citat i flere linjer. </a:t>
            </a:r>
            <a:br>
              <a:rPr lang="da-DK"/>
            </a:br>
            <a:r>
              <a:rPr lang="da-DK"/>
              <a:t>Klik ENTER for ny linje, klik derefter TAB og indsæt kilde tekst i korrekt font og størrelse</a:t>
            </a:r>
            <a:br>
              <a:rPr lang="da-DK"/>
            </a:br>
            <a:r>
              <a:rPr lang="da-DK"/>
              <a:t>Note: Brug ikke dette slide i et lyst lokale med projektor.</a:t>
            </a:r>
          </a:p>
          <a:p>
            <a:pPr lvl="1"/>
            <a:r>
              <a:rPr lang="da-DK"/>
              <a:t>Second </a:t>
            </a:r>
            <a:r>
              <a:rPr lang="da-DK" err="1"/>
              <a:t>level</a:t>
            </a:r>
            <a:endParaRPr lang="da-DK"/>
          </a:p>
        </p:txBody>
      </p:sp>
      <p:sp>
        <p:nvSpPr>
          <p:cNvPr id="3" name="Date_DateCustomA"/>
          <p:cNvSpPr>
            <a:spLocks noGrp="1"/>
          </p:cNvSpPr>
          <p:nvPr>
            <p:ph type="dt" sz="half" idx="10"/>
          </p:nvPr>
        </p:nvSpPr>
        <p:spPr/>
        <p:txBody>
          <a:bodyPr/>
          <a:lstStyle>
            <a:lvl1pPr>
              <a:defRPr>
                <a:solidFill>
                  <a:schemeClr val="bg1"/>
                </a:solidFill>
              </a:defRPr>
            </a:lvl1pPr>
          </a:lstStyle>
          <a:p>
            <a:endParaRPr lang="da-DK"/>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da-DK"/>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a:t>
            </a:fld>
            <a:endParaRPr lang="da-DK"/>
          </a:p>
        </p:txBody>
      </p:sp>
      <p:pic>
        <p:nvPicPr>
          <p:cNvPr id="10" name="Logo_white">
            <a:extLst>
              <a:ext uri="{FF2B5EF4-FFF2-40B4-BE49-F238E27FC236}">
                <a16:creationId xmlns:a16="http://schemas.microsoft.com/office/drawing/2014/main" id="{49F31F23-CD95-438F-812F-2F1559D18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2572629699"/>
      </p:ext>
    </p:extLst>
  </p:cSld>
  <p:clrMapOvr>
    <a:masterClrMapping/>
  </p:clrMapOvr>
  <p:extLst>
    <p:ext uri="{DCECCB84-F9BA-43D5-87BE-67443E8EF086}">
      <p15:sldGuideLst xmlns:p15="http://schemas.microsoft.com/office/powerpoint/2012/main">
        <p15:guide id="1" pos="1360">
          <p15:clr>
            <a:srgbClr val="FBAE40"/>
          </p15:clr>
        </p15:guide>
        <p15:guide id="2" pos="6317">
          <p15:clr>
            <a:srgbClr val="FBAE40"/>
          </p15:clr>
        </p15:guide>
        <p15:guide id="3" orient="horz" pos="907">
          <p15:clr>
            <a:srgbClr val="FBAE40"/>
          </p15:clr>
        </p15:guide>
        <p15:guide id="4" orient="horz" pos="341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738" y="491396"/>
            <a:ext cx="6263553" cy="5793748"/>
          </a:xfrm>
        </p:spPr>
        <p:txBody>
          <a:bodyPr/>
          <a:lstStyle>
            <a:lvl1pPr marL="0" indent="0">
              <a:spcBef>
                <a:spcPts val="0"/>
              </a:spcBef>
              <a:buClrTx/>
              <a:buFont typeface="Arial" panose="020B0604020202020204" pitchFamily="34" charset="0"/>
              <a:buChar char="​"/>
              <a:defRPr sz="2400">
                <a:latin typeface="+mj-lt"/>
              </a:defRPr>
            </a:lvl1pPr>
            <a:lvl2pPr marL="0" indent="0">
              <a:spcBef>
                <a:spcPts val="1800"/>
              </a:spcBef>
              <a:buClrTx/>
              <a:buFont typeface="Arial" panose="020B0604020202020204" pitchFamily="34" charset="0"/>
              <a:buChar char="–"/>
              <a:defRPr sz="1000"/>
            </a:lvl2pPr>
            <a:lvl3pPr marL="0" indent="0">
              <a:spcBef>
                <a:spcPts val="1800"/>
              </a:spcBef>
              <a:buClrTx/>
              <a:buFont typeface="Arial" panose="020B0604020202020204" pitchFamily="34" charset="0"/>
              <a:buChar char="–"/>
              <a:defRPr sz="1000"/>
            </a:lvl3pPr>
            <a:lvl4pPr marL="0" indent="0">
              <a:spcBef>
                <a:spcPts val="1800"/>
              </a:spcBef>
              <a:buClrTx/>
              <a:buFont typeface="Arial" panose="020B0604020202020204" pitchFamily="34" charset="0"/>
              <a:buChar char="–"/>
              <a:defRPr sz="1000"/>
            </a:lvl4pPr>
            <a:lvl5pPr marL="0" indent="0">
              <a:spcBef>
                <a:spcPts val="1800"/>
              </a:spcBef>
              <a:buClrTx/>
              <a:buFont typeface="Arial" panose="020B0604020202020204" pitchFamily="34" charset="0"/>
              <a:buChar char="–"/>
              <a:defRPr sz="1000"/>
            </a:lvl5pPr>
          </a:lstStyle>
          <a:p>
            <a:pPr lvl="0"/>
            <a:r>
              <a:rPr lang="da-DK"/>
              <a:t>”Klik her og indsæt citat i flere linjer. </a:t>
            </a:r>
            <a:br>
              <a:rPr lang="da-DK"/>
            </a:br>
            <a:r>
              <a:rPr lang="da-DK"/>
              <a:t>Klik ENTER for ny linje, klik derefter TAB og indsæt kilde tekst i korrekt font og størrelse eller brug Forøg listeniveau-knap i </a:t>
            </a:r>
            <a:r>
              <a:rPr lang="da-DK" err="1"/>
              <a:t>ribbon</a:t>
            </a:r>
            <a:r>
              <a:rPr lang="da-DK"/>
              <a:t>”</a:t>
            </a:r>
            <a:endParaRPr lang="da-DK" noProof="0"/>
          </a:p>
          <a:p>
            <a:pPr lvl="1"/>
            <a:r>
              <a:rPr lang="da-DK" noProof="0"/>
              <a:t>Second </a:t>
            </a:r>
            <a:r>
              <a:rPr lang="da-DK" noProof="0" err="1"/>
              <a:t>level</a:t>
            </a:r>
            <a:endParaRPr lang="da-DK" noProof="0"/>
          </a:p>
        </p:txBody>
      </p:sp>
      <p:sp>
        <p:nvSpPr>
          <p:cNvPr id="15" name="Pladsholder til billede 14">
            <a:extLst>
              <a:ext uri="{FF2B5EF4-FFF2-40B4-BE49-F238E27FC236}">
                <a16:creationId xmlns:a16="http://schemas.microsoft.com/office/drawing/2014/main" id="{3A00C217-543D-4823-A552-38F554C3A057}"/>
              </a:ext>
            </a:extLst>
          </p:cNvPr>
          <p:cNvSpPr>
            <a:spLocks noGrp="1" noChangeAspect="1"/>
          </p:cNvSpPr>
          <p:nvPr>
            <p:ph type="pic" sz="quarter" idx="13" hasCustomPrompt="1"/>
          </p:nvPr>
        </p:nvSpPr>
        <p:spPr>
          <a:xfrm>
            <a:off x="7257600" y="569210"/>
            <a:ext cx="4362901" cy="4363200"/>
          </a:xfrm>
          <a:prstGeom prst="rect">
            <a:avLst/>
          </a:prstGeom>
          <a:blipFill>
            <a:blip r:embed="rId2"/>
            <a:stretch>
              <a:fillRect/>
            </a:stretch>
          </a:blipFill>
        </p:spPr>
        <p:txBody>
          <a:bodyPr wrap="square" lIns="72000" tIns="108000" rIns="72000" anchor="t" anchorCtr="0">
            <a:noAutofit/>
          </a:bodyPr>
          <a:lstStyle>
            <a:lvl1pPr marL="0" indent="0" algn="ctr">
              <a:buNone/>
              <a:defRPr sz="1400">
                <a:solidFill>
                  <a:schemeClr val="bg1"/>
                </a:solidFill>
              </a:defRPr>
            </a:lvl1pPr>
          </a:lstStyle>
          <a:p>
            <a:r>
              <a:rPr lang="da-DK"/>
              <a:t>Klik på denne pladsholder og indsæt billede via Images Library</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599" y="6443249"/>
            <a:ext cx="3283401"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
        <p:nvSpPr>
          <p:cNvPr id="10" name="Text Placeholder 16">
            <a:extLst>
              <a:ext uri="{FF2B5EF4-FFF2-40B4-BE49-F238E27FC236}">
                <a16:creationId xmlns:a16="http://schemas.microsoft.com/office/drawing/2014/main" id="{8B0BED46-9A39-4790-872D-E26EB094EB1F}"/>
              </a:ext>
            </a:extLst>
          </p:cNvPr>
          <p:cNvSpPr>
            <a:spLocks noGrp="1" noChangeAspect="1"/>
          </p:cNvSpPr>
          <p:nvPr>
            <p:ph type="body" sz="quarter" idx="16" hasCustomPrompt="1"/>
          </p:nvPr>
        </p:nvSpPr>
        <p:spPr>
          <a:xfrm>
            <a:off x="7257089" y="4281613"/>
            <a:ext cx="1314511" cy="131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AA2FDA8C-4643-430B-ABB6-BC82D5DDBBD0}"/>
              </a:ext>
            </a:extLst>
          </p:cNvPr>
          <p:cNvSpPr txBox="1"/>
          <p:nvPr userDrawn="1"/>
        </p:nvSpPr>
        <p:spPr>
          <a:xfrm>
            <a:off x="12281307" y="56991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4" name="Billede 13">
            <a:extLst>
              <a:ext uri="{FF2B5EF4-FFF2-40B4-BE49-F238E27FC236}">
                <a16:creationId xmlns:a16="http://schemas.microsoft.com/office/drawing/2014/main" id="{5EF4F8F7-E26A-4F74-9203-BD6D08539EB7}"/>
              </a:ext>
            </a:extLst>
          </p:cNvPr>
          <p:cNvPicPr>
            <a:picLocks noChangeAspect="1"/>
          </p:cNvPicPr>
          <p:nvPr userDrawn="1"/>
        </p:nvPicPr>
        <p:blipFill>
          <a:blip r:embed="rId3"/>
          <a:stretch>
            <a:fillRect/>
          </a:stretch>
        </p:blipFill>
        <p:spPr>
          <a:xfrm>
            <a:off x="12277754" y="1541166"/>
            <a:ext cx="1783466" cy="759744"/>
          </a:xfrm>
          <a:prstGeom prst="rect">
            <a:avLst/>
          </a:prstGeom>
        </p:spPr>
      </p:pic>
    </p:spTree>
    <p:extLst>
      <p:ext uri="{BB962C8B-B14F-4D97-AF65-F5344CB8AC3E}">
        <p14:creationId xmlns:p14="http://schemas.microsoft.com/office/powerpoint/2010/main" val="400761407"/>
      </p:ext>
    </p:extLst>
  </p:cSld>
  <p:clrMapOvr>
    <a:masterClrMapping/>
  </p:clrMapOvr>
  <p:extLst>
    <p:ext uri="{DCECCB84-F9BA-43D5-87BE-67443E8EF086}">
      <p15:sldGuideLst xmlns:p15="http://schemas.microsoft.com/office/powerpoint/2012/main">
        <p15:guide id="1" pos="4301">
          <p15:clr>
            <a:srgbClr val="FBAE40"/>
          </p15:clr>
        </p15:guide>
        <p15:guide id="2" pos="4571">
          <p15:clr>
            <a:srgbClr val="FBAE40"/>
          </p15:clr>
        </p15:guide>
        <p15:guide id="3" orient="horz" pos="310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kst eller indhold">
    <p:spTree>
      <p:nvGrpSpPr>
        <p:cNvPr id="1" name=""/>
        <p:cNvGrpSpPr/>
        <p:nvPr/>
      </p:nvGrpSpPr>
      <p:grpSpPr>
        <a:xfrm>
          <a:off x="0" y="0"/>
          <a:ext cx="0" cy="0"/>
          <a:chOff x="0" y="0"/>
          <a:chExt cx="0" cy="0"/>
        </a:xfrm>
      </p:grpSpPr>
      <p:sp>
        <p:nvSpPr>
          <p:cNvPr id="4" name="Blue box"/>
          <p:cNvSpPr>
            <a:spLocks noChangeAspect="1"/>
          </p:cNvSpPr>
          <p:nvPr userDrawn="1"/>
        </p:nvSpPr>
        <p:spPr>
          <a:xfrm>
            <a:off x="10531796" y="568800"/>
            <a:ext cx="1090800" cy="1090800"/>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648028898"/>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kst eller 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7667625" cy="959717"/>
          </a:xfrm>
        </p:spPr>
        <p:txBody>
          <a:bodyPr/>
          <a:lstStyle>
            <a:lvl1pPr>
              <a:defRPr/>
            </a:lvl1pPr>
          </a:lstStyle>
          <a:p>
            <a:r>
              <a:rPr lang="da-DK"/>
              <a:t>Klik og tilføj titel i maks. 2 linjer</a:t>
            </a:r>
            <a:endParaRPr lang="da-DK" noProof="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a:p>
        </p:txBody>
      </p:sp>
      <p:sp>
        <p:nvSpPr>
          <p:cNvPr id="9" name="Footer Placeholder 8"/>
          <p:cNvSpPr>
            <a:spLocks noGrp="1"/>
          </p:cNvSpPr>
          <p:nvPr>
            <p:ph type="ftr" sz="quarter" idx="18"/>
          </p:nvPr>
        </p:nvSpPr>
        <p:spPr>
          <a:xfrm>
            <a:off x="7257600" y="6443249"/>
            <a:ext cx="3283402" cy="180000"/>
          </a:xfrm>
        </p:spPr>
        <p:txBody>
          <a:bodyPr/>
          <a:lstStyle/>
          <a:p>
            <a:endParaRPr lang="da-DK"/>
          </a:p>
        </p:txBody>
      </p:sp>
      <p:sp>
        <p:nvSpPr>
          <p:cNvPr id="11" name="Slide Number Placeholder 10"/>
          <p:cNvSpPr>
            <a:spLocks noGrp="1"/>
          </p:cNvSpPr>
          <p:nvPr>
            <p:ph type="sldNum" sz="quarter" idx="19"/>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853189748"/>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af/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11053763" cy="4626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2300"/>
            <a:ext cx="11053763" cy="351477"/>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42654565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og graf/tabel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30062"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491395"/>
            <a:ext cx="5328000" cy="231848"/>
          </a:xfrm>
        </p:spPr>
        <p:txBody>
          <a:bodyPr tIns="576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116000"/>
            <a:ext cx="5328000" cy="5173675"/>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2743211783"/>
      </p:ext>
    </p:extLst>
  </p:cSld>
  <p:clrMapOvr>
    <a:masterClrMapping/>
  </p:clrMapOvr>
  <p:extLst>
    <p:ext uri="{DCECCB84-F9BA-43D5-87BE-67443E8EF086}">
      <p15:sldGuideLst xmlns:p15="http://schemas.microsoft.com/office/powerpoint/2012/main">
        <p15:guide id="1" orient="horz" pos="702">
          <p15:clr>
            <a:srgbClr val="FBAE40"/>
          </p15:clr>
        </p15:guide>
        <p15:guide id="2" pos="3714">
          <p15:clr>
            <a:srgbClr val="FBAE40"/>
          </p15:clr>
        </p15:guide>
        <p15:guide id="3" pos="396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 og graf/tabel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3" name="Content Placeholder 2"/>
          <p:cNvSpPr>
            <a:spLocks noGrp="1"/>
          </p:cNvSpPr>
          <p:nvPr>
            <p:ph sz="half" idx="1" hasCustomPrompt="1"/>
          </p:nvPr>
        </p:nvSpPr>
        <p:spPr>
          <a:xfrm>
            <a:off x="565200" y="1659600"/>
            <a:ext cx="5328000" cy="4626000"/>
          </a:xfrm>
        </p:spPr>
        <p:txBody>
          <a:bodyPr/>
          <a:lstStyle/>
          <a:p>
            <a:pPr lvl="0"/>
            <a:r>
              <a:rPr lang="da-DK" noProof="0"/>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1" name="Pladsholder til tekst 8"/>
          <p:cNvSpPr>
            <a:spLocks noGrp="1"/>
          </p:cNvSpPr>
          <p:nvPr>
            <p:ph type="body" sz="quarter" idx="20" hasCustomPrompt="1"/>
          </p:nvPr>
        </p:nvSpPr>
        <p:spPr>
          <a:xfrm>
            <a:off x="6292500" y="1659600"/>
            <a:ext cx="5328000" cy="205200"/>
          </a:xfrm>
        </p:spPr>
        <p:txBody>
          <a:bodyPr tIns="25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4" name="Content Placeholder 3"/>
          <p:cNvSpPr>
            <a:spLocks noGrp="1"/>
          </p:cNvSpPr>
          <p:nvPr>
            <p:ph sz="half" idx="2" hasCustomPrompt="1"/>
          </p:nvPr>
        </p:nvSpPr>
        <p:spPr>
          <a:xfrm>
            <a:off x="6292500" y="1886736"/>
            <a:ext cx="5328000" cy="4396589"/>
          </a:xfrm>
        </p:spPr>
        <p:txBody>
          <a:bodyPr/>
          <a:lstStyle>
            <a:lvl1pPr>
              <a:defRPr sz="1200" baseline="0"/>
            </a:lvl1pPr>
            <a:lvl2pPr>
              <a:defRPr sz="1200"/>
            </a:lvl2pPr>
            <a:lvl3pPr>
              <a:defRPr sz="1200"/>
            </a:lvl3pPr>
          </a:lstStyle>
          <a:p>
            <a:pPr lvl="0"/>
            <a:r>
              <a:rPr lang="da-DK" noProof="0"/>
              <a:t>Klik ikon for at indsætte graf eller tabel</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9" name="Pladsholder til tekst 8"/>
          <p:cNvSpPr>
            <a:spLocks noGrp="1"/>
          </p:cNvSpPr>
          <p:nvPr>
            <p:ph type="body" sz="quarter" idx="19" hasCustomPrompt="1"/>
          </p:nvPr>
        </p:nvSpPr>
        <p:spPr>
          <a:xfrm>
            <a:off x="566737" y="5713364"/>
            <a:ext cx="533006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811929814"/>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kst og graf/tabel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327999" cy="4623725"/>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599"/>
            <a:ext cx="5329501" cy="462372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260198472"/>
      </p:ext>
    </p:extLst>
  </p:cSld>
  <p:clrMapOvr>
    <a:masterClrMapping/>
  </p:clrMapOvr>
  <p:extLst>
    <p:ext uri="{DCECCB84-F9BA-43D5-87BE-67443E8EF086}">
      <p15:sldGuideLst xmlns:p15="http://schemas.microsoft.com/office/powerpoint/2012/main">
        <p15:guide id="3" pos="3712">
          <p15:clr>
            <a:srgbClr val="FBAE40"/>
          </p15:clr>
        </p15:guide>
        <p15:guide id="4" pos="396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og graf/tabel 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526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599"/>
            <a:ext cx="5526000" cy="29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7" name="Pladsholder til tekst 26"/>
          <p:cNvSpPr>
            <a:spLocks noGrp="1"/>
          </p:cNvSpPr>
          <p:nvPr>
            <p:ph type="body" sz="quarter" idx="23" hasCustomPrompt="1"/>
          </p:nvPr>
        </p:nvSpPr>
        <p:spPr>
          <a:xfrm>
            <a:off x="6291300" y="1479600"/>
            <a:ext cx="55260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7" y="1659599"/>
            <a:ext cx="5526000" cy="29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149617642"/>
      </p:ext>
    </p:extLst>
  </p:cSld>
  <p:clrMapOvr>
    <a:masterClrMapping/>
  </p:clrMapOvr>
  <p:extLst>
    <p:ext uri="{DCECCB84-F9BA-43D5-87BE-67443E8EF086}">
      <p15:sldGuideLst xmlns:p15="http://schemas.microsoft.com/office/powerpoint/2012/main">
        <p15:guide id="3" pos="3840">
          <p15:clr>
            <a:srgbClr val="FBAE40"/>
          </p15:clr>
        </p15:guide>
        <p15:guide id="4" pos="3963">
          <p15:clr>
            <a:srgbClr val="FBAE40"/>
          </p15:clr>
        </p15:guide>
        <p15:guide id="5" pos="744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og 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600"/>
            <a:ext cx="5328000" cy="4626000"/>
          </a:xfrm>
        </p:spPr>
        <p:txBody>
          <a:bodyPr/>
          <a:lstStyle>
            <a:lvl1pPr>
              <a:defRPr baseline="0"/>
            </a:lvl1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6292500" y="491395"/>
            <a:ext cx="5328000" cy="231848"/>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711008745"/>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5" name="Pladsholder til billede 14">
            <a:extLst>
              <a:ext uri="{FF2B5EF4-FFF2-40B4-BE49-F238E27FC236}">
                <a16:creationId xmlns:a16="http://schemas.microsoft.com/office/drawing/2014/main" id="{E554143C-F994-4082-871E-C3D921E55BD6}"/>
              </a:ext>
            </a:extLst>
          </p:cNvPr>
          <p:cNvSpPr>
            <a:spLocks noGrp="1"/>
          </p:cNvSpPr>
          <p:nvPr>
            <p:ph type="pic" sz="quarter" idx="13" hasCustomPrompt="1"/>
          </p:nvPr>
        </p:nvSpPr>
        <p:spPr>
          <a:xfrm>
            <a:off x="7507288" y="291222"/>
            <a:ext cx="4389159" cy="5470941"/>
          </a:xfrm>
          <a:prstGeom prst="rect">
            <a:avLst/>
          </a:prstGeom>
          <a:blipFill>
            <a:blip r:embed="rId2"/>
            <a:stretch>
              <a:fillRect/>
            </a:stretch>
          </a:blipFill>
        </p:spPr>
        <p:txBody>
          <a:bodyPr wrap="square" lIns="72000" tIns="252000" rIns="72000" anchor="t" anchorCtr="0">
            <a:noAutofit/>
          </a:bodyPr>
          <a:lstStyle>
            <a:lvl1pPr marL="0" marR="0" indent="0" algn="ctr" defTabSz="914400" rtl="0" eaLnBrk="1" fontAlgn="auto" latinLnBrk="0" hangingPunct="1">
              <a:lnSpc>
                <a:spcPct val="100000"/>
              </a:lnSpc>
              <a:spcBef>
                <a:spcPts val="900"/>
              </a:spcBef>
              <a:spcAft>
                <a:spcPts val="0"/>
              </a:spcAft>
              <a:buClr>
                <a:schemeClr val="accent2"/>
              </a:buClr>
              <a:buSzTx/>
              <a:buFont typeface="Arial" panose="020B0604020202020204" pitchFamily="34" charset="0"/>
              <a:buNone/>
              <a:tabLst/>
              <a:defRPr sz="1400"/>
            </a:lvl1pPr>
          </a:lstStyle>
          <a:p>
            <a:r>
              <a:rPr lang="da-DK"/>
              <a:t>Klik på denne pladsholder og indsæt billede via Images Library </a:t>
            </a:r>
          </a:p>
        </p:txBody>
      </p:sp>
      <p:sp>
        <p:nvSpPr>
          <p:cNvPr id="12"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lvl1pPr>
              <a:defRPr/>
            </a:lvl1p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8707967" y="6443249"/>
            <a:ext cx="1833034"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3" name="Text Placeholder 16">
            <a:extLst>
              <a:ext uri="{FF2B5EF4-FFF2-40B4-BE49-F238E27FC236}">
                <a16:creationId xmlns:a16="http://schemas.microsoft.com/office/drawing/2014/main" id="{D4B45C69-BB34-4AE8-8157-D7C28BE81B92}"/>
              </a:ext>
            </a:extLst>
          </p:cNvPr>
          <p:cNvSpPr>
            <a:spLocks noGrp="1" noChangeAspect="1"/>
          </p:cNvSpPr>
          <p:nvPr>
            <p:ph type="body" sz="quarter" idx="16" hasCustomPrompt="1"/>
          </p:nvPr>
        </p:nvSpPr>
        <p:spPr>
          <a:xfrm>
            <a:off x="7259512" y="5183153"/>
            <a:ext cx="1404546" cy="1404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4" name="Tekstfelt 13">
            <a:extLst>
              <a:ext uri="{FF2B5EF4-FFF2-40B4-BE49-F238E27FC236}">
                <a16:creationId xmlns:a16="http://schemas.microsoft.com/office/drawing/2014/main" id="{CA55C495-3B2E-4A0B-A6FE-B9E47D9A8E0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6" name="Billede 15">
            <a:extLst>
              <a:ext uri="{FF2B5EF4-FFF2-40B4-BE49-F238E27FC236}">
                <a16:creationId xmlns:a16="http://schemas.microsoft.com/office/drawing/2014/main" id="{F864B46F-4D7D-45CD-814A-C7AEBBDE6EFA}"/>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1154529330"/>
      </p:ext>
    </p:extLst>
  </p:cSld>
  <p:clrMapOvr>
    <a:masterClrMapping/>
  </p:clrMapOvr>
  <p:extLst>
    <p:ext uri="{DCECCB84-F9BA-43D5-87BE-67443E8EF086}">
      <p15:sldGuideLst xmlns:p15="http://schemas.microsoft.com/office/powerpoint/2012/main">
        <p15:guide id="3" pos="4297" userDrawn="1">
          <p15:clr>
            <a:srgbClr val="FBAE40"/>
          </p15:clr>
        </p15:guide>
        <p15:guide id="5" pos="7493" userDrawn="1">
          <p15:clr>
            <a:srgbClr val="FBAE40"/>
          </p15:clr>
        </p15:guide>
        <p15:guide id="6" pos="472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 og to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896574"/>
            <a:ext cx="5328000" cy="4389025"/>
          </a:xfrm>
        </p:spPr>
        <p:txBody>
          <a:bodyPr/>
          <a:lstStyle>
            <a:lvl1pPr>
              <a:defRPr sz="1200" baseline="0"/>
            </a:lvl1pPr>
            <a:lvl2pPr>
              <a:defRPr sz="1200"/>
            </a:lvl2pPr>
            <a:lvl3pPr>
              <a:defRPr sz="1200"/>
            </a:lvl3pPr>
            <a:lvl4pPr>
              <a:defRPr sz="1200"/>
            </a:lvl4pPr>
          </a:lstStyle>
          <a:p>
            <a:pPr lvl="0"/>
            <a:r>
              <a:rPr lang="da-DK"/>
              <a:t>Klik her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4" name="Pladsholder til tekst 8"/>
          <p:cNvSpPr>
            <a:spLocks noGrp="1"/>
          </p:cNvSpPr>
          <p:nvPr>
            <p:ph type="body" sz="quarter" idx="21" hasCustomPrompt="1"/>
          </p:nvPr>
        </p:nvSpPr>
        <p:spPr>
          <a:xfrm>
            <a:off x="566738" y="1655763"/>
            <a:ext cx="5328000" cy="240812"/>
          </a:xfrm>
        </p:spPr>
        <p:txBody>
          <a:bodyPr tIns="612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16" name="Pladsholder til indhold 6"/>
          <p:cNvSpPr>
            <a:spLocks noGrp="1"/>
          </p:cNvSpPr>
          <p:nvPr>
            <p:ph sz="quarter" idx="28" hasCustomPrompt="1"/>
          </p:nvPr>
        </p:nvSpPr>
        <p:spPr>
          <a:xfrm>
            <a:off x="6291301" y="723600"/>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24"/>
          <p:cNvSpPr>
            <a:spLocks noGrp="1"/>
          </p:cNvSpPr>
          <p:nvPr>
            <p:ph type="body" sz="quarter" idx="22" hasCustomPrompt="1"/>
          </p:nvPr>
        </p:nvSpPr>
        <p:spPr>
          <a:xfrm>
            <a:off x="6291301" y="491395"/>
            <a:ext cx="5329199" cy="232205"/>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7" name="Text Placeholder 6"/>
          <p:cNvSpPr>
            <a:spLocks noGrp="1"/>
          </p:cNvSpPr>
          <p:nvPr>
            <p:ph type="body" sz="quarter" idx="30" hasCustomPrompt="1"/>
          </p:nvPr>
        </p:nvSpPr>
        <p:spPr>
          <a:xfrm>
            <a:off x="6292800" y="3589200"/>
            <a:ext cx="5328000" cy="180000"/>
          </a:xfrm>
        </p:spPr>
        <p:txBody>
          <a:bodyPr/>
          <a:lstStyle>
            <a:lvl1pPr marL="0" indent="0">
              <a:buFontTx/>
              <a:buNone/>
              <a:defRPr sz="1200">
                <a:latin typeface="+mj-lt"/>
              </a:defRPr>
            </a:lvl1pPr>
          </a:lstStyle>
          <a:p>
            <a:pPr lvl="0"/>
            <a:r>
              <a:rPr lang="da-DK"/>
              <a:t>Klik her for at tilføje overskrift</a:t>
            </a:r>
          </a:p>
        </p:txBody>
      </p:sp>
      <p:sp>
        <p:nvSpPr>
          <p:cNvPr id="17" name="Pladsholder til indhold 20"/>
          <p:cNvSpPr>
            <a:spLocks noGrp="1"/>
          </p:cNvSpPr>
          <p:nvPr>
            <p:ph sz="quarter" idx="29" hasCustomPrompt="1"/>
          </p:nvPr>
        </p:nvSpPr>
        <p:spPr>
          <a:xfrm>
            <a:off x="6290999" y="3769200"/>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631727502"/>
      </p:ext>
    </p:extLst>
  </p:cSld>
  <p:clrMapOvr>
    <a:masterClrMapping/>
  </p:clrMapOvr>
  <p:extLst>
    <p:ext uri="{DCECCB84-F9BA-43D5-87BE-67443E8EF086}">
      <p15:sldGuideLst xmlns:p15="http://schemas.microsoft.com/office/powerpoint/2012/main">
        <p15:guide id="1" pos="3714">
          <p15:clr>
            <a:srgbClr val="FBAE40"/>
          </p15:clr>
        </p15:guide>
        <p15:guide id="2" pos="3963">
          <p15:clr>
            <a:srgbClr val="FBAE40"/>
          </p15:clr>
        </p15:guide>
        <p15:guide id="3" orient="horz" pos="204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10483200" cy="959717"/>
          </a:xfrm>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5" y="1479600"/>
            <a:ext cx="110556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8548"/>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6" y="5994000"/>
            <a:ext cx="11053763"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8284074"/>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vl4pPr>
              <a:defRPr/>
            </a:lvl4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niveau14</a:t>
            </a:r>
          </a:p>
          <a:p>
            <a:pPr lvl="4"/>
            <a:r>
              <a:rPr lang="da-DK"/>
              <a:t>Femte niveau</a:t>
            </a:r>
          </a:p>
        </p:txBody>
      </p:sp>
      <p:sp>
        <p:nvSpPr>
          <p:cNvPr id="25" name="Pladsholder til tekst 24"/>
          <p:cNvSpPr>
            <a:spLocks noGrp="1"/>
          </p:cNvSpPr>
          <p:nvPr>
            <p:ph type="body" sz="quarter" idx="22" hasCustomPrompt="1"/>
          </p:nvPr>
        </p:nvSpPr>
        <p:spPr>
          <a:xfrm>
            <a:off x="565537" y="4017600"/>
            <a:ext cx="11055600"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1105376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994000"/>
            <a:ext cx="11053762" cy="352800"/>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80236634"/>
      </p:ext>
    </p:extLst>
  </p:cSld>
  <p:clrMapOvr>
    <a:masterClrMapping/>
  </p:clrMapOvr>
  <p:extLst>
    <p:ext uri="{DCECCB84-F9BA-43D5-87BE-67443E8EF086}">
      <p15:sldGuideLst xmlns:p15="http://schemas.microsoft.com/office/powerpoint/2012/main">
        <p15:guide id="1" orient="horz" pos="2360">
          <p15:clr>
            <a:srgbClr val="FBAE40"/>
          </p15:clr>
        </p15:guide>
        <p15:guide id="2" orient="horz" pos="2530">
          <p15:clr>
            <a:srgbClr val="FBAE40"/>
          </p15:clr>
        </p15:guide>
        <p15:guide id="3" pos="3712">
          <p15:clr>
            <a:srgbClr val="FBAE40"/>
          </p15:clr>
        </p15:guide>
        <p15:guide id="4" pos="3963">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re grafer/tabeller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6" y="1479600"/>
            <a:ext cx="11053765"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11053763"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7" y="4017600"/>
            <a:ext cx="5328884"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7998"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017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779431352"/>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360">
          <p15:clr>
            <a:srgbClr val="FBAE40"/>
          </p15:clr>
        </p15:guide>
        <p15:guide id="4" orient="horz" pos="253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og tre grafer/tabell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5328000" cy="959717"/>
          </a:xfrm>
        </p:spPr>
        <p:txBody>
          <a:bodyPr/>
          <a:lstStyle>
            <a:lvl1pPr>
              <a:defRPr/>
            </a:lvl1pPr>
          </a:lstStyle>
          <a:p>
            <a:r>
              <a:rPr lang="da-DK"/>
              <a:t>Klik og tilføj titel i maks. 2 linjer</a:t>
            </a:r>
          </a:p>
        </p:txBody>
      </p:sp>
      <p:sp>
        <p:nvSpPr>
          <p:cNvPr id="8" name="Content Placeholder 7"/>
          <p:cNvSpPr>
            <a:spLocks noGrp="1"/>
          </p:cNvSpPr>
          <p:nvPr>
            <p:ph sz="quarter" idx="13" hasCustomPrompt="1"/>
          </p:nvPr>
        </p:nvSpPr>
        <p:spPr>
          <a:xfrm>
            <a:off x="565200" y="1659599"/>
            <a:ext cx="5328000" cy="1583643"/>
          </a:xfrm>
        </p:spPr>
        <p:txBody>
          <a:bodyPr/>
          <a:lstStyle>
            <a:lvl1pPr>
              <a:defRPr baseline="0"/>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Fourthlevel</a:t>
            </a:r>
            <a:endParaRPr lang="da-DK"/>
          </a:p>
          <a:p>
            <a:pPr lvl="4"/>
            <a:r>
              <a:rPr lang="da-DK"/>
              <a:t>Fifth </a:t>
            </a:r>
            <a:r>
              <a:rPr lang="da-DK" err="1"/>
              <a:t>level</a:t>
            </a:r>
            <a:endParaRPr lang="da-DK"/>
          </a:p>
        </p:txBody>
      </p:sp>
      <p:sp>
        <p:nvSpPr>
          <p:cNvPr id="12" name="Pladsholder til tekst 8"/>
          <p:cNvSpPr>
            <a:spLocks noGrp="1"/>
          </p:cNvSpPr>
          <p:nvPr>
            <p:ph type="body" sz="quarter" idx="20" hasCustomPrompt="1"/>
          </p:nvPr>
        </p:nvSpPr>
        <p:spPr>
          <a:xfrm>
            <a:off x="566737" y="35892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7" name="Pladsholder til indhold 6"/>
          <p:cNvSpPr>
            <a:spLocks noGrp="1"/>
          </p:cNvSpPr>
          <p:nvPr>
            <p:ph sz="quarter" idx="28" hasCustomPrompt="1"/>
          </p:nvPr>
        </p:nvSpPr>
        <p:spPr>
          <a:xfrm>
            <a:off x="566737" y="3769199"/>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24"/>
          <p:cNvSpPr>
            <a:spLocks noGrp="1"/>
          </p:cNvSpPr>
          <p:nvPr>
            <p:ph type="body" sz="quarter" idx="22" hasCustomPrompt="1"/>
          </p:nvPr>
        </p:nvSpPr>
        <p:spPr>
          <a:xfrm>
            <a:off x="6291300" y="491395"/>
            <a:ext cx="5329199" cy="231848"/>
          </a:xfrm>
        </p:spPr>
        <p:txBody>
          <a:bodyPr tIns="54000"/>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1" name="Pladsholder til indhold 20"/>
          <p:cNvSpPr>
            <a:spLocks noGrp="1"/>
          </p:cNvSpPr>
          <p:nvPr>
            <p:ph sz="quarter" idx="29" hasCustomPrompt="1"/>
          </p:nvPr>
        </p:nvSpPr>
        <p:spPr>
          <a:xfrm>
            <a:off x="6290999" y="723243"/>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6"/>
          <p:cNvSpPr>
            <a:spLocks noGrp="1"/>
          </p:cNvSpPr>
          <p:nvPr>
            <p:ph type="body" sz="quarter" idx="23" hasCustomPrompt="1"/>
          </p:nvPr>
        </p:nvSpPr>
        <p:spPr>
          <a:xfrm>
            <a:off x="6291300" y="35892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3769199"/>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182875795"/>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260">
          <p15:clr>
            <a:srgbClr val="FBAE40"/>
          </p15:clr>
        </p15:guide>
        <p15:guide id="4" orient="horz" pos="204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re grafer/tabeller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4" name="Pladsholder til tekst 8"/>
          <p:cNvSpPr>
            <a:spLocks noGrp="1"/>
          </p:cNvSpPr>
          <p:nvPr>
            <p:ph type="body" sz="quarter" idx="20" hasCustomPrompt="1"/>
          </p:nvPr>
        </p:nvSpPr>
        <p:spPr>
          <a:xfrm>
            <a:off x="566737" y="1479600"/>
            <a:ext cx="5328000" cy="180000"/>
          </a:xfrm>
        </p:spPr>
        <p:txBody>
          <a:bodyPr/>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1659600"/>
            <a:ext cx="5327999"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4017600"/>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4197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1479600"/>
            <a:ext cx="5329200" cy="180000"/>
          </a:xfrm>
        </p:spPr>
        <p:txBody>
          <a:bodyPr/>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1659600"/>
            <a:ext cx="5329501"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4017600"/>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4197600"/>
            <a:ext cx="5329502" cy="2088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516301330"/>
      </p:ext>
    </p:extLst>
  </p:cSld>
  <p:clrMapOvr>
    <a:masterClrMapping/>
  </p:clrMapOvr>
  <p:extLst>
    <p:ext uri="{DCECCB84-F9BA-43D5-87BE-67443E8EF086}">
      <p15:sldGuideLst xmlns:p15="http://schemas.microsoft.com/office/powerpoint/2012/main">
        <p15:guide id="1" pos="3712">
          <p15:clr>
            <a:srgbClr val="FBAE40"/>
          </p15:clr>
        </p15:guide>
        <p15:guide id="2" pos="3963">
          <p15:clr>
            <a:srgbClr val="FBAE40"/>
          </p15:clr>
        </p15:guide>
        <p15:guide id="3" orient="horz" pos="2530">
          <p15:clr>
            <a:srgbClr val="FBAE40"/>
          </p15:clr>
        </p15:guide>
        <p15:guide id="4" orient="horz" pos="23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ire grafer/tabeller B">
    <p:spTree>
      <p:nvGrpSpPr>
        <p:cNvPr id="1" name=""/>
        <p:cNvGrpSpPr/>
        <p:nvPr/>
      </p:nvGrpSpPr>
      <p:grpSpPr>
        <a:xfrm>
          <a:off x="0" y="0"/>
          <a:ext cx="0" cy="0"/>
          <a:chOff x="0" y="0"/>
          <a:chExt cx="0" cy="0"/>
        </a:xfrm>
      </p:grpSpPr>
      <p:sp>
        <p:nvSpPr>
          <p:cNvPr id="14" name="Pladsholder til tekst 8"/>
          <p:cNvSpPr>
            <a:spLocks noGrp="1"/>
          </p:cNvSpPr>
          <p:nvPr>
            <p:ph type="body" sz="quarter" idx="20" hasCustomPrompt="1"/>
          </p:nvPr>
        </p:nvSpPr>
        <p:spPr>
          <a:xfrm>
            <a:off x="566737" y="490538"/>
            <a:ext cx="5328000" cy="232705"/>
          </a:xfrm>
        </p:spPr>
        <p:txBody>
          <a:bodyPr tIns="54000"/>
          <a:lstStyle>
            <a:lvl1pPr marL="0" indent="0">
              <a:spcBef>
                <a:spcPts val="0"/>
              </a:spcBef>
              <a:buFontTx/>
              <a:buNone/>
              <a:defRPr sz="1200">
                <a:latin typeface="+mj-lt"/>
              </a:defRPr>
            </a:lvl1pPr>
            <a:lvl2pPr marL="0" indent="0">
              <a:spcBef>
                <a:spcPts val="0"/>
              </a:spcBef>
              <a:buFontTx/>
              <a:buNone/>
              <a:defRPr sz="1200">
                <a:latin typeface="+mj-lt"/>
              </a:defRPr>
            </a:lvl2pPr>
            <a:lvl3pPr marL="0" indent="0">
              <a:spcBef>
                <a:spcPts val="0"/>
              </a:spcBef>
              <a:buFontTx/>
              <a:buNone/>
              <a:defRPr sz="1200">
                <a:latin typeface="+mj-lt"/>
              </a:defRPr>
            </a:lvl3pPr>
            <a:lvl4pPr marL="0" indent="0">
              <a:spcBef>
                <a:spcPts val="0"/>
              </a:spcBef>
              <a:buFontTx/>
              <a:buNone/>
              <a:defRPr sz="1200">
                <a:latin typeface="+mj-lt"/>
              </a:defRPr>
            </a:lvl4pPr>
            <a:lvl5pPr marL="0" indent="0">
              <a:spcBef>
                <a:spcPts val="0"/>
              </a:spcBef>
              <a:buFontTx/>
              <a:buNone/>
              <a:defRPr sz="1200">
                <a:latin typeface="+mj-lt"/>
              </a:defRPr>
            </a:lvl5pPr>
            <a:lvl6pPr marL="0" indent="0">
              <a:spcBef>
                <a:spcPts val="0"/>
              </a:spcBef>
              <a:buNone/>
              <a:defRPr sz="1200">
                <a:latin typeface="+mj-lt"/>
              </a:defRPr>
            </a:lvl6pPr>
            <a:lvl7pPr marL="0" indent="0">
              <a:spcBef>
                <a:spcPts val="0"/>
              </a:spcBef>
              <a:buNone/>
              <a:defRPr sz="1200">
                <a:latin typeface="+mj-lt"/>
              </a:defRPr>
            </a:lvl7pPr>
            <a:lvl8pPr marL="0" indent="0">
              <a:spcBef>
                <a:spcPts val="0"/>
              </a:spcBef>
              <a:buNone/>
              <a:defRPr sz="1200">
                <a:latin typeface="+mj-lt"/>
              </a:defRPr>
            </a:lvl8pPr>
            <a:lvl9pPr marL="0" indent="0">
              <a:spcBef>
                <a:spcPts val="0"/>
              </a:spcBef>
              <a:buNone/>
              <a:defRPr sz="1200">
                <a:latin typeface="+mj-lt"/>
              </a:defRPr>
            </a:lvl9pPr>
          </a:lstStyle>
          <a:p>
            <a:pPr lvl="0"/>
            <a:r>
              <a:rPr lang="da-DK"/>
              <a:t>Klik her for at tilføje overskrift</a:t>
            </a:r>
          </a:p>
        </p:txBody>
      </p:sp>
      <p:sp>
        <p:nvSpPr>
          <p:cNvPr id="21" name="Pladsholder til indhold 6"/>
          <p:cNvSpPr>
            <a:spLocks noGrp="1"/>
          </p:cNvSpPr>
          <p:nvPr>
            <p:ph sz="quarter" idx="28" hasCustomPrompt="1"/>
          </p:nvPr>
        </p:nvSpPr>
        <p:spPr>
          <a:xfrm>
            <a:off x="566737" y="722768"/>
            <a:ext cx="5327999" cy="2520475"/>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5" name="Pladsholder til tekst 24"/>
          <p:cNvSpPr>
            <a:spLocks noGrp="1"/>
          </p:cNvSpPr>
          <p:nvPr>
            <p:ph type="body" sz="quarter" idx="22" hasCustomPrompt="1"/>
          </p:nvPr>
        </p:nvSpPr>
        <p:spPr>
          <a:xfrm>
            <a:off x="565538" y="3589338"/>
            <a:ext cx="5329199" cy="180000"/>
          </a:xfrm>
        </p:spPr>
        <p:txBody>
          <a:bodyPr/>
          <a:lstStyle>
            <a:lvl1pPr marL="0" indent="0">
              <a:spcBef>
                <a:spcPts val="0"/>
              </a:spcBef>
              <a:buFontTx/>
              <a:buNone/>
              <a:defRPr sz="1200">
                <a:latin typeface="+mj-lt"/>
              </a:defRPr>
            </a:lvl1pPr>
            <a:lvl2pPr marL="266400" indent="0">
              <a:buFontTx/>
              <a:buNone/>
              <a:defRPr>
                <a:latin typeface="+mj-lt"/>
              </a:defRPr>
            </a:lvl2pPr>
            <a:lvl3pPr marL="489600" indent="0">
              <a:buFontTx/>
              <a:buNone/>
              <a:defRPr>
                <a:latin typeface="+mj-lt"/>
              </a:defRPr>
            </a:lvl3pPr>
            <a:lvl4pPr marL="709200" indent="0">
              <a:buFontTx/>
              <a:buNone/>
              <a:defRPr>
                <a:latin typeface="+mj-lt"/>
              </a:defRPr>
            </a:lvl4pPr>
            <a:lvl5pPr marL="914400" indent="0">
              <a:buFontTx/>
              <a:buNone/>
              <a:defRPr>
                <a:latin typeface="+mj-lt"/>
              </a:defRPr>
            </a:lvl5pPr>
          </a:lstStyle>
          <a:p>
            <a:pPr lvl="0"/>
            <a:r>
              <a:rPr lang="da-DK"/>
              <a:t>Klik her for at tilføje overskrift</a:t>
            </a:r>
          </a:p>
        </p:txBody>
      </p:sp>
      <p:sp>
        <p:nvSpPr>
          <p:cNvPr id="22" name="Pladsholder til indhold 20"/>
          <p:cNvSpPr>
            <a:spLocks noGrp="1"/>
          </p:cNvSpPr>
          <p:nvPr>
            <p:ph sz="quarter" idx="29" hasCustomPrompt="1"/>
          </p:nvPr>
        </p:nvSpPr>
        <p:spPr>
          <a:xfrm>
            <a:off x="566738" y="3769675"/>
            <a:ext cx="5329501" cy="252000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6"/>
          <p:cNvSpPr>
            <a:spLocks noGrp="1"/>
          </p:cNvSpPr>
          <p:nvPr>
            <p:ph type="body" sz="quarter" idx="23" hasCustomPrompt="1"/>
          </p:nvPr>
        </p:nvSpPr>
        <p:spPr>
          <a:xfrm>
            <a:off x="6291300" y="490538"/>
            <a:ext cx="5329200" cy="233062"/>
          </a:xfrm>
        </p:spPr>
        <p:txBody>
          <a:bodyPr tIns="54000"/>
          <a:lstStyle>
            <a:lvl1pPr marL="0" indent="0">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23" name="Pladsholder til indhold 22"/>
          <p:cNvSpPr>
            <a:spLocks noGrp="1"/>
          </p:cNvSpPr>
          <p:nvPr>
            <p:ph sz="quarter" idx="30" hasCustomPrompt="1"/>
          </p:nvPr>
        </p:nvSpPr>
        <p:spPr>
          <a:xfrm>
            <a:off x="6290998" y="722700"/>
            <a:ext cx="5329501" cy="2520474"/>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29" name="Pladsholder til tekst 28"/>
          <p:cNvSpPr>
            <a:spLocks noGrp="1"/>
          </p:cNvSpPr>
          <p:nvPr>
            <p:ph type="body" sz="quarter" idx="24" hasCustomPrompt="1"/>
          </p:nvPr>
        </p:nvSpPr>
        <p:spPr>
          <a:xfrm>
            <a:off x="6291299" y="3589338"/>
            <a:ext cx="5329201" cy="180000"/>
          </a:xfrm>
        </p:spPr>
        <p:txBody>
          <a:bodyPr/>
          <a:lstStyle>
            <a:lvl1pPr marL="0" indent="0">
              <a:spcBef>
                <a:spcPts val="0"/>
              </a:spcBef>
              <a:buNone/>
              <a:defRPr sz="1200">
                <a:latin typeface="+mj-lt"/>
              </a:defRPr>
            </a:lvl1pPr>
            <a:lvl2pPr marL="266400" indent="0">
              <a:buNone/>
              <a:defRPr sz="1200">
                <a:latin typeface="+mj-lt"/>
              </a:defRPr>
            </a:lvl2pPr>
            <a:lvl3pPr marL="489600" indent="0">
              <a:buNone/>
              <a:defRPr sz="1200">
                <a:latin typeface="+mj-lt"/>
              </a:defRPr>
            </a:lvl3pPr>
            <a:lvl4pPr marL="709200" indent="0">
              <a:buNone/>
              <a:defRPr sz="1200">
                <a:latin typeface="+mj-lt"/>
              </a:defRPr>
            </a:lvl4pPr>
            <a:lvl5pPr marL="914400" indent="0">
              <a:buNone/>
              <a:defRPr sz="1200">
                <a:latin typeface="+mj-lt"/>
              </a:defRPr>
            </a:lvl5pPr>
          </a:lstStyle>
          <a:p>
            <a:pPr lvl="0"/>
            <a:r>
              <a:rPr lang="da-DK"/>
              <a:t>Klik her for at tilføje overskrift</a:t>
            </a:r>
          </a:p>
        </p:txBody>
      </p:sp>
      <p:sp>
        <p:nvSpPr>
          <p:cNvPr id="19" name="Pladsholder til indhold 18"/>
          <p:cNvSpPr>
            <a:spLocks noGrp="1"/>
          </p:cNvSpPr>
          <p:nvPr>
            <p:ph sz="quarter" idx="31" hasCustomPrompt="1"/>
          </p:nvPr>
        </p:nvSpPr>
        <p:spPr>
          <a:xfrm>
            <a:off x="6290998" y="3769336"/>
            <a:ext cx="5329502" cy="2513990"/>
          </a:xfrm>
        </p:spPr>
        <p:txBody>
          <a:bodyPr/>
          <a:lstStyle>
            <a:lvl1pPr>
              <a:defRPr sz="1200"/>
            </a:lvl1pPr>
            <a:lvl2pPr>
              <a:defRPr sz="1200"/>
            </a:lvl2pPr>
            <a:lvl3pPr>
              <a:defRPr sz="1200"/>
            </a:lvl3pPr>
          </a:lstStyle>
          <a:p>
            <a:pPr lvl="0"/>
            <a:r>
              <a:rPr lang="da-DK" noProof="0"/>
              <a:t>Klik ikon for at indsætte graf eller tabel</a:t>
            </a:r>
            <a:endParaRPr lang="da-DK"/>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8"/>
          <p:cNvSpPr>
            <a:spLocks noGrp="1"/>
          </p:cNvSpPr>
          <p:nvPr>
            <p:ph type="body" sz="quarter" idx="19" hasCustomPrompt="1"/>
          </p:nvPr>
        </p:nvSpPr>
        <p:spPr>
          <a:xfrm>
            <a:off x="566737" y="5713364"/>
            <a:ext cx="5328001"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3" name="Date_DateCustomA"/>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1265645182"/>
      </p:ext>
    </p:extLst>
  </p:cSld>
  <p:clrMapOvr>
    <a:masterClrMapping/>
  </p:clrMapOvr>
  <p:extLst>
    <p:ext uri="{DCECCB84-F9BA-43D5-87BE-67443E8EF086}">
      <p15:sldGuideLst xmlns:p15="http://schemas.microsoft.com/office/powerpoint/2012/main">
        <p15:guide id="1" orient="horz" pos="2260">
          <p15:clr>
            <a:srgbClr val="FBAE40"/>
          </p15:clr>
        </p15:guide>
        <p15:guide id="2" pos="3963">
          <p15:clr>
            <a:srgbClr val="FBAE40"/>
          </p15:clr>
        </p15:guide>
        <p15:guide id="3" pos="3714">
          <p15:clr>
            <a:srgbClr val="FBAE40"/>
          </p15:clr>
        </p15:guide>
        <p15:guide id="4" orient="horz" pos="204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oces 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4000" y="1649412"/>
            <a:ext cx="5421312"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15910344-D98F-4088-9E70-777471F87830}"/>
              </a:ext>
            </a:extLst>
          </p:cNvPr>
          <p:cNvSpPr>
            <a:spLocks noGrp="1"/>
          </p:cNvSpPr>
          <p:nvPr>
            <p:ph type="body" sz="quarter" idx="27" hasCustomPrompt="1"/>
          </p:nvPr>
        </p:nvSpPr>
        <p:spPr>
          <a:xfrm>
            <a:off x="566737" y="5713200"/>
            <a:ext cx="5328000"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4" name="Pladsholder til tekst 33">
            <a:extLst>
              <a:ext uri="{FF2B5EF4-FFF2-40B4-BE49-F238E27FC236}">
                <a16:creationId xmlns:a16="http://schemas.microsoft.com/office/drawing/2014/main" id="{2D2FB7F4-5650-4CB4-9731-61968703EE58}"/>
              </a:ext>
            </a:extLst>
          </p:cNvPr>
          <p:cNvSpPr>
            <a:spLocks noGrp="1" noChangeAspect="1"/>
          </p:cNvSpPr>
          <p:nvPr>
            <p:ph type="body" sz="quarter" idx="28" hasCustomPrompt="1"/>
          </p:nvPr>
        </p:nvSpPr>
        <p:spPr>
          <a:xfrm>
            <a:off x="535302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35" name="Pladsholder til tekst 34">
            <a:extLst>
              <a:ext uri="{FF2B5EF4-FFF2-40B4-BE49-F238E27FC236}">
                <a16:creationId xmlns:a16="http://schemas.microsoft.com/office/drawing/2014/main" id="{B4A50140-3315-4CCC-A36A-2E63DDDF5EAA}"/>
              </a:ext>
            </a:extLst>
          </p:cNvPr>
          <p:cNvSpPr>
            <a:spLocks noGrp="1" noChangeAspect="1"/>
          </p:cNvSpPr>
          <p:nvPr>
            <p:ph type="body" sz="quarter" idx="30"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1576145132"/>
      </p:ext>
    </p:extLst>
  </p:cSld>
  <p:clrMapOvr>
    <a:masterClrMapping/>
  </p:clrMapOvr>
  <p:extLst>
    <p:ext uri="{DCECCB84-F9BA-43D5-87BE-67443E8EF086}">
      <p15:sldGuideLst xmlns:p15="http://schemas.microsoft.com/office/powerpoint/2012/main">
        <p15:guide id="1" pos="3771">
          <p15:clr>
            <a:srgbClr val="FBAE40"/>
          </p15:clr>
        </p15:guide>
        <p15:guide id="2" pos="3907">
          <p15:clr>
            <a:srgbClr val="FBAE40"/>
          </p15:clr>
        </p15:guide>
        <p15:guide id="3" orient="horz" pos="359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roces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2419" y="1649412"/>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49413"/>
            <a:ext cx="35424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2" name="Pladsholder til tekst 8">
            <a:extLst>
              <a:ext uri="{FF2B5EF4-FFF2-40B4-BE49-F238E27FC236}">
                <a16:creationId xmlns:a16="http://schemas.microsoft.com/office/drawing/2014/main" id="{0AD91091-22DD-4616-ACAA-F6C0B9D8D193}"/>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3" name="Pladsholder til tekst 12">
            <a:extLst>
              <a:ext uri="{FF2B5EF4-FFF2-40B4-BE49-F238E27FC236}">
                <a16:creationId xmlns:a16="http://schemas.microsoft.com/office/drawing/2014/main" id="{583FCB48-275B-4F14-B7DE-38BA20F227D1}"/>
              </a:ext>
            </a:extLst>
          </p:cNvPr>
          <p:cNvSpPr>
            <a:spLocks noGrp="1" noChangeAspect="1"/>
          </p:cNvSpPr>
          <p:nvPr>
            <p:ph type="body" sz="quarter" idx="28" hasCustomPrompt="1"/>
          </p:nvPr>
        </p:nvSpPr>
        <p:spPr>
          <a:xfrm>
            <a:off x="3472438"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14" name="Pladsholder til tekst 13">
            <a:extLst>
              <a:ext uri="{FF2B5EF4-FFF2-40B4-BE49-F238E27FC236}">
                <a16:creationId xmlns:a16="http://schemas.microsoft.com/office/drawing/2014/main" id="{97EB3273-2DEE-4A70-BD65-D1FB5C4D7E0C}"/>
              </a:ext>
            </a:extLst>
          </p:cNvPr>
          <p:cNvSpPr>
            <a:spLocks noGrp="1" noChangeAspect="1"/>
          </p:cNvSpPr>
          <p:nvPr>
            <p:ph type="body" sz="quarter" idx="30" hasCustomPrompt="1"/>
          </p:nvPr>
        </p:nvSpPr>
        <p:spPr>
          <a:xfrm>
            <a:off x="72330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2"/>
          </a:solidFill>
        </p:spPr>
        <p:txBody>
          <a:bodyPr wrap="square">
            <a:noAutofit/>
          </a:bodyPr>
          <a:lstStyle>
            <a:lvl1pPr marL="0" indent="0">
              <a:buNone/>
              <a:defRPr sz="100">
                <a:noFill/>
              </a:defRPr>
            </a:lvl1pPr>
          </a:lstStyle>
          <a:p>
            <a:pPr lvl="0"/>
            <a:r>
              <a:rPr lang="da-DK"/>
              <a:t>.</a:t>
            </a:r>
          </a:p>
        </p:txBody>
      </p:sp>
      <p:sp>
        <p:nvSpPr>
          <p:cNvPr id="24" name="Pladsholder til tekst 23">
            <a:extLst>
              <a:ext uri="{FF2B5EF4-FFF2-40B4-BE49-F238E27FC236}">
                <a16:creationId xmlns:a16="http://schemas.microsoft.com/office/drawing/2014/main" id="{4A92F823-343B-417C-B26C-C3159E538EBE}"/>
              </a:ext>
            </a:extLst>
          </p:cNvPr>
          <p:cNvSpPr>
            <a:spLocks noGrp="1" noChangeAspect="1"/>
          </p:cNvSpPr>
          <p:nvPr>
            <p:ph type="body" sz="quarter" idx="31"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563784744"/>
      </p:ext>
    </p:extLst>
  </p:cSld>
  <p:clrMapOvr>
    <a:masterClrMapping/>
  </p:clrMapOvr>
  <p:extLst>
    <p:ext uri="{DCECCB84-F9BA-43D5-87BE-67443E8EF086}">
      <p15:sldGuideLst xmlns:p15="http://schemas.microsoft.com/office/powerpoint/2012/main">
        <p15:guide id="1" pos="2723">
          <p15:clr>
            <a:srgbClr val="FBAE40"/>
          </p15:clr>
        </p15:guide>
        <p15:guide id="2" pos="5088">
          <p15:clr>
            <a:srgbClr val="FBAE40"/>
          </p15:clr>
        </p15:guide>
        <p15:guide id="3" orient="horz" pos="3598">
          <p15:clr>
            <a:srgbClr val="FBAE40"/>
          </p15:clr>
        </p15:guide>
        <p15:guide id="4" pos="2587">
          <p15:clr>
            <a:srgbClr val="FBAE40"/>
          </p15:clr>
        </p15:guide>
        <p15:guide id="5" pos="4954">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ces 1-4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3383725"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6200712"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9017700" y="1649413"/>
            <a:ext cx="2602800" cy="40680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0998B08E-A57F-4272-8EF7-59109E6456BC}"/>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26" name="Pladsholder til tekst 25">
            <a:extLst>
              <a:ext uri="{FF2B5EF4-FFF2-40B4-BE49-F238E27FC236}">
                <a16:creationId xmlns:a16="http://schemas.microsoft.com/office/drawing/2014/main" id="{DD1C6141-65FD-4EF8-AC05-D4269B38A457}"/>
              </a:ext>
            </a:extLst>
          </p:cNvPr>
          <p:cNvSpPr>
            <a:spLocks noGrp="1" noChangeAspect="1"/>
          </p:cNvSpPr>
          <p:nvPr>
            <p:ph type="body" sz="quarter" idx="28" hasCustomPrompt="1"/>
          </p:nvPr>
        </p:nvSpPr>
        <p:spPr>
          <a:xfrm>
            <a:off x="253656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7" name="Pladsholder til tekst 26">
            <a:extLst>
              <a:ext uri="{FF2B5EF4-FFF2-40B4-BE49-F238E27FC236}">
                <a16:creationId xmlns:a16="http://schemas.microsoft.com/office/drawing/2014/main" id="{B5630A30-E48E-4D26-8EBC-774C63A0A017}"/>
              </a:ext>
            </a:extLst>
          </p:cNvPr>
          <p:cNvSpPr>
            <a:spLocks noGrp="1" noChangeAspect="1"/>
          </p:cNvSpPr>
          <p:nvPr>
            <p:ph type="body" sz="quarter" idx="30" hasCustomPrompt="1"/>
          </p:nvPr>
        </p:nvSpPr>
        <p:spPr>
          <a:xfrm>
            <a:off x="5356236"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8" name="Pladsholder til tekst 27">
            <a:extLst>
              <a:ext uri="{FF2B5EF4-FFF2-40B4-BE49-F238E27FC236}">
                <a16:creationId xmlns:a16="http://schemas.microsoft.com/office/drawing/2014/main" id="{BBADA127-AD9F-448D-80DA-7DF9F1DA487F}"/>
              </a:ext>
            </a:extLst>
          </p:cNvPr>
          <p:cNvSpPr>
            <a:spLocks noGrp="1" noChangeAspect="1"/>
          </p:cNvSpPr>
          <p:nvPr>
            <p:ph type="body" sz="quarter" idx="31" hasCustomPrompt="1"/>
          </p:nvPr>
        </p:nvSpPr>
        <p:spPr>
          <a:xfrm>
            <a:off x="8170689"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9" name="Pladsholder til tekst 28">
            <a:extLst>
              <a:ext uri="{FF2B5EF4-FFF2-40B4-BE49-F238E27FC236}">
                <a16:creationId xmlns:a16="http://schemas.microsoft.com/office/drawing/2014/main" id="{7322669D-E733-4B18-80C7-DA86AA3F31C7}"/>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800933845"/>
      </p:ext>
    </p:extLst>
  </p:cSld>
  <p:clrMapOvr>
    <a:masterClrMapping/>
  </p:clrMapOvr>
  <p:extLst>
    <p:ext uri="{DCECCB84-F9BA-43D5-87BE-67443E8EF086}">
      <p15:sldGuideLst xmlns:p15="http://schemas.microsoft.com/office/powerpoint/2012/main">
        <p15:guide id="1" pos="2131">
          <p15:clr>
            <a:srgbClr val="FBAE40"/>
          </p15:clr>
        </p15:guide>
        <p15:guide id="2" pos="3905">
          <p15:clr>
            <a:srgbClr val="FBAE40"/>
          </p15:clr>
        </p15:guide>
        <p15:guide id="3" pos="5680">
          <p15:clr>
            <a:srgbClr val="FBAE40"/>
          </p15:clr>
        </p15:guide>
        <p15:guide id="4" orient="horz" pos="3598">
          <p15:clr>
            <a:srgbClr val="FBAE40"/>
          </p15:clr>
        </p15:guide>
        <p15:guide id="5" pos="1995">
          <p15:clr>
            <a:srgbClr val="FBAE40"/>
          </p15:clr>
        </p15:guide>
        <p15:guide id="6" pos="3771">
          <p15:clr>
            <a:srgbClr val="FBAE40"/>
          </p15:clr>
        </p15:guide>
        <p15:guide id="7" pos="55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8"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8" y="1659600"/>
            <a:ext cx="6256800" cy="4626000"/>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9" name="Pladsholder til billede 11">
            <a:extLst>
              <a:ext uri="{FF2B5EF4-FFF2-40B4-BE49-F238E27FC236}">
                <a16:creationId xmlns:a16="http://schemas.microsoft.com/office/drawing/2014/main" id="{12430791-DEE4-4F98-AA3B-D5B6DF9604EC}"/>
              </a:ext>
            </a:extLst>
          </p:cNvPr>
          <p:cNvSpPr>
            <a:spLocks noGrp="1"/>
          </p:cNvSpPr>
          <p:nvPr>
            <p:ph type="pic" sz="quarter" idx="13" hasCustomPrompt="1"/>
          </p:nvPr>
        </p:nvSpPr>
        <p:spPr>
          <a:xfrm>
            <a:off x="7256463" y="1"/>
            <a:ext cx="4933137" cy="6285142"/>
          </a:xfrm>
          <a:prstGeom prst="rect">
            <a:avLst/>
          </a:prstGeom>
          <a:blipFill>
            <a:blip r:embed="rId2"/>
            <a:stretch>
              <a:fillRect/>
            </a:stretch>
          </a:blipFill>
        </p:spPr>
        <p:txBody>
          <a:bodyPr wrap="square" lIns="648000" tIns="468000" rIns="648000" anchor="t" anchorCtr="0">
            <a:noAutofit/>
          </a:bodyPr>
          <a:lstStyle>
            <a:lvl1pPr marL="0" indent="0" algn="ctr">
              <a:spcBef>
                <a:spcPts val="0"/>
              </a:spcBef>
              <a:buNone/>
              <a:defRPr sz="1400"/>
            </a:lvl1pPr>
          </a:lstStyle>
          <a:p>
            <a:r>
              <a:rPr lang="da-DK"/>
              <a:t>Klik på denne pladsholder og indsæt billede via Images Library </a:t>
            </a:r>
          </a:p>
        </p:txBody>
      </p:sp>
      <p:sp>
        <p:nvSpPr>
          <p:cNvPr id="11"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spcBef>
                <a:spcPts val="0"/>
              </a:spcBef>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p>
            <a:endParaRPr lang="da-DK" noProof="0"/>
          </a:p>
        </p:txBody>
      </p:sp>
      <p:sp>
        <p:nvSpPr>
          <p:cNvPr id="5" name="FLD_PresentationTitle"/>
          <p:cNvSpPr>
            <a:spLocks noGrp="1"/>
          </p:cNvSpPr>
          <p:nvPr>
            <p:ph type="ftr" sz="quarter" idx="11"/>
          </p:nvPr>
        </p:nvSpPr>
        <p:spPr>
          <a:xfrm>
            <a:off x="7256464" y="6443249"/>
            <a:ext cx="3284536" cy="180000"/>
          </a:xfrm>
        </p:spPr>
        <p:txBody>
          <a:bodyPr/>
          <a:lstStyle/>
          <a:p>
            <a:endParaRPr lang="da-DK" noProof="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
        <p:nvSpPr>
          <p:cNvPr id="12" name="Tekstfelt 11">
            <a:extLst>
              <a:ext uri="{FF2B5EF4-FFF2-40B4-BE49-F238E27FC236}">
                <a16:creationId xmlns:a16="http://schemas.microsoft.com/office/drawing/2014/main" id="{DB218F4F-A0B3-402C-ABE2-4B9E9C71B91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3" name="Billede 12">
            <a:extLst>
              <a:ext uri="{FF2B5EF4-FFF2-40B4-BE49-F238E27FC236}">
                <a16:creationId xmlns:a16="http://schemas.microsoft.com/office/drawing/2014/main" id="{3C8555EB-13AC-469D-9978-8DC48247DC56}"/>
              </a:ext>
            </a:extLst>
          </p:cNvPr>
          <p:cNvPicPr>
            <a:picLocks noChangeAspect="1"/>
          </p:cNvPicPr>
          <p:nvPr userDrawn="1"/>
        </p:nvPicPr>
        <p:blipFill>
          <a:blip r:embed="rId3"/>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4101685414"/>
      </p:ext>
    </p:extLst>
  </p:cSld>
  <p:clrMapOvr>
    <a:masterClrMapping/>
  </p:clrMapOvr>
  <p:extLst>
    <p:ext uri="{DCECCB84-F9BA-43D5-87BE-67443E8EF086}">
      <p15:sldGuideLst xmlns:p15="http://schemas.microsoft.com/office/powerpoint/2012/main">
        <p15:guide id="3" pos="4297" userDrawn="1">
          <p15:clr>
            <a:srgbClr val="FBAE40"/>
          </p15:clr>
        </p15:guide>
        <p15:guide id="4" pos="4571"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ces 1-4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6202800" y="1649412"/>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6202800" y="3772800"/>
            <a:ext cx="5425200" cy="1933200"/>
          </a:xfrm>
          <a:solidFill>
            <a:srgbClr val="EDE8E6"/>
          </a:solidFill>
        </p:spPr>
        <p:txBody>
          <a:bodyPr lIns="216000" tIns="216000" rIns="216000" bIns="216000"/>
          <a:lstStyle>
            <a:lvl1pPr marL="0" indent="0">
              <a:spcBef>
                <a:spcPts val="0"/>
              </a:spcBef>
              <a:spcAft>
                <a:spcPts val="1200"/>
              </a:spcAft>
              <a:buFont typeface="Arial" panose="020B0604020202020204" pitchFamily="34" charset="0"/>
              <a:buChar char="​"/>
              <a:defRPr sz="2000">
                <a:solidFill>
                  <a:schemeClr val="accent1"/>
                </a:solidFill>
                <a:latin typeface="+mj-lt"/>
              </a:defRPr>
            </a:lvl1pPr>
            <a:lvl2pPr marL="0" indent="0">
              <a:spcBef>
                <a:spcPts val="0"/>
              </a:spcBef>
              <a:buFont typeface="Arial" panose="020B0604020202020204" pitchFamily="34" charset="0"/>
              <a:buChar char="​"/>
              <a:defRPr>
                <a:solidFill>
                  <a:srgbClr val="07094A"/>
                </a:solidFill>
                <a:latin typeface="+mn-lt"/>
              </a:defRPr>
            </a:lvl2pPr>
            <a:lvl3pPr marL="0" indent="0">
              <a:spcBef>
                <a:spcPts val="0"/>
              </a:spcBef>
              <a:buFont typeface="Arial" panose="020B0604020202020204" pitchFamily="34" charset="0"/>
              <a:buChar char="​"/>
              <a:defRPr sz="1600">
                <a:solidFill>
                  <a:srgbClr val="07094A"/>
                </a:solidFill>
                <a:latin typeface="+mn-lt"/>
              </a:defRPr>
            </a:lvl3pPr>
            <a:lvl4pPr marL="0" indent="0">
              <a:spcBef>
                <a:spcPts val="0"/>
              </a:spcBef>
              <a:spcAft>
                <a:spcPts val="0"/>
              </a:spcAft>
              <a:buFont typeface="Arial" panose="020B0604020202020204" pitchFamily="34" charset="0"/>
              <a:buChar char="​"/>
              <a:defRPr sz="1600">
                <a:solidFill>
                  <a:srgbClr val="07094A"/>
                </a:solidFill>
                <a:latin typeface="+mn-lt"/>
              </a:defRPr>
            </a:lvl4pPr>
            <a:lvl5pPr marL="0" indent="0">
              <a:spcBef>
                <a:spcPts val="0"/>
              </a:spcBef>
              <a:spcAft>
                <a:spcPts val="0"/>
              </a:spcAft>
              <a:buFont typeface="Arial" panose="020B0604020202020204" pitchFamily="34" charset="0"/>
              <a:buChar char="​"/>
              <a:defRPr sz="1600">
                <a:solidFill>
                  <a:srgbClr val="07094A"/>
                </a:solidFill>
                <a:latin typeface="+mn-lt"/>
              </a:defRPr>
            </a:lvl5pPr>
            <a:lvl6pPr marL="0" indent="0">
              <a:spcBef>
                <a:spcPts val="0"/>
              </a:spcBef>
              <a:spcAft>
                <a:spcPts val="0"/>
              </a:spcAft>
              <a:buFont typeface="Arial" panose="020B0604020202020204" pitchFamily="34" charset="0"/>
              <a:buChar char="​"/>
              <a:defRPr sz="16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3" name="Pladsholder til tekst 8">
            <a:extLst>
              <a:ext uri="{FF2B5EF4-FFF2-40B4-BE49-F238E27FC236}">
                <a16:creationId xmlns:a16="http://schemas.microsoft.com/office/drawing/2014/main" id="{294E631B-40AB-4F4A-BE9F-58783B980A61}"/>
              </a:ext>
            </a:extLst>
          </p:cNvPr>
          <p:cNvSpPr>
            <a:spLocks noGrp="1"/>
          </p:cNvSpPr>
          <p:nvPr>
            <p:ph type="body" sz="quarter" idx="27" hasCustomPrompt="1"/>
          </p:nvPr>
        </p:nvSpPr>
        <p:spPr>
          <a:xfrm>
            <a:off x="566736" y="5713200"/>
            <a:ext cx="11052177"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14" name="Pladsholder til tekst 13">
            <a:extLst>
              <a:ext uri="{FF2B5EF4-FFF2-40B4-BE49-F238E27FC236}">
                <a16:creationId xmlns:a16="http://schemas.microsoft.com/office/drawing/2014/main" id="{F7E83A30-A7EF-463C-B0A3-70034B2D2C20}"/>
              </a:ext>
            </a:extLst>
          </p:cNvPr>
          <p:cNvSpPr>
            <a:spLocks noGrp="1" noChangeAspect="1"/>
          </p:cNvSpPr>
          <p:nvPr>
            <p:ph type="body" sz="quarter" idx="28" hasCustomPrompt="1"/>
          </p:nvPr>
        </p:nvSpPr>
        <p:spPr>
          <a:xfrm>
            <a:off x="5353200"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5" name="Pladsholder til tekst 14">
            <a:extLst>
              <a:ext uri="{FF2B5EF4-FFF2-40B4-BE49-F238E27FC236}">
                <a16:creationId xmlns:a16="http://schemas.microsoft.com/office/drawing/2014/main" id="{56524D4E-ECCA-48C7-9B43-1BE4E1CCE2E2}"/>
              </a:ext>
            </a:extLst>
          </p:cNvPr>
          <p:cNvSpPr>
            <a:spLocks noGrp="1" noChangeAspect="1"/>
          </p:cNvSpPr>
          <p:nvPr>
            <p:ph type="body" sz="quarter" idx="30" hasCustomPrompt="1"/>
          </p:nvPr>
        </p:nvSpPr>
        <p:spPr>
          <a:xfrm>
            <a:off x="10986433" y="3097498"/>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6" name="Pladsholder til tekst 15">
            <a:extLst>
              <a:ext uri="{FF2B5EF4-FFF2-40B4-BE49-F238E27FC236}">
                <a16:creationId xmlns:a16="http://schemas.microsoft.com/office/drawing/2014/main" id="{1821E93E-B7B8-4CBB-BA1D-5AE31077ACD3}"/>
              </a:ext>
            </a:extLst>
          </p:cNvPr>
          <p:cNvSpPr>
            <a:spLocks noGrp="1" noChangeAspect="1"/>
          </p:cNvSpPr>
          <p:nvPr>
            <p:ph type="body" sz="quarter" idx="31" hasCustomPrompt="1"/>
          </p:nvPr>
        </p:nvSpPr>
        <p:spPr>
          <a:xfrm>
            <a:off x="53532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1B6910BC-27A1-49F4-A508-FC0A33D54923}"/>
              </a:ext>
            </a:extLst>
          </p:cNvPr>
          <p:cNvSpPr>
            <a:spLocks noGrp="1" noChangeAspect="1"/>
          </p:cNvSpPr>
          <p:nvPr>
            <p:ph type="body" sz="quarter" idx="32"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615712974"/>
      </p:ext>
    </p:extLst>
  </p:cSld>
  <p:clrMapOvr>
    <a:masterClrMapping/>
  </p:clrMapOvr>
  <p:extLst>
    <p:ext uri="{DCECCB84-F9BA-43D5-87BE-67443E8EF086}">
      <p15:sldGuideLst xmlns:p15="http://schemas.microsoft.com/office/powerpoint/2012/main">
        <p15:guide id="2" pos="3773">
          <p15:clr>
            <a:srgbClr val="FBAE40"/>
          </p15:clr>
        </p15:guide>
        <p15:guide id="3" pos="3907">
          <p15:clr>
            <a:srgbClr val="FBAE40"/>
          </p15:clr>
        </p15:guide>
        <p15:guide id="4" orient="horz" pos="2256">
          <p15:clr>
            <a:srgbClr val="FBAE40"/>
          </p15:clr>
        </p15:guide>
        <p15:guide id="5" orient="horz" pos="2376">
          <p15:clr>
            <a:srgbClr val="FBAE40"/>
          </p15:clr>
        </p15:guide>
        <p15:guide id="6" orient="horz" pos="359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oces 1-4 (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rgbClr val="07094A"/>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566738" y="27432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566738" y="38340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solidFill>
                  <a:srgbClr val="07094A"/>
                </a:solidFill>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4917600"/>
            <a:ext cx="3542400" cy="975600"/>
          </a:xfrm>
          <a:solidFill>
            <a:srgbClr val="EDE8E6"/>
          </a:solidFill>
        </p:spPr>
        <p:txBody>
          <a:bodyPr lIns="144000" tIns="144000" rIns="108000" bIns="144000"/>
          <a:lstStyle>
            <a:lvl1pPr marL="0" indent="0">
              <a:spcBef>
                <a:spcPts val="0"/>
              </a:spcBef>
              <a:spcAft>
                <a:spcPts val="600"/>
              </a:spcAft>
              <a:buFont typeface="Arial" panose="020B0604020202020204" pitchFamily="34" charset="0"/>
              <a:buChar char="​"/>
              <a:defRPr sz="1400">
                <a:solidFill>
                  <a:schemeClr val="accent1"/>
                </a:solidFill>
                <a:latin typeface="+mj-lt"/>
              </a:defRPr>
            </a:lvl1pPr>
            <a:lvl2pPr marL="0" indent="0">
              <a:spcBef>
                <a:spcPts val="0"/>
              </a:spcBef>
              <a:buFont typeface="Arial" panose="020B0604020202020204" pitchFamily="34" charset="0"/>
              <a:buChar char="​"/>
              <a:defRPr sz="1200">
                <a:solidFill>
                  <a:schemeClr val="tx2"/>
                </a:solidFill>
                <a:latin typeface="+mn-lt"/>
              </a:defRPr>
            </a:lvl2pPr>
            <a:lvl3pPr marL="0" indent="0">
              <a:spcBef>
                <a:spcPts val="0"/>
              </a:spcBef>
              <a:buFont typeface="Arial" panose="020B0604020202020204" pitchFamily="34" charset="0"/>
              <a:buChar char="​"/>
              <a:defRPr sz="1200">
                <a:latin typeface="+mn-lt"/>
              </a:defRPr>
            </a:lvl3pPr>
            <a:lvl4pPr marL="0" indent="0">
              <a:spcBef>
                <a:spcPts val="0"/>
              </a:spcBef>
              <a:spcAft>
                <a:spcPts val="0"/>
              </a:spcAft>
              <a:buFont typeface="Arial" panose="020B0604020202020204" pitchFamily="34" charset="0"/>
              <a:buChar char="​"/>
              <a:defRPr sz="1400">
                <a:solidFill>
                  <a:schemeClr val="tx2"/>
                </a:solidFill>
                <a:latin typeface="+mn-lt"/>
              </a:defRPr>
            </a:lvl4pPr>
            <a:lvl5pPr marL="0" indent="0">
              <a:spcBef>
                <a:spcPts val="0"/>
              </a:spcBef>
              <a:spcAft>
                <a:spcPts val="0"/>
              </a:spcAft>
              <a:buFont typeface="Arial" panose="020B0604020202020204" pitchFamily="34" charset="0"/>
              <a:buChar char="​"/>
              <a:defRPr sz="1400">
                <a:solidFill>
                  <a:schemeClr val="tx2"/>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3</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893200"/>
            <a:ext cx="5328000" cy="45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Pladsholder til tekst 14">
            <a:extLst>
              <a:ext uri="{FF2B5EF4-FFF2-40B4-BE49-F238E27FC236}">
                <a16:creationId xmlns:a16="http://schemas.microsoft.com/office/drawing/2014/main" id="{0ECE9455-FDBF-41BB-BDEA-83FD5675D9B0}"/>
              </a:ext>
            </a:extLst>
          </p:cNvPr>
          <p:cNvSpPr>
            <a:spLocks noGrp="1" noChangeAspect="1"/>
          </p:cNvSpPr>
          <p:nvPr>
            <p:ph type="body" sz="quarter" idx="28" hasCustomPrompt="1"/>
          </p:nvPr>
        </p:nvSpPr>
        <p:spPr>
          <a:xfrm rot="10800000">
            <a:off x="3619921" y="2241646"/>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7" name="Pladsholder til tekst 16">
            <a:extLst>
              <a:ext uri="{FF2B5EF4-FFF2-40B4-BE49-F238E27FC236}">
                <a16:creationId xmlns:a16="http://schemas.microsoft.com/office/drawing/2014/main" id="{7F564C52-353F-4A12-9E55-78252187EEEB}"/>
              </a:ext>
            </a:extLst>
          </p:cNvPr>
          <p:cNvSpPr>
            <a:spLocks noGrp="1" noChangeAspect="1"/>
          </p:cNvSpPr>
          <p:nvPr>
            <p:ph type="body" sz="quarter" idx="30" hasCustomPrompt="1"/>
          </p:nvPr>
        </p:nvSpPr>
        <p:spPr>
          <a:xfrm rot="5400000">
            <a:off x="3633815" y="3337921"/>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9C2E12E1-A011-4BF6-B348-EE7E10ED9B1C}"/>
              </a:ext>
            </a:extLst>
          </p:cNvPr>
          <p:cNvSpPr>
            <a:spLocks noGrp="1" noChangeAspect="1"/>
          </p:cNvSpPr>
          <p:nvPr>
            <p:ph type="body" sz="quarter" idx="31" hasCustomPrompt="1"/>
          </p:nvPr>
        </p:nvSpPr>
        <p:spPr>
          <a:xfrm>
            <a:off x="3640162" y="4419734"/>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E121F1BE-6B59-4441-9D6F-B8C285E6EDD0}"/>
              </a:ext>
            </a:extLst>
          </p:cNvPr>
          <p:cNvSpPr>
            <a:spLocks noGrp="1" noChangeAspect="1"/>
          </p:cNvSpPr>
          <p:nvPr>
            <p:ph type="body" sz="quarter" idx="32" hasCustomPrompt="1"/>
          </p:nvPr>
        </p:nvSpPr>
        <p:spPr>
          <a:xfrm rot="-5400000">
            <a:off x="3633345" y="5493019"/>
            <a:ext cx="342201" cy="249934"/>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1449661252"/>
      </p:ext>
    </p:extLst>
  </p:cSld>
  <p:clrMapOvr>
    <a:masterClrMapping/>
  </p:clrMapOvr>
  <p:extLst>
    <p:ext uri="{DCECCB84-F9BA-43D5-87BE-67443E8EF086}">
      <p15:sldGuideLst xmlns:p15="http://schemas.microsoft.com/office/powerpoint/2012/main">
        <p15:guide id="1" pos="2587">
          <p15:clr>
            <a:srgbClr val="FBAE40"/>
          </p15:clr>
        </p15:guide>
        <p15:guide id="2" orient="horz" pos="1653">
          <p15:clr>
            <a:srgbClr val="FBAE40"/>
          </p15:clr>
        </p15:guide>
        <p15:guide id="3" orient="horz" pos="1726">
          <p15:clr>
            <a:srgbClr val="FBAE40"/>
          </p15:clr>
        </p15:guide>
        <p15:guide id="4" orient="horz" pos="2344">
          <p15:clr>
            <a:srgbClr val="FBAE40"/>
          </p15:clr>
        </p15:guide>
        <p15:guide id="5" orient="horz" pos="2413">
          <p15:clr>
            <a:srgbClr val="FBAE40"/>
          </p15:clr>
        </p15:guide>
        <p15:guide id="6" orient="horz" pos="3030">
          <p15:clr>
            <a:srgbClr val="FBAE40"/>
          </p15:clr>
        </p15:guide>
        <p15:guide id="7" orient="horz" pos="3094">
          <p15:clr>
            <a:srgbClr val="FBAE40"/>
          </p15:clr>
        </p15:guide>
        <p15:guide id="8" orient="horz" pos="371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oces 1-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A21D-F2ED-4742-A02D-08623720AE5C}"/>
              </a:ext>
            </a:extLst>
          </p:cNvPr>
          <p:cNvSpPr>
            <a:spLocks noGrp="1"/>
          </p:cNvSpPr>
          <p:nvPr>
            <p:ph type="title" hasCustomPrompt="1"/>
          </p:nvPr>
        </p:nvSpPr>
        <p:spPr/>
        <p:txBody>
          <a:bodyPr/>
          <a:lstStyle/>
          <a:p>
            <a:r>
              <a:rPr lang="da-DK"/>
              <a:t>Klik for at redigere i master</a:t>
            </a:r>
          </a:p>
        </p:txBody>
      </p:sp>
      <p:sp>
        <p:nvSpPr>
          <p:cNvPr id="6" name="Pladsholder til tekst 2">
            <a:extLst>
              <a:ext uri="{FF2B5EF4-FFF2-40B4-BE49-F238E27FC236}">
                <a16:creationId xmlns:a16="http://schemas.microsoft.com/office/drawing/2014/main" id="{D341CC3A-C02D-44B5-9E39-BFA556B4152C}"/>
              </a:ext>
            </a:extLst>
          </p:cNvPr>
          <p:cNvSpPr>
            <a:spLocks noGrp="1"/>
          </p:cNvSpPr>
          <p:nvPr>
            <p:ph type="body" sz="quarter" idx="20" hasCustomPrompt="1"/>
          </p:nvPr>
        </p:nvSpPr>
        <p:spPr>
          <a:xfrm>
            <a:off x="566738" y="1649413"/>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3">
            <a:extLst>
              <a:ext uri="{FF2B5EF4-FFF2-40B4-BE49-F238E27FC236}">
                <a16:creationId xmlns:a16="http://schemas.microsoft.com/office/drawing/2014/main" id="{EBE0938F-AD61-4860-8C74-510C905037F4}"/>
              </a:ext>
            </a:extLst>
          </p:cNvPr>
          <p:cNvSpPr>
            <a:spLocks noGrp="1"/>
          </p:cNvSpPr>
          <p:nvPr>
            <p:ph type="body" sz="quarter" idx="21" hasCustomPrompt="1"/>
          </p:nvPr>
        </p:nvSpPr>
        <p:spPr>
          <a:xfrm>
            <a:off x="4323600" y="1649412"/>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4">
            <a:extLst>
              <a:ext uri="{FF2B5EF4-FFF2-40B4-BE49-F238E27FC236}">
                <a16:creationId xmlns:a16="http://schemas.microsoft.com/office/drawing/2014/main" id="{B573C035-FC84-4E84-902F-3C2EDE25488A}"/>
              </a:ext>
            </a:extLst>
          </p:cNvPr>
          <p:cNvSpPr>
            <a:spLocks noGrp="1"/>
          </p:cNvSpPr>
          <p:nvPr>
            <p:ph type="body" sz="quarter" idx="22" hasCustomPrompt="1"/>
          </p:nvPr>
        </p:nvSpPr>
        <p:spPr>
          <a:xfrm>
            <a:off x="8078100" y="1653101"/>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a:extLst>
              <a:ext uri="{FF2B5EF4-FFF2-40B4-BE49-F238E27FC236}">
                <a16:creationId xmlns:a16="http://schemas.microsoft.com/office/drawing/2014/main" id="{DA17ED37-7C39-42DD-8357-6FB5AB173D8B}"/>
              </a:ext>
            </a:extLst>
          </p:cNvPr>
          <p:cNvSpPr>
            <a:spLocks noGrp="1"/>
          </p:cNvSpPr>
          <p:nvPr>
            <p:ph type="body" sz="quarter" idx="23" hasCustomPrompt="1"/>
          </p:nvPr>
        </p:nvSpPr>
        <p:spPr>
          <a:xfrm>
            <a:off x="566738"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6">
            <a:extLst>
              <a:ext uri="{FF2B5EF4-FFF2-40B4-BE49-F238E27FC236}">
                <a16:creationId xmlns:a16="http://schemas.microsoft.com/office/drawing/2014/main" id="{AD4D3C8A-F9AA-4F78-9B38-6CDC06AE759D}"/>
              </a:ext>
            </a:extLst>
          </p:cNvPr>
          <p:cNvSpPr>
            <a:spLocks noGrp="1"/>
          </p:cNvSpPr>
          <p:nvPr>
            <p:ph type="body" sz="quarter" idx="25" hasCustomPrompt="1"/>
          </p:nvPr>
        </p:nvSpPr>
        <p:spPr>
          <a:xfrm>
            <a:off x="43236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7">
            <a:extLst>
              <a:ext uri="{FF2B5EF4-FFF2-40B4-BE49-F238E27FC236}">
                <a16:creationId xmlns:a16="http://schemas.microsoft.com/office/drawing/2014/main" id="{0A33F85D-1870-4E2B-AC35-8C5DE60C5081}"/>
              </a:ext>
            </a:extLst>
          </p:cNvPr>
          <p:cNvSpPr>
            <a:spLocks noGrp="1"/>
          </p:cNvSpPr>
          <p:nvPr>
            <p:ph type="body" sz="quarter" idx="26" hasCustomPrompt="1"/>
          </p:nvPr>
        </p:nvSpPr>
        <p:spPr>
          <a:xfrm>
            <a:off x="8078100" y="3780000"/>
            <a:ext cx="3542400" cy="1933200"/>
          </a:xfrm>
          <a:solidFill>
            <a:srgbClr val="EDE8E6"/>
          </a:solidFill>
        </p:spPr>
        <p:txBody>
          <a:bodyPr lIns="216000" tIns="216000" rIns="216000" bIns="216000"/>
          <a:lstStyle>
            <a:lvl1pPr marL="0" indent="0">
              <a:spcBef>
                <a:spcPts val="0"/>
              </a:spcBef>
              <a:spcAft>
                <a:spcPts val="600"/>
              </a:spcAft>
              <a:buFont typeface="Arial" panose="020B0604020202020204" pitchFamily="34" charset="0"/>
              <a:buChar char="​"/>
              <a:defRPr sz="1600">
                <a:solidFill>
                  <a:schemeClr val="accent1"/>
                </a:solidFill>
                <a:latin typeface="+mj-lt"/>
              </a:defRPr>
            </a:lvl1pPr>
            <a:lvl2pPr marL="0" indent="0">
              <a:spcBef>
                <a:spcPts val="0"/>
              </a:spcBef>
              <a:buFont typeface="Arial" panose="020B0604020202020204" pitchFamily="34" charset="0"/>
              <a:buChar char="​"/>
              <a:defRPr sz="1400">
                <a:solidFill>
                  <a:srgbClr val="07094A"/>
                </a:solidFill>
                <a:latin typeface="+mn-lt"/>
              </a:defRPr>
            </a:lvl2pPr>
            <a:lvl3pPr marL="0" indent="0">
              <a:spcBef>
                <a:spcPts val="0"/>
              </a:spcBef>
              <a:buFont typeface="Arial" panose="020B0604020202020204" pitchFamily="34" charset="0"/>
              <a:buChar char="​"/>
              <a:defRPr sz="1400">
                <a:solidFill>
                  <a:srgbClr val="07094A"/>
                </a:solidFill>
                <a:latin typeface="+mn-lt"/>
              </a:defRPr>
            </a:lvl3pPr>
            <a:lvl4pPr marL="0" indent="0">
              <a:spcBef>
                <a:spcPts val="0"/>
              </a:spcBef>
              <a:spcAft>
                <a:spcPts val="0"/>
              </a:spcAft>
              <a:buFont typeface="Arial" panose="020B0604020202020204" pitchFamily="34" charset="0"/>
              <a:buChar char="​"/>
              <a:defRPr sz="1400">
                <a:solidFill>
                  <a:srgbClr val="07094A"/>
                </a:solidFill>
                <a:latin typeface="+mn-lt"/>
              </a:defRPr>
            </a:lvl4pPr>
            <a:lvl5pPr marL="0" indent="0">
              <a:spcBef>
                <a:spcPts val="0"/>
              </a:spcBef>
              <a:spcAft>
                <a:spcPts val="0"/>
              </a:spcAft>
              <a:buFont typeface="Arial" panose="020B0604020202020204" pitchFamily="34" charset="0"/>
              <a:buChar char="​"/>
              <a:defRPr sz="1400">
                <a:solidFill>
                  <a:srgbClr val="07094A"/>
                </a:solidFill>
                <a:latin typeface="+mn-lt"/>
              </a:defRPr>
            </a:lvl5pPr>
            <a:lvl6pPr marL="0" indent="0">
              <a:spcBef>
                <a:spcPts val="0"/>
              </a:spcBef>
              <a:spcAft>
                <a:spcPts val="0"/>
              </a:spcAft>
              <a:buFont typeface="Arial" panose="020B0604020202020204" pitchFamily="34" charset="0"/>
              <a:buChar char="​"/>
              <a:defRPr sz="1400">
                <a:solidFill>
                  <a:schemeClr val="tx2"/>
                </a:solidFill>
                <a:latin typeface="+mn-lt"/>
              </a:defRPr>
            </a:lvl6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6" name="Pladsholder til tekst 8">
            <a:extLst>
              <a:ext uri="{FF2B5EF4-FFF2-40B4-BE49-F238E27FC236}">
                <a16:creationId xmlns:a16="http://schemas.microsoft.com/office/drawing/2014/main" id="{40C15B35-D07A-49F1-B95E-FFF89CD8E71D}"/>
              </a:ext>
            </a:extLst>
          </p:cNvPr>
          <p:cNvSpPr>
            <a:spLocks noGrp="1"/>
          </p:cNvSpPr>
          <p:nvPr>
            <p:ph type="body" sz="quarter" idx="27" hasCustomPrompt="1"/>
          </p:nvPr>
        </p:nvSpPr>
        <p:spPr>
          <a:xfrm>
            <a:off x="566737" y="5713200"/>
            <a:ext cx="11052176" cy="630000"/>
          </a:xfrm>
        </p:spPr>
        <p:txBody>
          <a:bodyPr anchor="b" anchorCtr="0"/>
          <a:lstStyle>
            <a:lvl1pPr marL="0" indent="0">
              <a:lnSpc>
                <a:spcPct val="130000"/>
              </a:lnSpc>
              <a:spcBef>
                <a:spcPts val="0"/>
              </a:spcBef>
              <a:buNone/>
              <a:defRPr sz="800">
                <a:solidFill>
                  <a:srgbClr val="948D86"/>
                </a:solidFill>
              </a:defRPr>
            </a:lvl1pPr>
            <a:lvl2pPr marL="266400" indent="0">
              <a:buNone/>
              <a:defRPr sz="800">
                <a:solidFill>
                  <a:srgbClr val="948D86"/>
                </a:solidFill>
              </a:defRPr>
            </a:lvl2pPr>
            <a:lvl3pPr marL="489600" indent="0">
              <a:buNone/>
              <a:defRPr sz="800">
                <a:solidFill>
                  <a:srgbClr val="948D86"/>
                </a:solidFill>
              </a:defRPr>
            </a:lvl3pPr>
            <a:lvl4pPr marL="709200" indent="0">
              <a:buNone/>
              <a:defRPr sz="800">
                <a:solidFill>
                  <a:srgbClr val="948D86"/>
                </a:solidFill>
              </a:defRPr>
            </a:lvl4pPr>
            <a:lvl5pPr marL="914400" indent="0">
              <a:buNone/>
              <a:defRPr sz="800">
                <a:solidFill>
                  <a:srgbClr val="948D86"/>
                </a:solidFill>
              </a:defRPr>
            </a:lvl5pPr>
          </a:lstStyle>
          <a:p>
            <a:pPr lvl="0"/>
            <a:r>
              <a:rPr lang="da-DK"/>
              <a:t>Klik her for at tilføje kilder / fodnoter</a:t>
            </a:r>
          </a:p>
        </p:txBody>
      </p:sp>
      <p:sp>
        <p:nvSpPr>
          <p:cNvPr id="3" name="Date_DateCustomA">
            <a:extLst>
              <a:ext uri="{FF2B5EF4-FFF2-40B4-BE49-F238E27FC236}">
                <a16:creationId xmlns:a16="http://schemas.microsoft.com/office/drawing/2014/main" id="{7EBBC6C1-C0AF-42A0-9A17-73E4AC78057A}"/>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1E0003C9-04DE-4EE1-85AD-F5497CB029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80714E6-BC47-4A25-81BF-DC6A5C78D2BF}"/>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9" name="Pladsholder til billede 6">
            <a:extLst>
              <a:ext uri="{FF2B5EF4-FFF2-40B4-BE49-F238E27FC236}">
                <a16:creationId xmlns:a16="http://schemas.microsoft.com/office/drawing/2014/main" id="{88AE4C57-5EE6-49E4-A764-6AA3789677F3}"/>
              </a:ext>
            </a:extLst>
          </p:cNvPr>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7" name="Pladsholder til tekst 16">
            <a:extLst>
              <a:ext uri="{FF2B5EF4-FFF2-40B4-BE49-F238E27FC236}">
                <a16:creationId xmlns:a16="http://schemas.microsoft.com/office/drawing/2014/main" id="{75CCD41E-26E3-4E2F-B2C6-AFC8FD2770AA}"/>
              </a:ext>
            </a:extLst>
          </p:cNvPr>
          <p:cNvSpPr>
            <a:spLocks noGrp="1" noChangeAspect="1"/>
          </p:cNvSpPr>
          <p:nvPr>
            <p:ph type="body" sz="quarter" idx="28" hasCustomPrompt="1"/>
          </p:nvPr>
        </p:nvSpPr>
        <p:spPr>
          <a:xfrm>
            <a:off x="34740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8" name="Pladsholder til tekst 17">
            <a:extLst>
              <a:ext uri="{FF2B5EF4-FFF2-40B4-BE49-F238E27FC236}">
                <a16:creationId xmlns:a16="http://schemas.microsoft.com/office/drawing/2014/main" id="{13D8608A-C742-43CF-A402-D506FDFEF03A}"/>
              </a:ext>
            </a:extLst>
          </p:cNvPr>
          <p:cNvSpPr>
            <a:spLocks noGrp="1" noChangeAspect="1"/>
          </p:cNvSpPr>
          <p:nvPr>
            <p:ph type="body" sz="quarter" idx="30" hasCustomPrompt="1"/>
          </p:nvPr>
        </p:nvSpPr>
        <p:spPr>
          <a:xfrm>
            <a:off x="7232400"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19" name="Pladsholder til tekst 18">
            <a:extLst>
              <a:ext uri="{FF2B5EF4-FFF2-40B4-BE49-F238E27FC236}">
                <a16:creationId xmlns:a16="http://schemas.microsoft.com/office/drawing/2014/main" id="{3C98EF01-737B-4FB1-9552-915C2A2129D2}"/>
              </a:ext>
            </a:extLst>
          </p:cNvPr>
          <p:cNvSpPr>
            <a:spLocks noGrp="1" noChangeAspect="1"/>
          </p:cNvSpPr>
          <p:nvPr>
            <p:ph type="body" sz="quarter" idx="31" hasCustomPrompt="1"/>
          </p:nvPr>
        </p:nvSpPr>
        <p:spPr>
          <a:xfrm>
            <a:off x="10986433" y="3096246"/>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1"/>
          </a:solidFill>
        </p:spPr>
        <p:txBody>
          <a:bodyPr wrap="square">
            <a:noAutofit/>
          </a:bodyPr>
          <a:lstStyle>
            <a:lvl1pPr marL="0" indent="0">
              <a:buNone/>
              <a:defRPr sz="100">
                <a:noFill/>
              </a:defRPr>
            </a:lvl1pPr>
          </a:lstStyle>
          <a:p>
            <a:pPr lvl="0"/>
            <a:r>
              <a:rPr lang="da-DK"/>
              <a:t>.</a:t>
            </a:r>
          </a:p>
        </p:txBody>
      </p:sp>
      <p:sp>
        <p:nvSpPr>
          <p:cNvPr id="20" name="Pladsholder til tekst 19">
            <a:extLst>
              <a:ext uri="{FF2B5EF4-FFF2-40B4-BE49-F238E27FC236}">
                <a16:creationId xmlns:a16="http://schemas.microsoft.com/office/drawing/2014/main" id="{091985B7-A22D-4817-B59E-B0ADC9EEA680}"/>
              </a:ext>
            </a:extLst>
          </p:cNvPr>
          <p:cNvSpPr>
            <a:spLocks noGrp="1" noChangeAspect="1"/>
          </p:cNvSpPr>
          <p:nvPr>
            <p:ph type="body" sz="quarter" idx="32" hasCustomPrompt="1"/>
          </p:nvPr>
        </p:nvSpPr>
        <p:spPr>
          <a:xfrm>
            <a:off x="3474000" y="5030870"/>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1" name="Pladsholder til tekst 20">
            <a:extLst>
              <a:ext uri="{FF2B5EF4-FFF2-40B4-BE49-F238E27FC236}">
                <a16:creationId xmlns:a16="http://schemas.microsoft.com/office/drawing/2014/main" id="{CAB173DE-D870-465F-BDB2-F76CC9AB0663}"/>
              </a:ext>
            </a:extLst>
          </p:cNvPr>
          <p:cNvSpPr>
            <a:spLocks noGrp="1" noChangeAspect="1"/>
          </p:cNvSpPr>
          <p:nvPr>
            <p:ph type="body" sz="quarter" idx="33" hasCustomPrompt="1"/>
          </p:nvPr>
        </p:nvSpPr>
        <p:spPr>
          <a:xfrm>
            <a:off x="7232400"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
        <p:nvSpPr>
          <p:cNvPr id="22" name="Pladsholder til tekst 21">
            <a:extLst>
              <a:ext uri="{FF2B5EF4-FFF2-40B4-BE49-F238E27FC236}">
                <a16:creationId xmlns:a16="http://schemas.microsoft.com/office/drawing/2014/main" id="{82CFF112-3115-409C-B07D-40E2D06AA632}"/>
              </a:ext>
            </a:extLst>
          </p:cNvPr>
          <p:cNvSpPr>
            <a:spLocks noGrp="1" noChangeAspect="1"/>
          </p:cNvSpPr>
          <p:nvPr>
            <p:ph type="body" sz="quarter" idx="34" hasCustomPrompt="1"/>
          </p:nvPr>
        </p:nvSpPr>
        <p:spPr>
          <a:xfrm>
            <a:off x="10986433" y="5222837"/>
            <a:ext cx="414037" cy="302400"/>
          </a:xfrm>
          <a:custGeom>
            <a:avLst/>
            <a:gdLst>
              <a:gd name="connsiteX0" fmla="*/ 1744663 w 2749550"/>
              <a:gd name="connsiteY0" fmla="*/ 0 h 2008187"/>
              <a:gd name="connsiteX1" fmla="*/ 2616200 w 2749550"/>
              <a:gd name="connsiteY1" fmla="*/ 871537 h 2008187"/>
              <a:gd name="connsiteX2" fmla="*/ 2749550 w 2749550"/>
              <a:gd name="connsiteY2" fmla="*/ 1004887 h 2008187"/>
              <a:gd name="connsiteX3" fmla="*/ 1751013 w 2749550"/>
              <a:gd name="connsiteY3" fmla="*/ 2008187 h 2008187"/>
              <a:gd name="connsiteX4" fmla="*/ 1616075 w 2749550"/>
              <a:gd name="connsiteY4" fmla="*/ 1871662 h 2008187"/>
              <a:gd name="connsiteX5" fmla="*/ 2395538 w 2749550"/>
              <a:gd name="connsiteY5" fmla="*/ 1090612 h 2008187"/>
              <a:gd name="connsiteX6" fmla="*/ 0 w 2749550"/>
              <a:gd name="connsiteY6" fmla="*/ 1090612 h 2008187"/>
              <a:gd name="connsiteX7" fmla="*/ 0 w 2749550"/>
              <a:gd name="connsiteY7" fmla="*/ 901700 h 2008187"/>
              <a:gd name="connsiteX8" fmla="*/ 2376488 w 2749550"/>
              <a:gd name="connsiteY8" fmla="*/ 901700 h 2008187"/>
              <a:gd name="connsiteX9" fmla="*/ 1611313 w 2749550"/>
              <a:gd name="connsiteY9" fmla="*/ 136525 h 20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9550" h="2008187">
                <a:moveTo>
                  <a:pt x="1744663" y="0"/>
                </a:moveTo>
                <a:lnTo>
                  <a:pt x="2616200" y="871537"/>
                </a:lnTo>
                <a:lnTo>
                  <a:pt x="2749550" y="1004887"/>
                </a:lnTo>
                <a:lnTo>
                  <a:pt x="1751013" y="2008187"/>
                </a:lnTo>
                <a:lnTo>
                  <a:pt x="1616075" y="1871662"/>
                </a:lnTo>
                <a:lnTo>
                  <a:pt x="2395538" y="1090612"/>
                </a:lnTo>
                <a:lnTo>
                  <a:pt x="0" y="1090612"/>
                </a:lnTo>
                <a:lnTo>
                  <a:pt x="0" y="901700"/>
                </a:lnTo>
                <a:lnTo>
                  <a:pt x="2376488" y="901700"/>
                </a:lnTo>
                <a:lnTo>
                  <a:pt x="1611313" y="136525"/>
                </a:lnTo>
                <a:close/>
              </a:path>
            </a:pathLst>
          </a:custGeom>
          <a:solidFill>
            <a:schemeClr val="accent3"/>
          </a:solidFill>
        </p:spPr>
        <p:txBody>
          <a:bodyPr wrap="square">
            <a:noAutofit/>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3599125374"/>
      </p:ext>
    </p:extLst>
  </p:cSld>
  <p:clrMapOvr>
    <a:masterClrMapping/>
  </p:clrMapOvr>
  <p:extLst>
    <p:ext uri="{DCECCB84-F9BA-43D5-87BE-67443E8EF086}">
      <p15:sldGuideLst xmlns:p15="http://schemas.microsoft.com/office/powerpoint/2012/main">
        <p15:guide id="1" orient="horz" pos="2381">
          <p15:clr>
            <a:srgbClr val="FBAE40"/>
          </p15:clr>
        </p15:guide>
        <p15:guide id="2" pos="2723">
          <p15:clr>
            <a:srgbClr val="FBAE40"/>
          </p15:clr>
        </p15:guide>
        <p15:guide id="3" pos="5088">
          <p15:clr>
            <a:srgbClr val="FBAE40"/>
          </p15:clr>
        </p15:guide>
        <p15:guide id="4" orient="horz" pos="2257">
          <p15:clr>
            <a:srgbClr val="FBAE40"/>
          </p15:clr>
        </p15:guide>
        <p15:guide id="5" pos="2591">
          <p15:clr>
            <a:srgbClr val="FBAE40"/>
          </p15:clr>
        </p15:guide>
        <p15:guide id="6" pos="4956">
          <p15:clr>
            <a:srgbClr val="FBAE40"/>
          </p15:clr>
        </p15:guide>
        <p15:guide id="7" orient="horz" pos="359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ED7A6-F659-439D-957B-93F3F0180D36}"/>
              </a:ext>
            </a:extLst>
          </p:cNvPr>
          <p:cNvSpPr>
            <a:spLocks noGrp="1"/>
          </p:cNvSpPr>
          <p:nvPr>
            <p:ph type="title" hasCustomPrompt="1"/>
          </p:nvPr>
        </p:nvSpPr>
        <p:spPr/>
        <p:txBody>
          <a:bodyPr/>
          <a:lstStyle/>
          <a:p>
            <a:r>
              <a:rPr lang="da-DK"/>
              <a:t>Klik for at redigere i master</a:t>
            </a:r>
          </a:p>
        </p:txBody>
      </p:sp>
      <p:sp>
        <p:nvSpPr>
          <p:cNvPr id="7" name="Pladsholder til tekst 2">
            <a:extLst>
              <a:ext uri="{FF2B5EF4-FFF2-40B4-BE49-F238E27FC236}">
                <a16:creationId xmlns:a16="http://schemas.microsoft.com/office/drawing/2014/main" id="{8BAC0437-7AB5-4062-ADCC-C54F86F3BAF3}"/>
              </a:ext>
            </a:extLst>
          </p:cNvPr>
          <p:cNvSpPr>
            <a:spLocks noGrp="1"/>
          </p:cNvSpPr>
          <p:nvPr>
            <p:ph type="body" sz="quarter" idx="13" hasCustomPrompt="1"/>
          </p:nvPr>
        </p:nvSpPr>
        <p:spPr>
          <a:xfrm>
            <a:off x="566738" y="1659054"/>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9" name="Pladsholder til tekst 3">
            <a:extLst>
              <a:ext uri="{FF2B5EF4-FFF2-40B4-BE49-F238E27FC236}">
                <a16:creationId xmlns:a16="http://schemas.microsoft.com/office/drawing/2014/main" id="{A33A9808-3B41-42AA-B1A6-CBB6630BB77E}"/>
              </a:ext>
            </a:extLst>
          </p:cNvPr>
          <p:cNvSpPr>
            <a:spLocks noGrp="1"/>
          </p:cNvSpPr>
          <p:nvPr>
            <p:ph type="body" sz="quarter" idx="14" hasCustomPrompt="1"/>
          </p:nvPr>
        </p:nvSpPr>
        <p:spPr>
          <a:xfrm>
            <a:off x="2619300" y="1659054"/>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0" name="Pladsholder til tekst 4">
            <a:extLst>
              <a:ext uri="{FF2B5EF4-FFF2-40B4-BE49-F238E27FC236}">
                <a16:creationId xmlns:a16="http://schemas.microsoft.com/office/drawing/2014/main" id="{8889AF06-006D-4CCD-BA6E-313319D19785}"/>
              </a:ext>
            </a:extLst>
          </p:cNvPr>
          <p:cNvSpPr>
            <a:spLocks noGrp="1"/>
          </p:cNvSpPr>
          <p:nvPr>
            <p:ph type="body" sz="quarter" idx="15" hasCustomPrompt="1"/>
          </p:nvPr>
        </p:nvSpPr>
        <p:spPr>
          <a:xfrm>
            <a:off x="566738" y="3420250"/>
            <a:ext cx="2052561" cy="1632927"/>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1" name="Pladsholder til tekst 5">
            <a:extLst>
              <a:ext uri="{FF2B5EF4-FFF2-40B4-BE49-F238E27FC236}">
                <a16:creationId xmlns:a16="http://schemas.microsoft.com/office/drawing/2014/main" id="{5BC049EE-1470-4BA6-AFBF-ABEE5D5640A1}"/>
              </a:ext>
            </a:extLst>
          </p:cNvPr>
          <p:cNvSpPr>
            <a:spLocks noGrp="1"/>
          </p:cNvSpPr>
          <p:nvPr>
            <p:ph type="body" sz="quarter" idx="16" hasCustomPrompt="1"/>
          </p:nvPr>
        </p:nvSpPr>
        <p:spPr>
          <a:xfrm>
            <a:off x="2619300" y="3420250"/>
            <a:ext cx="9001200" cy="1632927"/>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2" name="Pladsholder til tekst 6">
            <a:extLst>
              <a:ext uri="{FF2B5EF4-FFF2-40B4-BE49-F238E27FC236}">
                <a16:creationId xmlns:a16="http://schemas.microsoft.com/office/drawing/2014/main" id="{3119D79E-CA8F-4343-A86E-01FBC0FFA4E7}"/>
              </a:ext>
            </a:extLst>
          </p:cNvPr>
          <p:cNvSpPr>
            <a:spLocks noGrp="1"/>
          </p:cNvSpPr>
          <p:nvPr>
            <p:ph type="body" sz="quarter" idx="17" hasCustomPrompt="1"/>
          </p:nvPr>
        </p:nvSpPr>
        <p:spPr>
          <a:xfrm>
            <a:off x="566738" y="5181445"/>
            <a:ext cx="2052561" cy="1108230"/>
          </a:xfrm>
          <a:solidFill>
            <a:schemeClr val="tx1"/>
          </a:solidFill>
          <a:ln>
            <a:noFill/>
          </a:ln>
        </p:spPr>
        <p:txBody>
          <a:bodyPr lIns="144000" tIns="144000" rIns="144000" bIns="144000" anchor="ctr" anchorCtr="0"/>
          <a:lstStyle>
            <a:lvl1pPr marL="0" indent="0" algn="ctr">
              <a:buNone/>
              <a:defRPr sz="1200" b="1">
                <a:solidFill>
                  <a:schemeClr val="bg1"/>
                </a:solidFill>
              </a:defRPr>
            </a:lvl1pPr>
            <a:lvl2pPr marL="241678" indent="0">
              <a:buNone/>
              <a:defRPr>
                <a:solidFill>
                  <a:schemeClr val="bg1"/>
                </a:solidFill>
              </a:defRPr>
            </a:lvl2pPr>
            <a:lvl3pPr marL="444165" indent="0">
              <a:buNone/>
              <a:defRPr>
                <a:solidFill>
                  <a:schemeClr val="bg1"/>
                </a:solidFill>
              </a:defRPr>
            </a:lvl3pPr>
            <a:lvl4pPr marL="643386" indent="0">
              <a:buNone/>
              <a:defRPr>
                <a:solidFill>
                  <a:schemeClr val="bg1"/>
                </a:solidFill>
              </a:defRPr>
            </a:lvl4pPr>
            <a:lvl5pPr marL="829544" indent="0">
              <a:buNone/>
              <a:defRPr>
                <a:solidFill>
                  <a:schemeClr val="bg1"/>
                </a:solidFill>
              </a:defRPr>
            </a:lvl5pPr>
          </a:lstStyle>
          <a:p>
            <a:pPr lvl="0"/>
            <a:r>
              <a:rPr lang="da-DK"/>
              <a:t>Rediger typografien i masterens</a:t>
            </a:r>
          </a:p>
        </p:txBody>
      </p:sp>
      <p:sp>
        <p:nvSpPr>
          <p:cNvPr id="13" name="Pladsholder til tekst 7">
            <a:extLst>
              <a:ext uri="{FF2B5EF4-FFF2-40B4-BE49-F238E27FC236}">
                <a16:creationId xmlns:a16="http://schemas.microsoft.com/office/drawing/2014/main" id="{B56612E9-9034-4945-A991-2AE79CB7CD43}"/>
              </a:ext>
            </a:extLst>
          </p:cNvPr>
          <p:cNvSpPr>
            <a:spLocks noGrp="1"/>
          </p:cNvSpPr>
          <p:nvPr>
            <p:ph type="body" sz="quarter" idx="18" hasCustomPrompt="1"/>
          </p:nvPr>
        </p:nvSpPr>
        <p:spPr>
          <a:xfrm>
            <a:off x="2619300" y="5181445"/>
            <a:ext cx="9001200" cy="1108230"/>
          </a:xfrm>
          <a:solidFill>
            <a:srgbClr val="EDE8E6"/>
          </a:solidFill>
          <a:ln>
            <a:noFill/>
          </a:ln>
        </p:spPr>
        <p:txBody>
          <a:bodyPr lIns="144000" tIns="144000" rIns="144000" bIns="144000" anchor="ctr" anchorCtr="0"/>
          <a:lstStyle>
            <a:lvl1pPr marL="195955" indent="-195955">
              <a:spcBef>
                <a:spcPts val="0"/>
              </a:spcBef>
              <a:spcAft>
                <a:spcPts val="1089"/>
              </a:spcAft>
              <a:buClrTx/>
              <a:defRPr sz="1000">
                <a:solidFill>
                  <a:schemeClr val="tx1"/>
                </a:solidFill>
              </a:defRPr>
            </a:lvl1pPr>
            <a:lvl2pPr marL="391910" indent="-195955">
              <a:spcBef>
                <a:spcPts val="0"/>
              </a:spcBef>
              <a:spcAft>
                <a:spcPts val="1089"/>
              </a:spcAft>
              <a:buClrTx/>
              <a:defRPr sz="1000">
                <a:solidFill>
                  <a:schemeClr val="tx1"/>
                </a:solidFill>
              </a:defRPr>
            </a:lvl2pPr>
            <a:lvl3pPr marL="587866" indent="-195955">
              <a:defRPr sz="907">
                <a:solidFill>
                  <a:schemeClr val="tx1"/>
                </a:solidFill>
              </a:defRPr>
            </a:lvl3pPr>
            <a:lvl4pPr marL="783821" indent="-195955">
              <a:defRPr sz="907">
                <a:solidFill>
                  <a:schemeClr val="tx1"/>
                </a:solidFill>
              </a:defRPr>
            </a:lvl4pPr>
            <a:lvl5pPr marL="979776" indent="-195955">
              <a:defRPr sz="907">
                <a:solidFill>
                  <a:schemeClr val="tx1"/>
                </a:solidFill>
              </a:defRPr>
            </a:lvl5pPr>
          </a:lstStyle>
          <a:p>
            <a:pPr lvl="0"/>
            <a:r>
              <a:rPr lang="da-DK"/>
              <a:t>Rediger typografien i masterens</a:t>
            </a:r>
          </a:p>
          <a:p>
            <a:pPr lvl="1"/>
            <a:r>
              <a:rPr lang="da-DK"/>
              <a:t>Andet niveau</a:t>
            </a:r>
          </a:p>
        </p:txBody>
      </p:sp>
      <p:sp>
        <p:nvSpPr>
          <p:cNvPr id="15" name="Pladsholder til billede 6">
            <a:extLst>
              <a:ext uri="{FF2B5EF4-FFF2-40B4-BE49-F238E27FC236}">
                <a16:creationId xmlns:a16="http://schemas.microsoft.com/office/drawing/2014/main" id="{EF66DBB0-1E2D-43B5-AF79-5C0BD7A13713}"/>
              </a:ext>
            </a:extLst>
          </p:cNvPr>
          <p:cNvSpPr>
            <a:spLocks noGrp="1"/>
          </p:cNvSpPr>
          <p:nvPr>
            <p:ph type="pic" sz="quarter" idx="19"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6" name="Date_DateCustomA">
            <a:extLst>
              <a:ext uri="{FF2B5EF4-FFF2-40B4-BE49-F238E27FC236}">
                <a16:creationId xmlns:a16="http://schemas.microsoft.com/office/drawing/2014/main" id="{6F742C7A-0AAE-4F4B-BE04-386E798A3F22}"/>
              </a:ext>
            </a:extLst>
          </p:cNvPr>
          <p:cNvSpPr>
            <a:spLocks noGrp="1"/>
          </p:cNvSpPr>
          <p:nvPr>
            <p:ph type="dt" sz="half" idx="20"/>
          </p:nvPr>
        </p:nvSpPr>
        <p:spPr/>
        <p:txBody>
          <a:bodyPr/>
          <a:lstStyle/>
          <a:p>
            <a:endParaRPr lang="da-DK"/>
          </a:p>
        </p:txBody>
      </p:sp>
      <p:sp>
        <p:nvSpPr>
          <p:cNvPr id="8" name="Pladsholder til sidefod 7">
            <a:extLst>
              <a:ext uri="{FF2B5EF4-FFF2-40B4-BE49-F238E27FC236}">
                <a16:creationId xmlns:a16="http://schemas.microsoft.com/office/drawing/2014/main" id="{8DD84ACE-F18C-4085-86CA-E5018A4459FC}"/>
              </a:ext>
            </a:extLst>
          </p:cNvPr>
          <p:cNvSpPr>
            <a:spLocks noGrp="1"/>
          </p:cNvSpPr>
          <p:nvPr>
            <p:ph type="ftr" sz="quarter" idx="21"/>
          </p:nvPr>
        </p:nvSpPr>
        <p:spPr/>
        <p:txBody>
          <a:bodyPr/>
          <a:lstStyle/>
          <a:p>
            <a:endParaRPr lang="da-DK"/>
          </a:p>
        </p:txBody>
      </p:sp>
      <p:sp>
        <p:nvSpPr>
          <p:cNvPr id="16" name="Pladsholder til slidenummer 15">
            <a:extLst>
              <a:ext uri="{FF2B5EF4-FFF2-40B4-BE49-F238E27FC236}">
                <a16:creationId xmlns:a16="http://schemas.microsoft.com/office/drawing/2014/main" id="{CE6F6A10-7FD5-4873-9BD2-BC15F298BC4F}"/>
              </a:ext>
            </a:extLst>
          </p:cNvPr>
          <p:cNvSpPr>
            <a:spLocks noGrp="1"/>
          </p:cNvSpPr>
          <p:nvPr>
            <p:ph type="sldNum" sz="quarter" idx="2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666554179"/>
      </p:ext>
    </p:extLst>
  </p:cSld>
  <p:clrMapOvr>
    <a:masterClrMapping/>
  </p:clrMapOvr>
  <p:extLst>
    <p:ext uri="{DCECCB84-F9BA-43D5-87BE-67443E8EF086}">
      <p15:sldGuideLst xmlns:p15="http://schemas.microsoft.com/office/powerpoint/2012/main">
        <p15:guide id="1" pos="164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erlekæ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da-DK"/>
              <a:t>Klik for at redigere titeltypografien i masteren</a:t>
            </a:r>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accent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35557933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erlekæ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B48B-C489-4E82-B09A-43D6078AD008}"/>
              </a:ext>
            </a:extLst>
          </p:cNvPr>
          <p:cNvSpPr>
            <a:spLocks noGrp="1"/>
          </p:cNvSpPr>
          <p:nvPr>
            <p:ph type="title"/>
          </p:nvPr>
        </p:nvSpPr>
        <p:spPr>
          <a:xfrm>
            <a:off x="566738" y="491395"/>
            <a:ext cx="10483200" cy="959717"/>
          </a:xfrm>
        </p:spPr>
        <p:txBody>
          <a:bodyPr/>
          <a:lstStyle/>
          <a:p>
            <a:r>
              <a:rPr lang="da-DK"/>
              <a:t>Klik for at redigere titeltypografien i masteren</a:t>
            </a:r>
          </a:p>
        </p:txBody>
      </p:sp>
      <p:sp>
        <p:nvSpPr>
          <p:cNvPr id="28" name="Pladsholder til tekst 1">
            <a:extLst>
              <a:ext uri="{FF2B5EF4-FFF2-40B4-BE49-F238E27FC236}">
                <a16:creationId xmlns:a16="http://schemas.microsoft.com/office/drawing/2014/main" id="{25641193-F5BD-4DB0-8D1F-9F097FD779F4}"/>
              </a:ext>
            </a:extLst>
          </p:cNvPr>
          <p:cNvSpPr>
            <a:spLocks noGrp="1"/>
          </p:cNvSpPr>
          <p:nvPr>
            <p:ph type="body" sz="quarter" idx="13"/>
          </p:nvPr>
        </p:nvSpPr>
        <p:spPr>
          <a:xfrm>
            <a:off x="3784534"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2" name="Pladsholder til tekst 2">
            <a:extLst>
              <a:ext uri="{FF2B5EF4-FFF2-40B4-BE49-F238E27FC236}">
                <a16:creationId xmlns:a16="http://schemas.microsoft.com/office/drawing/2014/main" id="{2D332EFF-8D1C-4E72-A09F-2AC95719142E}"/>
              </a:ext>
            </a:extLst>
          </p:cNvPr>
          <p:cNvSpPr>
            <a:spLocks noGrp="1"/>
          </p:cNvSpPr>
          <p:nvPr>
            <p:ph type="body" sz="quarter" idx="15"/>
          </p:nvPr>
        </p:nvSpPr>
        <p:spPr>
          <a:xfrm>
            <a:off x="5650347"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3" name="Pladsholder til tekst 3">
            <a:extLst>
              <a:ext uri="{FF2B5EF4-FFF2-40B4-BE49-F238E27FC236}">
                <a16:creationId xmlns:a16="http://schemas.microsoft.com/office/drawing/2014/main" id="{4BA2860A-8230-4435-9E35-58F022F89319}"/>
              </a:ext>
            </a:extLst>
          </p:cNvPr>
          <p:cNvSpPr>
            <a:spLocks noGrp="1"/>
          </p:cNvSpPr>
          <p:nvPr>
            <p:ph type="body" sz="quarter" idx="16"/>
          </p:nvPr>
        </p:nvSpPr>
        <p:spPr>
          <a:xfrm>
            <a:off x="6583303"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4" name="Pladsholder til tekst 4">
            <a:extLst>
              <a:ext uri="{FF2B5EF4-FFF2-40B4-BE49-F238E27FC236}">
                <a16:creationId xmlns:a16="http://schemas.microsoft.com/office/drawing/2014/main" id="{2C00452B-A80A-4390-8C2E-0A95C0AB00FD}"/>
              </a:ext>
            </a:extLst>
          </p:cNvPr>
          <p:cNvSpPr>
            <a:spLocks noGrp="1"/>
          </p:cNvSpPr>
          <p:nvPr>
            <p:ph type="body" sz="quarter" idx="17"/>
          </p:nvPr>
        </p:nvSpPr>
        <p:spPr>
          <a:xfrm>
            <a:off x="7516258" y="1655763"/>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5" name="Pladsholder til tekst 5">
            <a:extLst>
              <a:ext uri="{FF2B5EF4-FFF2-40B4-BE49-F238E27FC236}">
                <a16:creationId xmlns:a16="http://schemas.microsoft.com/office/drawing/2014/main" id="{D5C571FA-065A-4589-BCD5-58524B50570F}"/>
              </a:ext>
            </a:extLst>
          </p:cNvPr>
          <p:cNvSpPr>
            <a:spLocks noGrp="1"/>
          </p:cNvSpPr>
          <p:nvPr>
            <p:ph type="body" sz="quarter" idx="18"/>
          </p:nvPr>
        </p:nvSpPr>
        <p:spPr>
          <a:xfrm>
            <a:off x="7516258" y="2594397"/>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6" name="Pladsholder til tekst 6">
            <a:extLst>
              <a:ext uri="{FF2B5EF4-FFF2-40B4-BE49-F238E27FC236}">
                <a16:creationId xmlns:a16="http://schemas.microsoft.com/office/drawing/2014/main" id="{6A4C2D2A-EF56-4560-A984-8FB26D31E409}"/>
              </a:ext>
            </a:extLst>
          </p:cNvPr>
          <p:cNvSpPr>
            <a:spLocks noGrp="1"/>
          </p:cNvSpPr>
          <p:nvPr>
            <p:ph type="body" sz="quarter" idx="24"/>
          </p:nvPr>
        </p:nvSpPr>
        <p:spPr>
          <a:xfrm>
            <a:off x="7516258" y="4471566"/>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7" name="Pladsholder til tekst 7">
            <a:extLst>
              <a:ext uri="{FF2B5EF4-FFF2-40B4-BE49-F238E27FC236}">
                <a16:creationId xmlns:a16="http://schemas.microsoft.com/office/drawing/2014/main" id="{05C7D599-B564-4434-96C6-DADD36425CAF}"/>
              </a:ext>
            </a:extLst>
          </p:cNvPr>
          <p:cNvSpPr>
            <a:spLocks noGrp="1"/>
          </p:cNvSpPr>
          <p:nvPr>
            <p:ph type="body" sz="quarter" idx="25"/>
          </p:nvPr>
        </p:nvSpPr>
        <p:spPr>
          <a:xfrm>
            <a:off x="6583303"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8" name="Pladsholder til tekst 8">
            <a:extLst>
              <a:ext uri="{FF2B5EF4-FFF2-40B4-BE49-F238E27FC236}">
                <a16:creationId xmlns:a16="http://schemas.microsoft.com/office/drawing/2014/main" id="{6E4CE8E3-5064-4D7C-B0FD-F75F16C683C6}"/>
              </a:ext>
            </a:extLst>
          </p:cNvPr>
          <p:cNvSpPr>
            <a:spLocks noGrp="1"/>
          </p:cNvSpPr>
          <p:nvPr>
            <p:ph type="body" sz="quarter" idx="26"/>
          </p:nvPr>
        </p:nvSpPr>
        <p:spPr>
          <a:xfrm>
            <a:off x="4717440"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49" name="Pladsholder til tekst 9">
            <a:extLst>
              <a:ext uri="{FF2B5EF4-FFF2-40B4-BE49-F238E27FC236}">
                <a16:creationId xmlns:a16="http://schemas.microsoft.com/office/drawing/2014/main" id="{AA0786E5-5ABD-4274-82F3-1E04643F5E07}"/>
              </a:ext>
            </a:extLst>
          </p:cNvPr>
          <p:cNvSpPr>
            <a:spLocks noGrp="1"/>
          </p:cNvSpPr>
          <p:nvPr>
            <p:ph type="body" sz="quarter" idx="27"/>
          </p:nvPr>
        </p:nvSpPr>
        <p:spPr>
          <a:xfrm>
            <a:off x="3784534" y="5410101"/>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50" name="Pladsholder til tekst 10">
            <a:extLst>
              <a:ext uri="{FF2B5EF4-FFF2-40B4-BE49-F238E27FC236}">
                <a16:creationId xmlns:a16="http://schemas.microsoft.com/office/drawing/2014/main" id="{72F510C8-ADEC-4499-81BC-9EBC2DACBDDB}"/>
              </a:ext>
            </a:extLst>
          </p:cNvPr>
          <p:cNvSpPr>
            <a:spLocks noGrp="1"/>
          </p:cNvSpPr>
          <p:nvPr>
            <p:ph type="body" sz="quarter" idx="28"/>
          </p:nvPr>
        </p:nvSpPr>
        <p:spPr>
          <a:xfrm>
            <a:off x="3784534" y="3532932"/>
            <a:ext cx="873224" cy="873224"/>
          </a:xfrm>
          <a:solidFill>
            <a:schemeClr val="tx1"/>
          </a:solidFill>
        </p:spPr>
        <p:txBody>
          <a:bodyPr lIns="72000" tIns="72000" rIns="72000" bIns="72000" anchor="ctr" anchorCtr="0"/>
          <a:lstStyle>
            <a:lvl1pPr marL="0" indent="0" algn="ctr">
              <a:buNone/>
              <a:defRPr sz="800" b="1">
                <a:solidFill>
                  <a:schemeClr val="bg1"/>
                </a:solidFill>
              </a:defRPr>
            </a:lvl1pPr>
            <a:lvl2pPr marL="266400" indent="0" algn="ctr">
              <a:buNone/>
              <a:defRPr sz="800" b="1">
                <a:solidFill>
                  <a:schemeClr val="bg1"/>
                </a:solidFill>
              </a:defRPr>
            </a:lvl2pPr>
            <a:lvl3pPr marL="489600" indent="0" algn="ctr">
              <a:buNone/>
              <a:defRPr sz="800" b="1">
                <a:solidFill>
                  <a:schemeClr val="bg1"/>
                </a:solidFill>
              </a:defRPr>
            </a:lvl3pPr>
            <a:lvl4pPr marL="709200" indent="0" algn="ctr">
              <a:buNone/>
              <a:defRPr sz="800" b="1">
                <a:solidFill>
                  <a:schemeClr val="bg1"/>
                </a:solidFill>
              </a:defRPr>
            </a:lvl4pPr>
            <a:lvl5pPr marL="914400" indent="0" algn="ctr">
              <a:buNone/>
              <a:defRPr sz="800" b="1">
                <a:solidFill>
                  <a:schemeClr val="bg1"/>
                </a:solidFill>
              </a:defRPr>
            </a:lvl5pPr>
          </a:lstStyle>
          <a:p>
            <a:pPr lvl="0"/>
            <a:r>
              <a:rPr lang="da-DK"/>
              <a:t>Klik for at redigere teksttypografierne i masteren</a:t>
            </a:r>
          </a:p>
        </p:txBody>
      </p:sp>
      <p:sp>
        <p:nvSpPr>
          <p:cNvPr id="30" name="Pladsholder til billede 1">
            <a:extLst>
              <a:ext uri="{FF2B5EF4-FFF2-40B4-BE49-F238E27FC236}">
                <a16:creationId xmlns:a16="http://schemas.microsoft.com/office/drawing/2014/main" id="{5EB66B01-9A8B-4666-A98B-3DFBD9A7A884}"/>
              </a:ext>
            </a:extLst>
          </p:cNvPr>
          <p:cNvSpPr>
            <a:spLocks noGrp="1"/>
          </p:cNvSpPr>
          <p:nvPr>
            <p:ph type="pic" sz="quarter" idx="14" hasCustomPrompt="1"/>
          </p:nvPr>
        </p:nvSpPr>
        <p:spPr>
          <a:xfrm>
            <a:off x="4717490" y="1655763"/>
            <a:ext cx="873125" cy="873125"/>
          </a:xfrm>
          <a:blipFill>
            <a:blip r:embed="rId2"/>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5" name="Pladsholder til billede 2">
            <a:extLst>
              <a:ext uri="{FF2B5EF4-FFF2-40B4-BE49-F238E27FC236}">
                <a16:creationId xmlns:a16="http://schemas.microsoft.com/office/drawing/2014/main" id="{F5F2A913-09AD-49B4-85B5-C7030522D5B6}"/>
              </a:ext>
            </a:extLst>
          </p:cNvPr>
          <p:cNvSpPr>
            <a:spLocks noGrp="1"/>
          </p:cNvSpPr>
          <p:nvPr>
            <p:ph type="pic" sz="quarter" idx="23" hasCustomPrompt="1"/>
          </p:nvPr>
        </p:nvSpPr>
        <p:spPr>
          <a:xfrm>
            <a:off x="7516258" y="3533031"/>
            <a:ext cx="873125" cy="873125"/>
          </a:xfrm>
          <a:blipFill>
            <a:blip r:embed="rId3"/>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1" name="Pladsholder til billede 3">
            <a:extLst>
              <a:ext uri="{FF2B5EF4-FFF2-40B4-BE49-F238E27FC236}">
                <a16:creationId xmlns:a16="http://schemas.microsoft.com/office/drawing/2014/main" id="{9A1AF89C-C58C-4D58-9ACF-A9846A3D287C}"/>
              </a:ext>
            </a:extLst>
          </p:cNvPr>
          <p:cNvSpPr>
            <a:spLocks noGrp="1"/>
          </p:cNvSpPr>
          <p:nvPr>
            <p:ph type="pic" sz="quarter" idx="19" hasCustomPrompt="1"/>
          </p:nvPr>
        </p:nvSpPr>
        <p:spPr>
          <a:xfrm>
            <a:off x="3784633" y="2594397"/>
            <a:ext cx="873125" cy="873125"/>
          </a:xfrm>
          <a:blipFill>
            <a:blip r:embed="rId4"/>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2" name="Pladsholder til billede 4">
            <a:extLst>
              <a:ext uri="{FF2B5EF4-FFF2-40B4-BE49-F238E27FC236}">
                <a16:creationId xmlns:a16="http://schemas.microsoft.com/office/drawing/2014/main" id="{907892BD-4933-487F-B827-D31B19E7238C}"/>
              </a:ext>
            </a:extLst>
          </p:cNvPr>
          <p:cNvSpPr>
            <a:spLocks noGrp="1"/>
          </p:cNvSpPr>
          <p:nvPr>
            <p:ph type="pic" sz="quarter" idx="20" hasCustomPrompt="1"/>
          </p:nvPr>
        </p:nvSpPr>
        <p:spPr>
          <a:xfrm>
            <a:off x="3784633" y="4471566"/>
            <a:ext cx="873125" cy="873125"/>
          </a:xfrm>
          <a:blipFill>
            <a:blip r:embed="rId5"/>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3" name="Pladsholder til billede 5">
            <a:extLst>
              <a:ext uri="{FF2B5EF4-FFF2-40B4-BE49-F238E27FC236}">
                <a16:creationId xmlns:a16="http://schemas.microsoft.com/office/drawing/2014/main" id="{D5BFA5A0-A5C7-4F75-BC97-73FA64B9E151}"/>
              </a:ext>
            </a:extLst>
          </p:cNvPr>
          <p:cNvSpPr>
            <a:spLocks noGrp="1"/>
          </p:cNvSpPr>
          <p:nvPr>
            <p:ph type="pic" sz="quarter" idx="21" hasCustomPrompt="1"/>
          </p:nvPr>
        </p:nvSpPr>
        <p:spPr>
          <a:xfrm>
            <a:off x="5650446" y="5410200"/>
            <a:ext cx="873125" cy="873125"/>
          </a:xfrm>
          <a:blipFill>
            <a:blip r:embed="rId6"/>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44" name="Pladsholder til billede 6">
            <a:extLst>
              <a:ext uri="{FF2B5EF4-FFF2-40B4-BE49-F238E27FC236}">
                <a16:creationId xmlns:a16="http://schemas.microsoft.com/office/drawing/2014/main" id="{1CD89F87-58D7-450E-A3CA-1E7726CE46D3}"/>
              </a:ext>
            </a:extLst>
          </p:cNvPr>
          <p:cNvSpPr>
            <a:spLocks noGrp="1"/>
          </p:cNvSpPr>
          <p:nvPr>
            <p:ph type="pic" sz="quarter" idx="22" hasCustomPrompt="1"/>
          </p:nvPr>
        </p:nvSpPr>
        <p:spPr>
          <a:xfrm>
            <a:off x="7516258" y="5410200"/>
            <a:ext cx="873125" cy="873125"/>
          </a:xfrm>
          <a:blipFill>
            <a:blip r:embed="rId7"/>
            <a:stretch>
              <a:fillRect/>
            </a:stretch>
          </a:blipFill>
        </p:spPr>
        <p:txBody>
          <a:bodyPr lIns="36000" tIns="36000" rIns="36000"/>
          <a:lstStyle>
            <a:lvl1pPr marL="0" indent="0">
              <a:spcBef>
                <a:spcPts val="0"/>
              </a:spcBef>
              <a:buNone/>
              <a:defRPr sz="900" b="1">
                <a:solidFill>
                  <a:schemeClr val="bg1"/>
                </a:solidFill>
              </a:defRPr>
            </a:lvl1pPr>
          </a:lstStyle>
          <a:p>
            <a:r>
              <a:rPr lang="da-DK"/>
              <a:t>Klik på denne pladsholder og indsæt billede via Images Library</a:t>
            </a:r>
          </a:p>
        </p:txBody>
      </p:sp>
      <p:sp>
        <p:nvSpPr>
          <p:cNvPr id="3" name="Pladsholder til dato 2">
            <a:extLst>
              <a:ext uri="{FF2B5EF4-FFF2-40B4-BE49-F238E27FC236}">
                <a16:creationId xmlns:a16="http://schemas.microsoft.com/office/drawing/2014/main" id="{49A057DD-EC11-4737-A218-A08FC93AA4A1}"/>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0453E984-67AC-4C98-B8D1-D7499E96E0AB}"/>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D82CAF2-5FDF-4D30-9BD7-24CA2A886B37}"/>
              </a:ext>
            </a:extLst>
          </p:cNvPr>
          <p:cNvSpPr>
            <a:spLocks noGrp="1"/>
          </p:cNvSpPr>
          <p:nvPr>
            <p:ph type="sldNum" sz="quarter" idx="12"/>
          </p:nvPr>
        </p:nvSpPr>
        <p:spPr/>
        <p:txBody>
          <a:bodyPr/>
          <a:lstStyle/>
          <a:p>
            <a:fld id="{24C8C45C-947F-4981-8B3F-4F32E973C901}" type="slidenum">
              <a:rPr lang="en-GB" smtClean="0"/>
              <a:pPr/>
              <a:t>‹#›</a:t>
            </a:fld>
            <a:endParaRPr lang="en-GB"/>
          </a:p>
        </p:txBody>
      </p:sp>
    </p:spTree>
    <p:extLst>
      <p:ext uri="{BB962C8B-B14F-4D97-AF65-F5344CB8AC3E}">
        <p14:creationId xmlns:p14="http://schemas.microsoft.com/office/powerpoint/2010/main" val="8737387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verskrift, logo og sidefo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tilføj titel i maks. 2 linjer</a:t>
            </a:r>
          </a:p>
        </p:txBody>
      </p:sp>
      <p:sp>
        <p:nvSpPr>
          <p:cNvPr id="11" name="Pladsholder til tekst 8">
            <a:extLst>
              <a:ext uri="{FF2B5EF4-FFF2-40B4-BE49-F238E27FC236}">
                <a16:creationId xmlns:a16="http://schemas.microsoft.com/office/drawing/2014/main" id="{E31D97E5-A119-4CCE-9CC4-F7B4303EA14A}"/>
              </a:ext>
            </a:extLst>
          </p:cNvPr>
          <p:cNvSpPr>
            <a:spLocks noGrp="1"/>
          </p:cNvSpPr>
          <p:nvPr>
            <p:ph type="body" sz="quarter" idx="19" hasCustomPrompt="1"/>
          </p:nvPr>
        </p:nvSpPr>
        <p:spPr>
          <a:xfrm>
            <a:off x="566737" y="5713364"/>
            <a:ext cx="5421313"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3" name="Date_DateCustomA"/>
          <p:cNvSpPr>
            <a:spLocks noGrp="1"/>
          </p:cNvSpPr>
          <p:nvPr>
            <p:ph type="dt" sz="half" idx="10"/>
          </p:nvPr>
        </p:nvSpPr>
        <p:spPr/>
        <p:txBody>
          <a:bodyPr/>
          <a:lstStyle/>
          <a:p>
            <a:endParaRPr lang="da-DK"/>
          </a:p>
        </p:txBody>
      </p:sp>
      <p:sp>
        <p:nvSpPr>
          <p:cNvPr id="4" name="FLD_PresentationTitle"/>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4C8C45C-947F-4981-8B3F-4F32E973C901}" type="slidenum">
              <a:rPr lang="da-DK" smtClean="0"/>
              <a:t>‹#›</a:t>
            </a:fld>
            <a:endParaRPr lang="da-DK"/>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22036199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ogo og sidefod">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da-DK"/>
          </a:p>
        </p:txBody>
      </p:sp>
      <p:sp>
        <p:nvSpPr>
          <p:cNvPr id="3" name="FLD_PresentationTitle"/>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24C8C45C-947F-4981-8B3F-4F32E973C901}" type="slidenum">
              <a:rPr lang="da-DK" smtClean="0"/>
              <a:t>‹#›</a:t>
            </a:fld>
            <a:endParaRPr lang="da-DK"/>
          </a:p>
        </p:txBody>
      </p:sp>
      <p:sp>
        <p:nvSpPr>
          <p:cNvPr id="7"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Tree>
    <p:extLst>
      <p:ext uri="{BB962C8B-B14F-4D97-AF65-F5344CB8AC3E}">
        <p14:creationId xmlns:p14="http://schemas.microsoft.com/office/powerpoint/2010/main" val="30783131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ontakt rådgiver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da-DK"/>
              <a:t>Klik for at redigere titeltypografien i masteren</a:t>
            </a:r>
          </a:p>
        </p:txBody>
      </p:sp>
      <p:sp>
        <p:nvSpPr>
          <p:cNvPr id="10" name="Text Placeholder 2">
            <a:extLst>
              <a:ext uri="{FF2B5EF4-FFF2-40B4-BE49-F238E27FC236}">
                <a16:creationId xmlns:a16="http://schemas.microsoft.com/office/drawing/2014/main" id="{8682A2CD-2C91-4D7A-8FCD-62D8DEEE6D0C}"/>
              </a:ext>
            </a:extLst>
          </p:cNvPr>
          <p:cNvSpPr>
            <a:spLocks noGrp="1"/>
          </p:cNvSpPr>
          <p:nvPr>
            <p:ph type="body" sz="quarter" idx="14" hasCustomPrompt="1"/>
          </p:nvPr>
        </p:nvSpPr>
        <p:spPr>
          <a:xfrm>
            <a:off x="251152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1" name="Text Placeholder 3">
            <a:extLst>
              <a:ext uri="{FF2B5EF4-FFF2-40B4-BE49-F238E27FC236}">
                <a16:creationId xmlns:a16="http://schemas.microsoft.com/office/drawing/2014/main" id="{94FF3D4E-95F6-4B42-A300-355676E021C4}"/>
              </a:ext>
            </a:extLst>
          </p:cNvPr>
          <p:cNvSpPr>
            <a:spLocks noGrp="1"/>
          </p:cNvSpPr>
          <p:nvPr>
            <p:ph type="body" sz="quarter" idx="15" hasCustomPrompt="1"/>
          </p:nvPr>
        </p:nvSpPr>
        <p:spPr>
          <a:xfrm>
            <a:off x="251152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12" name="Text Placeholder 4">
            <a:extLst>
              <a:ext uri="{FF2B5EF4-FFF2-40B4-BE49-F238E27FC236}">
                <a16:creationId xmlns:a16="http://schemas.microsoft.com/office/drawing/2014/main" id="{D141DBBC-1A40-47EB-875F-45C903D29781}"/>
              </a:ext>
            </a:extLst>
          </p:cNvPr>
          <p:cNvSpPr>
            <a:spLocks noGrp="1"/>
          </p:cNvSpPr>
          <p:nvPr>
            <p:ph type="body" sz="quarter" idx="16" hasCustomPrompt="1"/>
          </p:nvPr>
        </p:nvSpPr>
        <p:spPr>
          <a:xfrm>
            <a:off x="251152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14" name="Text Placeholder 5">
            <a:extLst>
              <a:ext uri="{FF2B5EF4-FFF2-40B4-BE49-F238E27FC236}">
                <a16:creationId xmlns:a16="http://schemas.microsoft.com/office/drawing/2014/main" id="{913D1544-48C5-40C1-825E-6336D435B3C3}"/>
              </a:ext>
            </a:extLst>
          </p:cNvPr>
          <p:cNvSpPr>
            <a:spLocks noGrp="1"/>
          </p:cNvSpPr>
          <p:nvPr>
            <p:ph type="body" sz="quarter" idx="17" hasCustomPrompt="1"/>
          </p:nvPr>
        </p:nvSpPr>
        <p:spPr>
          <a:xfrm>
            <a:off x="151288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7" name="Picture Placeholder 6">
            <a:extLst>
              <a:ext uri="{FF2B5EF4-FFF2-40B4-BE49-F238E27FC236}">
                <a16:creationId xmlns:a16="http://schemas.microsoft.com/office/drawing/2014/main" id="{212B8E67-0421-474E-9605-ACC988CF406F}"/>
              </a:ext>
            </a:extLst>
          </p:cNvPr>
          <p:cNvSpPr>
            <a:spLocks noGrp="1"/>
          </p:cNvSpPr>
          <p:nvPr>
            <p:ph type="pic" sz="quarter" idx="13" hasCustomPrompt="1"/>
          </p:nvPr>
        </p:nvSpPr>
        <p:spPr>
          <a:xfrm>
            <a:off x="151345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18" name="Text Placeholder 2">
            <a:extLst>
              <a:ext uri="{FF2B5EF4-FFF2-40B4-BE49-F238E27FC236}">
                <a16:creationId xmlns:a16="http://schemas.microsoft.com/office/drawing/2014/main" id="{42AA3A10-E6AC-49C4-BB31-63FAD8B4823A}"/>
              </a:ext>
            </a:extLst>
          </p:cNvPr>
          <p:cNvSpPr>
            <a:spLocks noGrp="1"/>
          </p:cNvSpPr>
          <p:nvPr>
            <p:ph type="body" sz="quarter" idx="18" hasCustomPrompt="1"/>
          </p:nvPr>
        </p:nvSpPr>
        <p:spPr>
          <a:xfrm>
            <a:off x="6931913" y="1974457"/>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19" name="Text Placeholder 3">
            <a:extLst>
              <a:ext uri="{FF2B5EF4-FFF2-40B4-BE49-F238E27FC236}">
                <a16:creationId xmlns:a16="http://schemas.microsoft.com/office/drawing/2014/main" id="{D85774B6-51E0-46E1-A6AF-CEF6D5E78CCB}"/>
              </a:ext>
            </a:extLst>
          </p:cNvPr>
          <p:cNvSpPr>
            <a:spLocks noGrp="1"/>
          </p:cNvSpPr>
          <p:nvPr>
            <p:ph type="body" sz="quarter" idx="19" hasCustomPrompt="1"/>
          </p:nvPr>
        </p:nvSpPr>
        <p:spPr>
          <a:xfrm>
            <a:off x="6931913" y="2381094"/>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0" name="Text Placeholder 4">
            <a:extLst>
              <a:ext uri="{FF2B5EF4-FFF2-40B4-BE49-F238E27FC236}">
                <a16:creationId xmlns:a16="http://schemas.microsoft.com/office/drawing/2014/main" id="{5F361307-9797-4929-B4B6-D18833C1CF1E}"/>
              </a:ext>
            </a:extLst>
          </p:cNvPr>
          <p:cNvSpPr>
            <a:spLocks noGrp="1"/>
          </p:cNvSpPr>
          <p:nvPr>
            <p:ph type="body" sz="quarter" idx="20" hasCustomPrompt="1"/>
          </p:nvPr>
        </p:nvSpPr>
        <p:spPr>
          <a:xfrm>
            <a:off x="6931913" y="2657200"/>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1" name="Text Placeholder 5">
            <a:extLst>
              <a:ext uri="{FF2B5EF4-FFF2-40B4-BE49-F238E27FC236}">
                <a16:creationId xmlns:a16="http://schemas.microsoft.com/office/drawing/2014/main" id="{66719085-B787-4BB6-9799-6A50C710F2FB}"/>
              </a:ext>
            </a:extLst>
          </p:cNvPr>
          <p:cNvSpPr>
            <a:spLocks noGrp="1"/>
          </p:cNvSpPr>
          <p:nvPr>
            <p:ph type="body" sz="quarter" idx="21" hasCustomPrompt="1"/>
          </p:nvPr>
        </p:nvSpPr>
        <p:spPr>
          <a:xfrm>
            <a:off x="5933280" y="2982520"/>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2" name="Picture Placeholder 6">
            <a:extLst>
              <a:ext uri="{FF2B5EF4-FFF2-40B4-BE49-F238E27FC236}">
                <a16:creationId xmlns:a16="http://schemas.microsoft.com/office/drawing/2014/main" id="{EC63E4CB-FA04-4B13-B561-8EF667946D04}"/>
              </a:ext>
            </a:extLst>
          </p:cNvPr>
          <p:cNvSpPr>
            <a:spLocks noGrp="1"/>
          </p:cNvSpPr>
          <p:nvPr>
            <p:ph type="pic" sz="quarter" idx="22" hasCustomPrompt="1"/>
          </p:nvPr>
        </p:nvSpPr>
        <p:spPr>
          <a:xfrm>
            <a:off x="5933842" y="1974064"/>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23" name="Text Placeholder 2">
            <a:extLst>
              <a:ext uri="{FF2B5EF4-FFF2-40B4-BE49-F238E27FC236}">
                <a16:creationId xmlns:a16="http://schemas.microsoft.com/office/drawing/2014/main" id="{12226200-7D0E-4E89-BB47-BEF385EED160}"/>
              </a:ext>
            </a:extLst>
          </p:cNvPr>
          <p:cNvSpPr>
            <a:spLocks noGrp="1"/>
          </p:cNvSpPr>
          <p:nvPr>
            <p:ph type="body" sz="quarter" idx="23" hasCustomPrompt="1"/>
          </p:nvPr>
        </p:nvSpPr>
        <p:spPr>
          <a:xfrm>
            <a:off x="4723445"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4" name="Text Placeholder 3">
            <a:extLst>
              <a:ext uri="{FF2B5EF4-FFF2-40B4-BE49-F238E27FC236}">
                <a16:creationId xmlns:a16="http://schemas.microsoft.com/office/drawing/2014/main" id="{3E85F4F3-BEC7-475E-9AE6-24551ED59768}"/>
              </a:ext>
            </a:extLst>
          </p:cNvPr>
          <p:cNvSpPr>
            <a:spLocks noGrp="1"/>
          </p:cNvSpPr>
          <p:nvPr>
            <p:ph type="body" sz="quarter" idx="24" hasCustomPrompt="1"/>
          </p:nvPr>
        </p:nvSpPr>
        <p:spPr>
          <a:xfrm>
            <a:off x="4723445"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25" name="Text Placeholder 4">
            <a:extLst>
              <a:ext uri="{FF2B5EF4-FFF2-40B4-BE49-F238E27FC236}">
                <a16:creationId xmlns:a16="http://schemas.microsoft.com/office/drawing/2014/main" id="{F1AB4377-59B2-49ED-BD4C-700A6C8A2756}"/>
              </a:ext>
            </a:extLst>
          </p:cNvPr>
          <p:cNvSpPr>
            <a:spLocks noGrp="1"/>
          </p:cNvSpPr>
          <p:nvPr>
            <p:ph type="body" sz="quarter" idx="25" hasCustomPrompt="1"/>
          </p:nvPr>
        </p:nvSpPr>
        <p:spPr>
          <a:xfrm>
            <a:off x="4723445"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26" name="Text Placeholder 5">
            <a:extLst>
              <a:ext uri="{FF2B5EF4-FFF2-40B4-BE49-F238E27FC236}">
                <a16:creationId xmlns:a16="http://schemas.microsoft.com/office/drawing/2014/main" id="{F4BE0B1B-2229-4264-8C1B-C5275C0A3A4D}"/>
              </a:ext>
            </a:extLst>
          </p:cNvPr>
          <p:cNvSpPr>
            <a:spLocks noGrp="1"/>
          </p:cNvSpPr>
          <p:nvPr>
            <p:ph type="body" sz="quarter" idx="26" hasCustomPrompt="1"/>
          </p:nvPr>
        </p:nvSpPr>
        <p:spPr>
          <a:xfrm>
            <a:off x="3724812"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27" name="Picture Placeholder 6">
            <a:extLst>
              <a:ext uri="{FF2B5EF4-FFF2-40B4-BE49-F238E27FC236}">
                <a16:creationId xmlns:a16="http://schemas.microsoft.com/office/drawing/2014/main" id="{D849BB38-5FC6-4C49-8D27-D5DF5505D74F}"/>
              </a:ext>
            </a:extLst>
          </p:cNvPr>
          <p:cNvSpPr>
            <a:spLocks noGrp="1"/>
          </p:cNvSpPr>
          <p:nvPr>
            <p:ph type="pic" sz="quarter" idx="27" hasCustomPrompt="1"/>
          </p:nvPr>
        </p:nvSpPr>
        <p:spPr>
          <a:xfrm>
            <a:off x="3725374"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702768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ontakt rådgi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DDF8-1B68-43C8-B842-227F84FFAA3A}"/>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6A9363FE-B125-4A70-8789-5277F6E77E61}"/>
              </a:ext>
            </a:extLst>
          </p:cNvPr>
          <p:cNvSpPr>
            <a:spLocks noGrp="1"/>
          </p:cNvSpPr>
          <p:nvPr>
            <p:ph type="dt" sz="half" idx="10"/>
          </p:nvPr>
        </p:nvSpPr>
        <p:spPr/>
        <p:txBody>
          <a:bodyPr/>
          <a:lstStyle/>
          <a:p>
            <a:endParaRPr lang="da-DK"/>
          </a:p>
        </p:txBody>
      </p:sp>
      <p:sp>
        <p:nvSpPr>
          <p:cNvPr id="4" name="Footer Placeholder 3">
            <a:extLst>
              <a:ext uri="{FF2B5EF4-FFF2-40B4-BE49-F238E27FC236}">
                <a16:creationId xmlns:a16="http://schemas.microsoft.com/office/drawing/2014/main" id="{8C947085-317D-4529-A946-B62E9C60865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6AB4AE8-2C0B-4AF7-8FB2-D00BFFD193EC}"/>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28" name="Text Placeholder 2">
            <a:extLst>
              <a:ext uri="{FF2B5EF4-FFF2-40B4-BE49-F238E27FC236}">
                <a16:creationId xmlns:a16="http://schemas.microsoft.com/office/drawing/2014/main" id="{20D3F947-597C-493E-9EC8-224CBA5B6C06}"/>
              </a:ext>
            </a:extLst>
          </p:cNvPr>
          <p:cNvSpPr>
            <a:spLocks noGrp="1"/>
          </p:cNvSpPr>
          <p:nvPr>
            <p:ph type="body" sz="quarter" idx="14" hasCustomPrompt="1"/>
          </p:nvPr>
        </p:nvSpPr>
        <p:spPr>
          <a:xfrm>
            <a:off x="4736561" y="197485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29" name="Text Placeholder 3">
            <a:extLst>
              <a:ext uri="{FF2B5EF4-FFF2-40B4-BE49-F238E27FC236}">
                <a16:creationId xmlns:a16="http://schemas.microsoft.com/office/drawing/2014/main" id="{62308014-FDE1-41AC-A7E4-C7D3CD7316D7}"/>
              </a:ext>
            </a:extLst>
          </p:cNvPr>
          <p:cNvSpPr>
            <a:spLocks noGrp="1"/>
          </p:cNvSpPr>
          <p:nvPr>
            <p:ph type="body" sz="quarter" idx="15" hasCustomPrompt="1"/>
          </p:nvPr>
        </p:nvSpPr>
        <p:spPr>
          <a:xfrm>
            <a:off x="4736561" y="238148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0" name="Text Placeholder 4">
            <a:extLst>
              <a:ext uri="{FF2B5EF4-FFF2-40B4-BE49-F238E27FC236}">
                <a16:creationId xmlns:a16="http://schemas.microsoft.com/office/drawing/2014/main" id="{171C826D-1823-42E2-9F90-7AB6F8CDA8DB}"/>
              </a:ext>
            </a:extLst>
          </p:cNvPr>
          <p:cNvSpPr>
            <a:spLocks noGrp="1"/>
          </p:cNvSpPr>
          <p:nvPr>
            <p:ph type="body" sz="quarter" idx="16" hasCustomPrompt="1"/>
          </p:nvPr>
        </p:nvSpPr>
        <p:spPr>
          <a:xfrm>
            <a:off x="4736561" y="265759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1" name="Text Placeholder 5">
            <a:extLst>
              <a:ext uri="{FF2B5EF4-FFF2-40B4-BE49-F238E27FC236}">
                <a16:creationId xmlns:a16="http://schemas.microsoft.com/office/drawing/2014/main" id="{CED6844E-23D0-4DC5-BFF7-6CD4E330E45D}"/>
              </a:ext>
            </a:extLst>
          </p:cNvPr>
          <p:cNvSpPr>
            <a:spLocks noGrp="1"/>
          </p:cNvSpPr>
          <p:nvPr>
            <p:ph type="body" sz="quarter" idx="17" hasCustomPrompt="1"/>
          </p:nvPr>
        </p:nvSpPr>
        <p:spPr>
          <a:xfrm>
            <a:off x="3737928" y="298291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2" name="Picture Placeholder 6">
            <a:extLst>
              <a:ext uri="{FF2B5EF4-FFF2-40B4-BE49-F238E27FC236}">
                <a16:creationId xmlns:a16="http://schemas.microsoft.com/office/drawing/2014/main" id="{8922F614-DDD7-411B-96E9-EDAA6C03E41F}"/>
              </a:ext>
            </a:extLst>
          </p:cNvPr>
          <p:cNvSpPr>
            <a:spLocks noGrp="1"/>
          </p:cNvSpPr>
          <p:nvPr>
            <p:ph type="pic" sz="quarter" idx="13" hasCustomPrompt="1"/>
          </p:nvPr>
        </p:nvSpPr>
        <p:spPr>
          <a:xfrm>
            <a:off x="3738490" y="197445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3" name="Text Placeholder 2">
            <a:extLst>
              <a:ext uri="{FF2B5EF4-FFF2-40B4-BE49-F238E27FC236}">
                <a16:creationId xmlns:a16="http://schemas.microsoft.com/office/drawing/2014/main" id="{2D92932D-107F-4447-A328-BA2B7E96E387}"/>
              </a:ext>
            </a:extLst>
          </p:cNvPr>
          <p:cNvSpPr>
            <a:spLocks noGrp="1"/>
          </p:cNvSpPr>
          <p:nvPr>
            <p:ph type="body" sz="quarter" idx="18" hasCustomPrompt="1"/>
          </p:nvPr>
        </p:nvSpPr>
        <p:spPr>
          <a:xfrm>
            <a:off x="2511521" y="4104640"/>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4" name="Text Placeholder 3">
            <a:extLst>
              <a:ext uri="{FF2B5EF4-FFF2-40B4-BE49-F238E27FC236}">
                <a16:creationId xmlns:a16="http://schemas.microsoft.com/office/drawing/2014/main" id="{C68D2EDD-F6BC-4C87-B8FD-B6BEC807DE25}"/>
              </a:ext>
            </a:extLst>
          </p:cNvPr>
          <p:cNvSpPr>
            <a:spLocks noGrp="1"/>
          </p:cNvSpPr>
          <p:nvPr>
            <p:ph type="body" sz="quarter" idx="19" hasCustomPrompt="1"/>
          </p:nvPr>
        </p:nvSpPr>
        <p:spPr>
          <a:xfrm>
            <a:off x="2511521" y="4511277"/>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35" name="Text Placeholder 4">
            <a:extLst>
              <a:ext uri="{FF2B5EF4-FFF2-40B4-BE49-F238E27FC236}">
                <a16:creationId xmlns:a16="http://schemas.microsoft.com/office/drawing/2014/main" id="{599780DD-E7D7-4F7E-80B2-0DD526D228D6}"/>
              </a:ext>
            </a:extLst>
          </p:cNvPr>
          <p:cNvSpPr>
            <a:spLocks noGrp="1"/>
          </p:cNvSpPr>
          <p:nvPr>
            <p:ph type="body" sz="quarter" idx="20" hasCustomPrompt="1"/>
          </p:nvPr>
        </p:nvSpPr>
        <p:spPr>
          <a:xfrm>
            <a:off x="2511521" y="4787383"/>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36" name="Text Placeholder 5">
            <a:extLst>
              <a:ext uri="{FF2B5EF4-FFF2-40B4-BE49-F238E27FC236}">
                <a16:creationId xmlns:a16="http://schemas.microsoft.com/office/drawing/2014/main" id="{911548C4-85E9-4543-9D7A-0CD58CB14051}"/>
              </a:ext>
            </a:extLst>
          </p:cNvPr>
          <p:cNvSpPr>
            <a:spLocks noGrp="1"/>
          </p:cNvSpPr>
          <p:nvPr>
            <p:ph type="body" sz="quarter" idx="21" hasCustomPrompt="1"/>
          </p:nvPr>
        </p:nvSpPr>
        <p:spPr>
          <a:xfrm>
            <a:off x="1512888" y="5112703"/>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37" name="Picture Placeholder 6">
            <a:extLst>
              <a:ext uri="{FF2B5EF4-FFF2-40B4-BE49-F238E27FC236}">
                <a16:creationId xmlns:a16="http://schemas.microsoft.com/office/drawing/2014/main" id="{A211BB14-F05E-416F-BEED-A614B0EC4232}"/>
              </a:ext>
            </a:extLst>
          </p:cNvPr>
          <p:cNvSpPr>
            <a:spLocks noGrp="1"/>
          </p:cNvSpPr>
          <p:nvPr>
            <p:ph type="pic" sz="quarter" idx="22" hasCustomPrompt="1"/>
          </p:nvPr>
        </p:nvSpPr>
        <p:spPr>
          <a:xfrm>
            <a:off x="1513450" y="4104247"/>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
        <p:nvSpPr>
          <p:cNvPr id="38" name="Text Placeholder 2">
            <a:extLst>
              <a:ext uri="{FF2B5EF4-FFF2-40B4-BE49-F238E27FC236}">
                <a16:creationId xmlns:a16="http://schemas.microsoft.com/office/drawing/2014/main" id="{49E428A6-BF76-464F-8ED7-1D821CE80F19}"/>
              </a:ext>
            </a:extLst>
          </p:cNvPr>
          <p:cNvSpPr>
            <a:spLocks noGrp="1"/>
          </p:cNvSpPr>
          <p:nvPr>
            <p:ph type="body" sz="quarter" idx="23" hasCustomPrompt="1"/>
          </p:nvPr>
        </p:nvSpPr>
        <p:spPr>
          <a:xfrm>
            <a:off x="6934931" y="4104184"/>
            <a:ext cx="3154267" cy="1008063"/>
          </a:xfrm>
          <a:solidFill>
            <a:srgbClr val="EDE8E6"/>
          </a:solidFill>
        </p:spPr>
        <p:txBody>
          <a:bodyPr tIns="144000"/>
          <a:lstStyle>
            <a:lvl1pPr marL="0" indent="0" algn="ctr">
              <a:spcBef>
                <a:spcPts val="0"/>
              </a:spcBef>
              <a:buFont typeface="Arial" panose="020B0604020202020204" pitchFamily="34" charset="0"/>
              <a:buNone/>
              <a:defRPr sz="16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None/>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navn</a:t>
            </a:r>
          </a:p>
        </p:txBody>
      </p:sp>
      <p:sp>
        <p:nvSpPr>
          <p:cNvPr id="39" name="Text Placeholder 3">
            <a:extLst>
              <a:ext uri="{FF2B5EF4-FFF2-40B4-BE49-F238E27FC236}">
                <a16:creationId xmlns:a16="http://schemas.microsoft.com/office/drawing/2014/main" id="{1F1B23FE-CA38-4C73-B19C-9C89D3929AA9}"/>
              </a:ext>
            </a:extLst>
          </p:cNvPr>
          <p:cNvSpPr>
            <a:spLocks noGrp="1"/>
          </p:cNvSpPr>
          <p:nvPr>
            <p:ph type="body" sz="quarter" idx="24" hasCustomPrompt="1"/>
          </p:nvPr>
        </p:nvSpPr>
        <p:spPr>
          <a:xfrm>
            <a:off x="6934931" y="4510821"/>
            <a:ext cx="3154267" cy="181457"/>
          </a:xfrm>
          <a:noFill/>
        </p:spPr>
        <p:txBody>
          <a:bodyPr tIns="0"/>
          <a:lstStyle>
            <a:lvl1pPr marL="0" indent="0" algn="ctr">
              <a:spcBef>
                <a:spcPts val="0"/>
              </a:spcBef>
              <a:buFont typeface="Arial" panose="020B0604020202020204" pitchFamily="34" charset="0"/>
              <a:buNone/>
              <a:defRPr sz="1000" b="1">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titel</a:t>
            </a:r>
          </a:p>
        </p:txBody>
      </p:sp>
      <p:sp>
        <p:nvSpPr>
          <p:cNvPr id="40" name="Text Placeholder 4">
            <a:extLst>
              <a:ext uri="{FF2B5EF4-FFF2-40B4-BE49-F238E27FC236}">
                <a16:creationId xmlns:a16="http://schemas.microsoft.com/office/drawing/2014/main" id="{D119D660-6531-4662-9860-9E0E8C4EF071}"/>
              </a:ext>
            </a:extLst>
          </p:cNvPr>
          <p:cNvSpPr>
            <a:spLocks noGrp="1"/>
          </p:cNvSpPr>
          <p:nvPr>
            <p:ph type="body" sz="quarter" idx="25" hasCustomPrompt="1"/>
          </p:nvPr>
        </p:nvSpPr>
        <p:spPr>
          <a:xfrm>
            <a:off x="6934931" y="4786927"/>
            <a:ext cx="3154267" cy="216000"/>
          </a:xfrm>
          <a:noFill/>
        </p:spPr>
        <p:txBody>
          <a:bodyPr tIns="0"/>
          <a:lstStyle>
            <a:lvl1pPr marL="0" indent="0" algn="ctr">
              <a:spcBef>
                <a:spcPts val="0"/>
              </a:spcBef>
              <a:buFont typeface="Arial" panose="020B0604020202020204" pitchFamily="34" charset="0"/>
              <a:buNone/>
              <a:defRPr sz="1200" b="0">
                <a:solidFill>
                  <a:schemeClr val="accent1"/>
                </a:solidFill>
              </a:defRPr>
            </a:lvl1pPr>
            <a:lvl2pPr marL="0" indent="0" algn="ctr">
              <a:spcBef>
                <a:spcPts val="0"/>
              </a:spcBef>
              <a:buFont typeface="Arial" panose="020B0604020202020204" pitchFamily="34" charset="0"/>
              <a:buChar char="​"/>
              <a:defRPr sz="1000">
                <a:solidFill>
                  <a:schemeClr val="tx1"/>
                </a:solidFill>
              </a:defRPr>
            </a:lvl2pPr>
            <a:lvl3pPr marL="0" indent="0" algn="ctr">
              <a:spcBef>
                <a:spcPts val="1200"/>
              </a:spcBef>
              <a:buFont typeface="Arial" panose="020B0604020202020204" pitchFamily="34" charset="0"/>
              <a:buChar char="​"/>
              <a:defRPr sz="1200">
                <a:solidFill>
                  <a:schemeClr val="tx1"/>
                </a:solidFill>
              </a:defRPr>
            </a:lvl3pPr>
            <a:lvl4pPr marL="0" indent="0" algn="ctr">
              <a:spcBef>
                <a:spcPts val="0"/>
              </a:spcBef>
              <a:buFont typeface="Arial" panose="020B0604020202020204" pitchFamily="34" charset="0"/>
              <a:buChar char="​"/>
              <a:defRPr>
                <a:solidFill>
                  <a:schemeClr val="tx1"/>
                </a:solidFill>
              </a:defRPr>
            </a:lvl4pPr>
            <a:lvl5pPr marL="0" indent="0" algn="ctr">
              <a:spcBef>
                <a:spcPts val="0"/>
              </a:spcBef>
              <a:buFont typeface="Arial" panose="020B0604020202020204" pitchFamily="34" charset="0"/>
              <a:buChar char="​"/>
              <a:defRPr sz="1200">
                <a:solidFill>
                  <a:schemeClr val="tx1"/>
                </a:solidFill>
              </a:defRPr>
            </a:lvl5pPr>
          </a:lstStyle>
          <a:p>
            <a:pPr lvl="0"/>
            <a:r>
              <a:rPr lang="da-DK"/>
              <a:t>Indsæt ansvarlig område</a:t>
            </a:r>
          </a:p>
        </p:txBody>
      </p:sp>
      <p:sp>
        <p:nvSpPr>
          <p:cNvPr id="41" name="Text Placeholder 5">
            <a:extLst>
              <a:ext uri="{FF2B5EF4-FFF2-40B4-BE49-F238E27FC236}">
                <a16:creationId xmlns:a16="http://schemas.microsoft.com/office/drawing/2014/main" id="{D6518E2C-C688-4EA7-95DA-F1C6CAFEF12B}"/>
              </a:ext>
            </a:extLst>
          </p:cNvPr>
          <p:cNvSpPr>
            <a:spLocks noGrp="1"/>
          </p:cNvSpPr>
          <p:nvPr>
            <p:ph type="body" sz="quarter" idx="26" hasCustomPrompt="1"/>
          </p:nvPr>
        </p:nvSpPr>
        <p:spPr>
          <a:xfrm>
            <a:off x="5936298" y="5112247"/>
            <a:ext cx="4152900" cy="534368"/>
          </a:xfrm>
          <a:solidFill>
            <a:schemeClr val="accent1"/>
          </a:solidFill>
        </p:spPr>
        <p:txBody>
          <a:bodyPr lIns="72000" tIns="36000" rIns="72000" bIns="36000">
            <a:spAutoFit/>
          </a:bodyPr>
          <a:lstStyle>
            <a:lvl1pPr marL="0" indent="0">
              <a:spcBef>
                <a:spcPts val="0"/>
              </a:spcBef>
              <a:buNone/>
              <a:tabLst>
                <a:tab pos="540000" algn="l"/>
                <a:tab pos="2052000" algn="l"/>
                <a:tab pos="2556000" algn="l"/>
              </a:tabLst>
              <a:defRPr sz="1000">
                <a:solidFill>
                  <a:schemeClr val="bg1"/>
                </a:solidFill>
              </a:defRPr>
            </a:lvl1pPr>
            <a:lvl2pPr marL="266400" indent="0">
              <a:buNone/>
              <a:defRPr sz="1000">
                <a:solidFill>
                  <a:schemeClr val="bg1"/>
                </a:solidFill>
              </a:defRPr>
            </a:lvl2pPr>
            <a:lvl3pPr marL="489600" indent="0">
              <a:buNone/>
              <a:defRPr sz="1000">
                <a:solidFill>
                  <a:schemeClr val="bg1"/>
                </a:solidFill>
              </a:defRPr>
            </a:lvl3pPr>
            <a:lvl4pPr marL="709200" indent="0">
              <a:buNone/>
              <a:defRPr sz="1000">
                <a:solidFill>
                  <a:schemeClr val="bg1"/>
                </a:solidFill>
              </a:defRPr>
            </a:lvl4pPr>
            <a:lvl5pPr marL="914400" indent="0">
              <a:buNone/>
              <a:defRPr sz="1000">
                <a:solidFill>
                  <a:schemeClr val="bg1"/>
                </a:solidFill>
              </a:defRPr>
            </a:lvl5pPr>
          </a:lstStyle>
          <a:p>
            <a:pPr lvl="0"/>
            <a:r>
              <a:rPr lang="da-DK"/>
              <a:t>Telefon:	44 55 xx </a:t>
            </a:r>
            <a:r>
              <a:rPr lang="da-DK" err="1"/>
              <a:t>xx</a:t>
            </a:r>
            <a:r>
              <a:rPr lang="da-DK"/>
              <a:t>	Mobil:	xx </a:t>
            </a:r>
            <a:r>
              <a:rPr lang="da-DK" err="1"/>
              <a:t>xx</a:t>
            </a:r>
            <a:r>
              <a:rPr lang="da-DK"/>
              <a:t> </a:t>
            </a:r>
            <a:r>
              <a:rPr lang="da-DK" err="1"/>
              <a:t>xx</a:t>
            </a:r>
            <a:r>
              <a:rPr lang="da-DK"/>
              <a:t> </a:t>
            </a:r>
            <a:r>
              <a:rPr lang="da-DK" err="1"/>
              <a:t>xx</a:t>
            </a:r>
            <a:endParaRPr lang="da-DK"/>
          </a:p>
          <a:p>
            <a:pPr lvl="0"/>
            <a:r>
              <a:rPr lang="da-DK"/>
              <a:t>E-mail:	xxx@Nykredit.dk</a:t>
            </a:r>
          </a:p>
          <a:p>
            <a:pPr lvl="0"/>
            <a:r>
              <a:rPr lang="da-DK"/>
              <a:t>www:	nykreditprivatebanking.dk</a:t>
            </a:r>
          </a:p>
        </p:txBody>
      </p:sp>
      <p:sp>
        <p:nvSpPr>
          <p:cNvPr id="42" name="Picture Placeholder 6">
            <a:extLst>
              <a:ext uri="{FF2B5EF4-FFF2-40B4-BE49-F238E27FC236}">
                <a16:creationId xmlns:a16="http://schemas.microsoft.com/office/drawing/2014/main" id="{0670AEA0-F795-4792-92CA-F9F4D9ABD3BF}"/>
              </a:ext>
            </a:extLst>
          </p:cNvPr>
          <p:cNvSpPr>
            <a:spLocks noGrp="1"/>
          </p:cNvSpPr>
          <p:nvPr>
            <p:ph type="pic" sz="quarter" idx="27" hasCustomPrompt="1"/>
          </p:nvPr>
        </p:nvSpPr>
        <p:spPr>
          <a:xfrm>
            <a:off x="5936860" y="4103791"/>
            <a:ext cx="1003847" cy="1008000"/>
          </a:xfrm>
          <a:solidFill>
            <a:schemeClr val="accent1"/>
          </a:solidFill>
          <a:ln>
            <a:noFill/>
          </a:ln>
        </p:spPr>
        <p:txBody>
          <a:bodyPr lIns="72000" tIns="36000" rIns="72000"/>
          <a:lstStyle>
            <a:lvl1pPr marL="0" indent="0" algn="ctr">
              <a:buFontTx/>
              <a:buNone/>
              <a:defRPr sz="1000">
                <a:solidFill>
                  <a:schemeClr val="bg1"/>
                </a:solidFill>
              </a:defRPr>
            </a:lvl1pPr>
          </a:lstStyle>
          <a:p>
            <a:r>
              <a:rPr lang="da-DK"/>
              <a:t>Klik på denne pladsholder og indsæt billede via Images Library</a:t>
            </a:r>
          </a:p>
        </p:txBody>
      </p:sp>
    </p:spTree>
    <p:extLst>
      <p:ext uri="{BB962C8B-B14F-4D97-AF65-F5344CB8AC3E}">
        <p14:creationId xmlns:p14="http://schemas.microsoft.com/office/powerpoint/2010/main" val="240420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737" y="491395"/>
            <a:ext cx="6256800" cy="959717"/>
          </a:xfrm>
        </p:spPr>
        <p:txBody>
          <a:bodyPr/>
          <a:lstStyle>
            <a:lvl1pPr>
              <a:defRPr/>
            </a:lvl1pPr>
          </a:lstStyle>
          <a:p>
            <a:r>
              <a:rPr lang="da-DK"/>
              <a:t>Klik og tilføj titel i maks. 2 linjer</a:t>
            </a:r>
            <a:endParaRPr lang="da-DK" noProof="0"/>
          </a:p>
        </p:txBody>
      </p:sp>
      <p:sp>
        <p:nvSpPr>
          <p:cNvPr id="3" name="Content Placeholder 2"/>
          <p:cNvSpPr>
            <a:spLocks noGrp="1"/>
          </p:cNvSpPr>
          <p:nvPr>
            <p:ph idx="1" hasCustomPrompt="1"/>
          </p:nvPr>
        </p:nvSpPr>
        <p:spPr>
          <a:xfrm>
            <a:off x="566737" y="1657804"/>
            <a:ext cx="6256800" cy="4627339"/>
          </a:xfrm>
        </p:spPr>
        <p:txBody>
          <a:bodyPr/>
          <a:lstStyle/>
          <a:p>
            <a:pPr lvl="0"/>
            <a:r>
              <a:rPr lang="da-DK" noProof="0"/>
              <a:t>Klik her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Pladsholder til tekst 8"/>
          <p:cNvSpPr>
            <a:spLocks noGrp="1"/>
          </p:cNvSpPr>
          <p:nvPr>
            <p:ph type="body" sz="quarter" idx="19" hasCustomPrompt="1"/>
          </p:nvPr>
        </p:nvSpPr>
        <p:spPr>
          <a:xfrm>
            <a:off x="566737" y="5713364"/>
            <a:ext cx="6256800"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a:t>Klik her for at tilføje kilder / fodnoter</a:t>
            </a:r>
          </a:p>
        </p:txBody>
      </p:sp>
      <p:sp>
        <p:nvSpPr>
          <p:cNvPr id="16" name="Pladsholder til billede 15">
            <a:extLst>
              <a:ext uri="{FF2B5EF4-FFF2-40B4-BE49-F238E27FC236}">
                <a16:creationId xmlns:a16="http://schemas.microsoft.com/office/drawing/2014/main" id="{C18948E6-C6D7-4550-93C5-6FA51A1D3E98}"/>
              </a:ext>
            </a:extLst>
          </p:cNvPr>
          <p:cNvSpPr>
            <a:spLocks noGrp="1"/>
          </p:cNvSpPr>
          <p:nvPr>
            <p:ph type="pic" sz="quarter" idx="13" hasCustomPrompt="1"/>
          </p:nvPr>
        </p:nvSpPr>
        <p:spPr>
          <a:xfrm>
            <a:off x="7509600" y="2174400"/>
            <a:ext cx="4682400" cy="4683600"/>
          </a:xfrm>
          <a:prstGeom prst="rect">
            <a:avLst/>
          </a:prstGeom>
          <a:blipFill>
            <a:blip r:embed="rId2"/>
            <a:stretch>
              <a:fillRect/>
            </a:stretch>
          </a:blipFill>
        </p:spPr>
        <p:txBody>
          <a:bodyPr wrap="square" lIns="216000" tIns="0" rIns="216000" bIns="648000" anchor="b" anchorCtr="0">
            <a:noAutofit/>
          </a:bodyPr>
          <a:lstStyle>
            <a:lvl1pPr marL="0" indent="0" algn="ctr">
              <a:buNone/>
              <a:defRPr sz="1400">
                <a:solidFill>
                  <a:schemeClr val="bg1"/>
                </a:solidFill>
              </a:defRPr>
            </a:lvl1pPr>
          </a:lstStyle>
          <a:p>
            <a:r>
              <a:rPr lang="da-DK"/>
              <a:t>Klik på denne pladsholder og indsæt billede via Images Library </a:t>
            </a:r>
          </a:p>
        </p:txBody>
      </p:sp>
      <p:sp>
        <p:nvSpPr>
          <p:cNvPr id="14"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4" name="Date_DateCustomA"/>
          <p:cNvSpPr>
            <a:spLocks noGrp="1"/>
          </p:cNvSpPr>
          <p:nvPr>
            <p:ph type="dt" sz="half" idx="10"/>
          </p:nvPr>
        </p:nvSpPr>
        <p:spPr/>
        <p:txBody>
          <a:bodyPr/>
          <a:lstStyle>
            <a:lvl1pPr>
              <a:defRPr>
                <a:solidFill>
                  <a:schemeClr val="bg1"/>
                </a:solidFill>
              </a:defRPr>
            </a:lvl1pPr>
          </a:lstStyle>
          <a:p>
            <a:endParaRPr lang="da-DK"/>
          </a:p>
        </p:txBody>
      </p:sp>
      <p:sp>
        <p:nvSpPr>
          <p:cNvPr id="5" name="FLD_PresentationTitle"/>
          <p:cNvSpPr>
            <a:spLocks noGrp="1"/>
          </p:cNvSpPr>
          <p:nvPr>
            <p:ph type="ftr" sz="quarter" idx="11"/>
          </p:nvPr>
        </p:nvSpPr>
        <p:spPr>
          <a:xfrm>
            <a:off x="7622177" y="6443249"/>
            <a:ext cx="2918823" cy="180000"/>
          </a:xfrm>
        </p:spPr>
        <p:txBody>
          <a:bodyPr/>
          <a:lstStyle>
            <a:lvl1pPr>
              <a:defRPr>
                <a:solidFill>
                  <a:schemeClr val="bg1"/>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59873C9-BF5D-4A9A-BB31-45BBB7BABAF7}" type="slidenum">
              <a:rPr lang="da-DK" smtClean="0"/>
              <a:pPr/>
              <a:t>‹#›</a:t>
            </a:fld>
            <a:endParaRPr lang="da-DK"/>
          </a:p>
        </p:txBody>
      </p:sp>
      <p:sp>
        <p:nvSpPr>
          <p:cNvPr id="12" name="Text Placeholder 16">
            <a:extLst>
              <a:ext uri="{FF2B5EF4-FFF2-40B4-BE49-F238E27FC236}">
                <a16:creationId xmlns:a16="http://schemas.microsoft.com/office/drawing/2014/main" id="{1BBDF7B6-2BA7-470E-990F-5A9FA3D5F70D}"/>
              </a:ext>
            </a:extLst>
          </p:cNvPr>
          <p:cNvSpPr>
            <a:spLocks noGrp="1" noChangeAspect="1"/>
          </p:cNvSpPr>
          <p:nvPr>
            <p:ph type="body" sz="quarter" idx="16" hasCustomPrompt="1"/>
          </p:nvPr>
        </p:nvSpPr>
        <p:spPr>
          <a:xfrm>
            <a:off x="7257812" y="1615409"/>
            <a:ext cx="1105630" cy="11052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3" name="Tekstfelt 12">
            <a:extLst>
              <a:ext uri="{FF2B5EF4-FFF2-40B4-BE49-F238E27FC236}">
                <a16:creationId xmlns:a16="http://schemas.microsoft.com/office/drawing/2014/main" id="{D245799E-9D46-46F6-9436-B83DDDF378E6}"/>
              </a:ext>
            </a:extLst>
          </p:cNvPr>
          <p:cNvSpPr txBox="1"/>
          <p:nvPr userDrawn="1"/>
        </p:nvSpPr>
        <p:spPr>
          <a:xfrm>
            <a:off x="12281307" y="5127003"/>
            <a:ext cx="1779914" cy="959681"/>
          </a:xfrm>
          <a:prstGeom prst="rect">
            <a:avLst/>
          </a:prstGeom>
          <a:noFill/>
        </p:spPr>
        <p:txBody>
          <a:bodyPr wrap="square" lIns="0" tIns="0" rIns="0" bIns="36000" rtlCol="0" anchor="t" anchorCtr="0">
            <a:spAutoFit/>
          </a:bodyPr>
          <a:lstStyle/>
          <a:p>
            <a:r>
              <a:rPr lang="da-DK" sz="1000" b="1">
                <a:solidFill>
                  <a:schemeClr val="bg1">
                    <a:lumMod val="50000"/>
                  </a:schemeClr>
                </a:solidFill>
              </a:rPr>
              <a:t>Indsætte en nyt billede</a:t>
            </a:r>
          </a:p>
          <a:p>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5" name="Billede 14">
            <a:extLst>
              <a:ext uri="{FF2B5EF4-FFF2-40B4-BE49-F238E27FC236}">
                <a16:creationId xmlns:a16="http://schemas.microsoft.com/office/drawing/2014/main" id="{E1027264-7639-483C-8DE8-E7B5881F8697}"/>
              </a:ext>
            </a:extLst>
          </p:cNvPr>
          <p:cNvPicPr>
            <a:picLocks noChangeAspect="1"/>
          </p:cNvPicPr>
          <p:nvPr userDrawn="1"/>
        </p:nvPicPr>
        <p:blipFill>
          <a:blip r:embed="rId3"/>
          <a:stretch>
            <a:fillRect/>
          </a:stretch>
        </p:blipFill>
        <p:spPr>
          <a:xfrm>
            <a:off x="12277754" y="6098256"/>
            <a:ext cx="1783466" cy="759744"/>
          </a:xfrm>
          <a:prstGeom prst="rect">
            <a:avLst/>
          </a:prstGeom>
        </p:spPr>
      </p:pic>
    </p:spTree>
    <p:extLst>
      <p:ext uri="{BB962C8B-B14F-4D97-AF65-F5344CB8AC3E}">
        <p14:creationId xmlns:p14="http://schemas.microsoft.com/office/powerpoint/2010/main" val="1731414617"/>
      </p:ext>
    </p:extLst>
  </p:cSld>
  <p:clrMapOvr>
    <a:masterClrMapping/>
  </p:clrMapOvr>
  <p:extLst>
    <p:ext uri="{DCECCB84-F9BA-43D5-87BE-67443E8EF086}">
      <p15:sldGuideLst xmlns:p15="http://schemas.microsoft.com/office/powerpoint/2012/main">
        <p15:guide id="1" pos="4302" userDrawn="1">
          <p15:clr>
            <a:srgbClr val="FBAE40"/>
          </p15:clr>
        </p15:guide>
        <p15:guide id="2" pos="473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rgbClr val="EDE8E6"/>
          </a:solidFill>
        </p:spPr>
        <p:txBody>
          <a:bodyPr lIns="0" tIns="108000"/>
          <a:lstStyle>
            <a:lvl1pPr marL="0" indent="0" algn="ctr">
              <a:buNone/>
              <a:defRPr sz="1600" baseline="0">
                <a:solidFill>
                  <a:schemeClr val="tx1"/>
                </a:solidFill>
              </a:defRPr>
            </a:lvl1pPr>
          </a:lstStyle>
          <a:p>
            <a:r>
              <a:rPr lang="da-DK"/>
              <a:t>Klik på denne pladsholder og indsæt billede via Images Library.</a:t>
            </a:r>
          </a:p>
        </p:txBody>
      </p:sp>
      <p:sp>
        <p:nvSpPr>
          <p:cNvPr id="2" name="Title 1"/>
          <p:cNvSpPr>
            <a:spLocks noGrp="1"/>
          </p:cNvSpPr>
          <p:nvPr>
            <p:ph type="ctrTitle" hasCustomPrompt="1"/>
          </p:nvPr>
        </p:nvSpPr>
        <p:spPr>
          <a:xfrm>
            <a:off x="2161200" y="2751374"/>
            <a:ext cx="7869600" cy="553998"/>
          </a:xfrm>
        </p:spPr>
        <p:txBody>
          <a:bodyPr wrap="square" anchor="b">
            <a:spAutoFit/>
          </a:bodyPr>
          <a:lstStyle>
            <a:lvl1pPr algn="ctr">
              <a:defRPr sz="3600">
                <a:solidFill>
                  <a:schemeClr val="bg1"/>
                </a:solidFill>
              </a:defRPr>
            </a:lvl1pPr>
          </a:lstStyle>
          <a:p>
            <a:r>
              <a:rPr lang="da-DK"/>
              <a:t>Klik og tilføj titel</a:t>
            </a:r>
          </a:p>
        </p:txBody>
      </p:sp>
      <p:sp>
        <p:nvSpPr>
          <p:cNvPr id="3" name="Subtitle 2"/>
          <p:cNvSpPr>
            <a:spLocks noGrp="1"/>
          </p:cNvSpPr>
          <p:nvPr>
            <p:ph type="subTitle" idx="1" hasCustomPrompt="1"/>
          </p:nvPr>
        </p:nvSpPr>
        <p:spPr>
          <a:xfrm>
            <a:off x="2161200" y="3387403"/>
            <a:ext cx="7869600" cy="343025"/>
          </a:xfrm>
        </p:spPr>
        <p:txBody>
          <a:bodyPr/>
          <a:lstStyle>
            <a:lvl1pPr marL="0" indent="0" algn="ctr">
              <a:spcBef>
                <a:spcPts val="0"/>
              </a:spcBef>
              <a:buFont typeface="Arial" panose="020B0604020202020204" pitchFamily="34" charset="0"/>
              <a:buChar char="​"/>
              <a:defRPr sz="1600" b="1" baseline="0">
                <a:solidFill>
                  <a:schemeClr val="bg1"/>
                </a:solidFill>
                <a:latin typeface="+mn-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da-DK"/>
              <a:t>Klik og tilføj undertekst, maksimum én linje</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9" name="Date_DateCustomA" hidden="1"/>
          <p:cNvSpPr>
            <a:spLocks noGrp="1"/>
          </p:cNvSpPr>
          <p:nvPr>
            <p:ph type="dt" sz="half" idx="10"/>
          </p:nvPr>
        </p:nvSpPr>
        <p:spPr>
          <a:xfrm>
            <a:off x="0" y="6912000"/>
            <a:ext cx="0" cy="0"/>
          </a:xfrm>
        </p:spPr>
        <p:txBody>
          <a:bodyPr/>
          <a:lstStyle>
            <a:lvl1pPr>
              <a:defRPr sz="100">
                <a:noFill/>
              </a:defRPr>
            </a:lvl1pPr>
          </a:lstStyle>
          <a:p>
            <a:endParaRPr lang="da-DK"/>
          </a:p>
        </p:txBody>
      </p:sp>
      <p:pic>
        <p:nvPicPr>
          <p:cNvPr id="11" name="Logo_white">
            <a:extLst>
              <a:ext uri="{FF2B5EF4-FFF2-40B4-BE49-F238E27FC236}">
                <a16:creationId xmlns:a16="http://schemas.microsoft.com/office/drawing/2014/main" id="{C30F2145-807F-4C32-8746-6E0EF33460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4130943407"/>
      </p:ext>
    </p:extLst>
  </p:cSld>
  <p:clrMapOvr>
    <a:masterClrMapping/>
  </p:clrMapOvr>
  <p:extLst>
    <p:ext uri="{DCECCB84-F9BA-43D5-87BE-67443E8EF086}">
      <p15:sldGuideLst xmlns:p15="http://schemas.microsoft.com/office/powerpoint/2012/main">
        <p15:guide id="1" pos="1360">
          <p15:clr>
            <a:srgbClr val="FBAE40"/>
          </p15:clr>
        </p15:guide>
        <p15:guide id="2" orient="horz" pos="2082">
          <p15:clr>
            <a:srgbClr val="FBAE40"/>
          </p15:clr>
        </p15:guide>
        <p15:guide id="3" orient="horz" pos="2131">
          <p15:clr>
            <a:srgbClr val="FBAE40"/>
          </p15:clr>
        </p15:guide>
        <p15:guide id="4" pos="6317">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Kontaktperson">
    <p:spTree>
      <p:nvGrpSpPr>
        <p:cNvPr id="1" name=""/>
        <p:cNvGrpSpPr/>
        <p:nvPr/>
      </p:nvGrpSpPr>
      <p:grpSpPr>
        <a:xfrm>
          <a:off x="0" y="0"/>
          <a:ext cx="0" cy="0"/>
          <a:chOff x="0" y="0"/>
          <a:chExt cx="0" cy="0"/>
        </a:xfrm>
      </p:grpSpPr>
      <p:sp>
        <p:nvSpPr>
          <p:cNvPr id="17" name="Pladsholder til billede 16">
            <a:extLst>
              <a:ext uri="{FF2B5EF4-FFF2-40B4-BE49-F238E27FC236}">
                <a16:creationId xmlns:a16="http://schemas.microsoft.com/office/drawing/2014/main" id="{25C66413-EEE6-4BAF-973F-50FF44F0A5AB}"/>
              </a:ext>
            </a:extLst>
          </p:cNvPr>
          <p:cNvSpPr>
            <a:spLocks noGrp="1" noChangeAspect="1"/>
          </p:cNvSpPr>
          <p:nvPr>
            <p:ph type="pic" sz="quarter" idx="13" hasCustomPrompt="1"/>
          </p:nvPr>
        </p:nvSpPr>
        <p:spPr>
          <a:xfrm>
            <a:off x="1" y="0"/>
            <a:ext cx="4376056" cy="4376531"/>
          </a:xfrm>
          <a:prstGeom prst="rect">
            <a:avLst/>
          </a:prstGeom>
          <a:blipFill>
            <a:blip r:embed="rId2"/>
            <a:stretch>
              <a:fillRect/>
            </a:stretch>
          </a:blipFill>
        </p:spPr>
        <p:txBody>
          <a:bodyPr wrap="square" lIns="144000" tIns="108000" rIns="144000" bIns="0" anchor="t" anchorCtr="0">
            <a:noAutofit/>
          </a:bodyPr>
          <a:lstStyle>
            <a:lvl1pPr marL="0" indent="0" algn="ctr">
              <a:buNone/>
              <a:defRPr sz="1400"/>
            </a:lvl1pPr>
          </a:lstStyle>
          <a:p>
            <a:r>
              <a:rPr lang="da-DK"/>
              <a:t>Klik på denne pladsholder og indsæt billede via Images Library </a:t>
            </a:r>
          </a:p>
        </p:txBody>
      </p:sp>
      <p:sp>
        <p:nvSpPr>
          <p:cNvPr id="12"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a:t>Indsæt ikon: Klik på blå boks i øverste højre hjørne, indsæt ikon via Templafy fanen</a:t>
            </a:r>
          </a:p>
        </p:txBody>
      </p:sp>
      <p:sp>
        <p:nvSpPr>
          <p:cNvPr id="15" name="Rektangel 14">
            <a:extLst>
              <a:ext uri="{FF2B5EF4-FFF2-40B4-BE49-F238E27FC236}">
                <a16:creationId xmlns:a16="http://schemas.microsoft.com/office/drawing/2014/main" id="{7E43A39F-F120-440F-B439-AAF9C076B8C5}"/>
              </a:ext>
            </a:extLst>
          </p:cNvPr>
          <p:cNvSpPr>
            <a:spLocks noChangeAspect="1"/>
          </p:cNvSpPr>
          <p:nvPr userDrawn="1"/>
        </p:nvSpPr>
        <p:spPr>
          <a:xfrm>
            <a:off x="3716342" y="4051142"/>
            <a:ext cx="1296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
        <p:nvSpPr>
          <p:cNvPr id="14" name="Text Placeholder 16">
            <a:extLst>
              <a:ext uri="{FF2B5EF4-FFF2-40B4-BE49-F238E27FC236}">
                <a16:creationId xmlns:a16="http://schemas.microsoft.com/office/drawing/2014/main" id="{67FB72C7-1E35-4BBA-B889-EB4C5CFC9F30}"/>
              </a:ext>
            </a:extLst>
          </p:cNvPr>
          <p:cNvSpPr>
            <a:spLocks noGrp="1" noChangeAspect="1"/>
          </p:cNvSpPr>
          <p:nvPr>
            <p:ph type="body" sz="quarter" idx="16" hasCustomPrompt="1"/>
          </p:nvPr>
        </p:nvSpPr>
        <p:spPr>
          <a:xfrm>
            <a:off x="3716342" y="4051142"/>
            <a:ext cx="1296504" cy="1296000"/>
          </a:xfrm>
          <a:solidFill>
            <a:srgbClr val="07094A"/>
          </a:solidFill>
        </p:spPr>
        <p:txBody>
          <a:bodyPr lIns="72000" tIns="72000" rIns="72000" bIns="72000"/>
          <a:lstStyle>
            <a:lvl1pPr marL="0" indent="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da-DK"/>
              <a:t>.</a:t>
            </a:r>
          </a:p>
        </p:txBody>
      </p:sp>
      <p:sp>
        <p:nvSpPr>
          <p:cNvPr id="16" name="Tekstfelt 15">
            <a:extLst>
              <a:ext uri="{FF2B5EF4-FFF2-40B4-BE49-F238E27FC236}">
                <a16:creationId xmlns:a16="http://schemas.microsoft.com/office/drawing/2014/main" id="{72C8EF36-903D-425A-8DE5-E1C401A341F4}"/>
              </a:ext>
            </a:extLst>
          </p:cNvPr>
          <p:cNvSpPr txBox="1"/>
          <p:nvPr userDrawn="1"/>
        </p:nvSpPr>
        <p:spPr>
          <a:xfrm>
            <a:off x="-1870996" y="0"/>
            <a:ext cx="1779914" cy="959681"/>
          </a:xfrm>
          <a:prstGeom prst="rect">
            <a:avLst/>
          </a:prstGeom>
          <a:noFill/>
        </p:spPr>
        <p:txBody>
          <a:bodyPr wrap="square" lIns="0" tIns="0" rIns="0" bIns="36000" rtlCol="0" anchor="t" anchorCtr="0">
            <a:spAutoFit/>
          </a:bodyPr>
          <a:lstStyle/>
          <a:p>
            <a:pPr algn="r"/>
            <a:r>
              <a:rPr lang="da-DK" sz="1000" b="1">
                <a:solidFill>
                  <a:schemeClr val="bg1">
                    <a:lumMod val="50000"/>
                  </a:schemeClr>
                </a:solidFill>
              </a:rPr>
              <a:t>Indsætte en nyt billede</a:t>
            </a:r>
          </a:p>
          <a:p>
            <a:pPr algn="r"/>
            <a:r>
              <a:rPr lang="da-DK" sz="1000">
                <a:solidFill>
                  <a:schemeClr val="bg1">
                    <a:lumMod val="50000"/>
                  </a:schemeClr>
                </a:solidFill>
              </a:rPr>
              <a:t>Efter du har indsat et billede, skal du slette billedet, hvis du ønsker et nyt sat ind. </a:t>
            </a:r>
            <a:br>
              <a:rPr lang="da-DK" sz="1000">
                <a:solidFill>
                  <a:schemeClr val="bg1">
                    <a:lumMod val="50000"/>
                  </a:schemeClr>
                </a:solidFill>
              </a:rPr>
            </a:br>
            <a:r>
              <a:rPr lang="da-DK" sz="1000">
                <a:solidFill>
                  <a:schemeClr val="bg1">
                    <a:lumMod val="50000"/>
                  </a:schemeClr>
                </a:solidFill>
              </a:rPr>
              <a:t>Nulstille siden og indsætte et nyt billede via image Library. </a:t>
            </a:r>
          </a:p>
        </p:txBody>
      </p:sp>
      <p:pic>
        <p:nvPicPr>
          <p:cNvPr id="18" name="Billede 17">
            <a:extLst>
              <a:ext uri="{FF2B5EF4-FFF2-40B4-BE49-F238E27FC236}">
                <a16:creationId xmlns:a16="http://schemas.microsoft.com/office/drawing/2014/main" id="{8AEEA9CA-B1E3-4FD1-8060-DC2302630780}"/>
              </a:ext>
            </a:extLst>
          </p:cNvPr>
          <p:cNvPicPr>
            <a:picLocks noChangeAspect="1"/>
          </p:cNvPicPr>
          <p:nvPr userDrawn="1"/>
        </p:nvPicPr>
        <p:blipFill>
          <a:blip r:embed="rId3"/>
          <a:stretch>
            <a:fillRect/>
          </a:stretch>
        </p:blipFill>
        <p:spPr>
          <a:xfrm>
            <a:off x="-1874549" y="971253"/>
            <a:ext cx="1783466" cy="759744"/>
          </a:xfrm>
          <a:prstGeom prst="rect">
            <a:avLst/>
          </a:prstGeom>
        </p:spPr>
      </p:pic>
      <p:sp>
        <p:nvSpPr>
          <p:cNvPr id="11" name="Slide Number Placeholder 10" hidden="1"/>
          <p:cNvSpPr>
            <a:spLocks noGrp="1"/>
          </p:cNvSpPr>
          <p:nvPr>
            <p:ph type="sldNum" sz="quarter" idx="19"/>
          </p:nvPr>
        </p:nvSpPr>
        <p:spPr>
          <a:xfrm>
            <a:off x="0" y="6876000"/>
            <a:ext cx="0" cy="0"/>
          </a:xfrm>
        </p:spPr>
        <p:txBody>
          <a:bodyPr/>
          <a:lstStyle>
            <a:lvl1pPr>
              <a:defRPr sz="100">
                <a:noFill/>
              </a:defRPr>
            </a:lvl1pPr>
          </a:lstStyle>
          <a:p>
            <a:endParaRPr lang="da-DK"/>
          </a:p>
        </p:txBody>
      </p:sp>
      <p:sp>
        <p:nvSpPr>
          <p:cNvPr id="8" name="Date_DateCustomA" hidden="1"/>
          <p:cNvSpPr>
            <a:spLocks noGrp="1"/>
          </p:cNvSpPr>
          <p:nvPr>
            <p:ph type="dt" sz="half" idx="17"/>
          </p:nvPr>
        </p:nvSpPr>
        <p:spPr>
          <a:xfrm>
            <a:off x="0" y="6876000"/>
            <a:ext cx="0" cy="0"/>
          </a:xfrm>
        </p:spPr>
        <p:txBody>
          <a:bodyPr/>
          <a:lstStyle>
            <a:lvl1pPr>
              <a:defRPr sz="100">
                <a:noFill/>
              </a:defRPr>
            </a:lvl1pPr>
          </a:lstStyle>
          <a:p>
            <a:endParaRPr lang="da-DK"/>
          </a:p>
        </p:txBody>
      </p:sp>
      <p:sp>
        <p:nvSpPr>
          <p:cNvPr id="9" name="Footer Placeholder 8" hidden="1"/>
          <p:cNvSpPr>
            <a:spLocks noGrp="1"/>
          </p:cNvSpPr>
          <p:nvPr>
            <p:ph type="ftr" sz="quarter" idx="18"/>
          </p:nvPr>
        </p:nvSpPr>
        <p:spPr>
          <a:xfrm>
            <a:off x="0" y="6876000"/>
            <a:ext cx="0" cy="0"/>
          </a:xfrm>
        </p:spPr>
        <p:txBody>
          <a:bodyPr/>
          <a:lstStyle>
            <a:lvl1pPr>
              <a:defRPr sz="100">
                <a:noFill/>
              </a:defRPr>
            </a:lvl1pPr>
          </a:lstStyle>
          <a:p>
            <a:endParaRPr lang="da-DK"/>
          </a:p>
        </p:txBody>
      </p:sp>
      <p:sp>
        <p:nvSpPr>
          <p:cNvPr id="3" name="USR_Title">
            <a:extLst>
              <a:ext uri="{FF2B5EF4-FFF2-40B4-BE49-F238E27FC236}">
                <a16:creationId xmlns:a16="http://schemas.microsoft.com/office/drawing/2014/main" id="{49FD9FB1-6275-438B-A728-A4490EA66D2D}"/>
              </a:ext>
            </a:extLst>
          </p:cNvPr>
          <p:cNvSpPr txBox="1"/>
          <p:nvPr userDrawn="1"/>
        </p:nvSpPr>
        <p:spPr>
          <a:xfrm>
            <a:off x="5379242" y="2432070"/>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Titel</a:t>
            </a:r>
          </a:p>
        </p:txBody>
      </p:sp>
      <p:sp>
        <p:nvSpPr>
          <p:cNvPr id="4" name="USR_Name">
            <a:extLst>
              <a:ext uri="{FF2B5EF4-FFF2-40B4-BE49-F238E27FC236}">
                <a16:creationId xmlns:a16="http://schemas.microsoft.com/office/drawing/2014/main" id="{00A3DBFF-58EF-4D68-BFD5-C4D4416911AF}"/>
              </a:ext>
            </a:extLst>
          </p:cNvPr>
          <p:cNvSpPr txBox="1"/>
          <p:nvPr userDrawn="1"/>
        </p:nvSpPr>
        <p:spPr>
          <a:xfrm>
            <a:off x="5379242" y="2830714"/>
            <a:ext cx="3668711"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Navn</a:t>
            </a:r>
          </a:p>
        </p:txBody>
      </p:sp>
      <p:sp>
        <p:nvSpPr>
          <p:cNvPr id="6" name="USR_DirectPhone">
            <a:extLst>
              <a:ext uri="{FF2B5EF4-FFF2-40B4-BE49-F238E27FC236}">
                <a16:creationId xmlns:a16="http://schemas.microsoft.com/office/drawing/2014/main" id="{9040EACF-93B9-4DD8-8EB4-109A65C22AF5}"/>
              </a:ext>
            </a:extLst>
          </p:cNvPr>
          <p:cNvSpPr txBox="1"/>
          <p:nvPr userDrawn="1"/>
        </p:nvSpPr>
        <p:spPr>
          <a:xfrm>
            <a:off x="5379242" y="3230563"/>
            <a:ext cx="364966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Tlf.:</a:t>
            </a:r>
          </a:p>
        </p:txBody>
      </p:sp>
      <p:sp>
        <p:nvSpPr>
          <p:cNvPr id="7" name="USR_Email">
            <a:extLst>
              <a:ext uri="{FF2B5EF4-FFF2-40B4-BE49-F238E27FC236}">
                <a16:creationId xmlns:a16="http://schemas.microsoft.com/office/drawing/2014/main" id="{D2F8C8E9-A4E9-4AF2-A53C-B9E10BB16644}"/>
              </a:ext>
            </a:extLst>
          </p:cNvPr>
          <p:cNvSpPr txBox="1"/>
          <p:nvPr userDrawn="1"/>
        </p:nvSpPr>
        <p:spPr>
          <a:xfrm>
            <a:off x="5379242" y="3623862"/>
            <a:ext cx="3663953" cy="276999"/>
          </a:xfrm>
          <a:prstGeom prst="rect">
            <a:avLst/>
          </a:prstGeom>
          <a:noFill/>
        </p:spPr>
        <p:txBody>
          <a:bodyPr wrap="square" lIns="0" tIns="0" rIns="0" bIns="0" rtlCol="0">
            <a:spAutoFit/>
          </a:bodyPr>
          <a:lstStyle/>
          <a:p>
            <a:pPr marL="285750" indent="-285750">
              <a:buClr>
                <a:schemeClr val="bg2"/>
              </a:buClr>
              <a:buFont typeface="Arial" panose="020B0604020202020204" pitchFamily="34" charset="0"/>
              <a:buChar char="■"/>
            </a:pPr>
            <a:r>
              <a:rPr lang="da-DK" sz="1800">
                <a:solidFill>
                  <a:srgbClr val="07094A"/>
                </a:solidFill>
              </a:rPr>
              <a:t>e-mail</a:t>
            </a:r>
          </a:p>
        </p:txBody>
      </p:sp>
      <p:sp>
        <p:nvSpPr>
          <p:cNvPr id="13" name="TextBox 12">
            <a:extLst>
              <a:ext uri="{FF2B5EF4-FFF2-40B4-BE49-F238E27FC236}">
                <a16:creationId xmlns:a16="http://schemas.microsoft.com/office/drawing/2014/main" id="{67565F83-A45D-46B6-99CB-E67F9DF3879A}"/>
              </a:ext>
            </a:extLst>
          </p:cNvPr>
          <p:cNvSpPr txBox="1"/>
          <p:nvPr userDrawn="1"/>
        </p:nvSpPr>
        <p:spPr>
          <a:xfrm>
            <a:off x="5360192" y="491395"/>
            <a:ext cx="6263553" cy="369332"/>
          </a:xfrm>
          <a:prstGeom prst="rect">
            <a:avLst/>
          </a:prstGeom>
          <a:noFill/>
        </p:spPr>
        <p:txBody>
          <a:bodyPr wrap="square" lIns="0" tIns="0" rIns="0" bIns="0" rtlCol="0">
            <a:spAutoFit/>
          </a:bodyPr>
          <a:lstStyle/>
          <a:p>
            <a:r>
              <a:rPr lang="da-DK" sz="2400">
                <a:solidFill>
                  <a:srgbClr val="07094A"/>
                </a:solidFill>
                <a:latin typeface="+mj-lt"/>
              </a:rPr>
              <a:t>Kontaktperson</a:t>
            </a:r>
          </a:p>
        </p:txBody>
      </p:sp>
      <p:sp>
        <p:nvSpPr>
          <p:cNvPr id="19" name="TextBox 18">
            <a:extLst>
              <a:ext uri="{FF2B5EF4-FFF2-40B4-BE49-F238E27FC236}">
                <a16:creationId xmlns:a16="http://schemas.microsoft.com/office/drawing/2014/main" id="{2D0AD4EF-CDA9-4966-BE85-2AA10BF8FE9D}"/>
              </a:ext>
            </a:extLst>
          </p:cNvPr>
          <p:cNvSpPr txBox="1"/>
          <p:nvPr userDrawn="1"/>
        </p:nvSpPr>
        <p:spPr>
          <a:xfrm>
            <a:off x="5360003" y="1654376"/>
            <a:ext cx="4870450" cy="276999"/>
          </a:xfrm>
          <a:prstGeom prst="rect">
            <a:avLst/>
          </a:prstGeom>
          <a:noFill/>
        </p:spPr>
        <p:txBody>
          <a:bodyPr wrap="square" lIns="0" tIns="0" rIns="0" bIns="0" rtlCol="0">
            <a:spAutoFit/>
          </a:bodyPr>
          <a:lstStyle/>
          <a:p>
            <a:r>
              <a:rPr lang="da-DK" sz="1800">
                <a:solidFill>
                  <a:srgbClr val="07094A"/>
                </a:solidFill>
              </a:rPr>
              <a:t>Ønsker du yderligere information kontakt:</a:t>
            </a:r>
          </a:p>
        </p:txBody>
      </p:sp>
    </p:spTree>
    <p:extLst>
      <p:ext uri="{BB962C8B-B14F-4D97-AF65-F5344CB8AC3E}">
        <p14:creationId xmlns:p14="http://schemas.microsoft.com/office/powerpoint/2010/main" val="3434538766"/>
      </p:ext>
    </p:extLst>
  </p:cSld>
  <p:clrMapOvr>
    <a:masterClrMapping/>
  </p:clrMapOvr>
  <p:extLst>
    <p:ext uri="{DCECCB84-F9BA-43D5-87BE-67443E8EF086}">
      <p15:sldGuideLst xmlns:p15="http://schemas.microsoft.com/office/powerpoint/2012/main">
        <p15:guide id="1" pos="3374">
          <p15:clr>
            <a:srgbClr val="FBAE40"/>
          </p15:clr>
        </p15:guide>
        <p15:guide id="2" pos="2757">
          <p15:clr>
            <a:srgbClr val="FBAE40"/>
          </p15:clr>
        </p15:guide>
        <p15:guide id="3" orient="horz" pos="2757">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2562121C-7E79-4645-BB1B-1D3855B3831C}"/>
              </a:ext>
            </a:extLst>
          </p:cNvPr>
          <p:cNvSpPr txBox="1">
            <a:spLocks noChangeArrowheads="1"/>
          </p:cNvSpPr>
          <p:nvPr userDrawn="1"/>
        </p:nvSpPr>
        <p:spPr bwMode="auto">
          <a:xfrm>
            <a:off x="558800" y="1479519"/>
            <a:ext cx="228036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7" name="1 Forøg formindsk">
            <a:extLst>
              <a:ext uri="{FF2B5EF4-FFF2-40B4-BE49-F238E27FC236}">
                <a16:creationId xmlns:a16="http://schemas.microsoft.com/office/drawing/2014/main" id="{82A640AB-9083-4E25-B69C-5615DDD51EFA}"/>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8" name="2 Ny slide">
            <a:extLst>
              <a:ext uri="{FF2B5EF4-FFF2-40B4-BE49-F238E27FC236}">
                <a16:creationId xmlns:a16="http://schemas.microsoft.com/office/drawing/2014/main" id="{C9EFBCCE-8D49-4A73-8762-63E5870B1EC6}"/>
              </a:ext>
            </a:extLst>
          </p:cNvPr>
          <p:cNvPicPr>
            <a:picLocks noChangeAspect="1"/>
          </p:cNvPicPr>
          <p:nvPr userDrawn="1"/>
        </p:nvPicPr>
        <p:blipFill rotWithShape="1">
          <a:blip r:embed="rId3"/>
          <a:srcRect l="2931" r="60888"/>
          <a:stretch/>
        </p:blipFill>
        <p:spPr>
          <a:xfrm>
            <a:off x="2733516" y="3293367"/>
            <a:ext cx="363713" cy="647461"/>
          </a:xfrm>
          <a:prstGeom prst="rect">
            <a:avLst/>
          </a:prstGeom>
        </p:spPr>
      </p:pic>
      <p:pic>
        <p:nvPicPr>
          <p:cNvPr id="9" name="3 Layout">
            <a:extLst>
              <a:ext uri="{FF2B5EF4-FFF2-40B4-BE49-F238E27FC236}">
                <a16:creationId xmlns:a16="http://schemas.microsoft.com/office/drawing/2014/main" id="{00995F18-330D-4742-AD80-E856C91E09A9}"/>
              </a:ext>
            </a:extLst>
          </p:cNvPr>
          <p:cNvPicPr>
            <a:picLocks noChangeAspect="1"/>
          </p:cNvPicPr>
          <p:nvPr userDrawn="1"/>
        </p:nvPicPr>
        <p:blipFill rotWithShape="1">
          <a:blip r:embed="rId3"/>
          <a:srcRect l="36944" r="2272" b="69429"/>
          <a:stretch/>
        </p:blipFill>
        <p:spPr>
          <a:xfrm>
            <a:off x="2748981" y="4147448"/>
            <a:ext cx="593368" cy="192211"/>
          </a:xfrm>
          <a:prstGeom prst="rect">
            <a:avLst/>
          </a:prstGeom>
        </p:spPr>
      </p:pic>
      <p:pic>
        <p:nvPicPr>
          <p:cNvPr id="11" name="4 Nulstil">
            <a:extLst>
              <a:ext uri="{FF2B5EF4-FFF2-40B4-BE49-F238E27FC236}">
                <a16:creationId xmlns:a16="http://schemas.microsoft.com/office/drawing/2014/main" id="{2324BBF6-4E28-4408-B9EF-E9ED5897F24C}"/>
              </a:ext>
            </a:extLst>
          </p:cNvPr>
          <p:cNvPicPr>
            <a:picLocks noChangeAspect="1"/>
          </p:cNvPicPr>
          <p:nvPr userDrawn="1"/>
        </p:nvPicPr>
        <p:blipFill>
          <a:blip r:embed="rId4"/>
          <a:stretch>
            <a:fillRect/>
          </a:stretch>
        </p:blipFill>
        <p:spPr>
          <a:xfrm>
            <a:off x="2748981" y="5595133"/>
            <a:ext cx="547241" cy="197798"/>
          </a:xfrm>
          <a:prstGeom prst="rect">
            <a:avLst/>
          </a:prstGeom>
        </p:spPr>
      </p:pic>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TIP: Hold Shift nede og klik på pladsholderen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A. Indsæt firma billede</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den blå </a:t>
            </a:r>
            <a:r>
              <a:rPr lang="da-DK" altLang="da-DK" sz="900" b="1" baseline="0" noProof="1">
                <a:solidFill>
                  <a:schemeClr val="tx1"/>
                </a:solidFill>
                <a:latin typeface="Arial" panose="020B0604020202020204" pitchFamily="34" charset="0"/>
                <a:cs typeface="Arial" panose="020B0604020202020204" pitchFamily="34" charset="0"/>
              </a:rPr>
              <a:t>Templafy</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I drop ned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i="0" baseline="0" noProof="1">
                <a:solidFill>
                  <a:schemeClr val="tx1"/>
                </a:solidFill>
                <a:latin typeface="Arial" panose="020B0604020202020204" pitchFamily="34" charset="0"/>
                <a:cs typeface="Arial" panose="020B0604020202020204" pitchFamily="34" charset="0"/>
              </a:rPr>
              <a:t>-knappen</a:t>
            </a:r>
            <a:r>
              <a:rPr lang="da-DK"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a:t>
            </a:r>
            <a:r>
              <a:rPr lang="da-DK" altLang="da-DK" sz="900" b="0" baseline="0" noProof="1">
                <a:solidFill>
                  <a:schemeClr val="tx1"/>
                </a:solidFill>
                <a:latin typeface="Arial" panose="020B0604020202020204" pitchFamily="34" charset="0"/>
                <a:cs typeface="Arial" panose="020B0604020202020204" pitchFamily="34" charset="0"/>
              </a:rPr>
              <a:t>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browse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efter et billede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a:solidFill>
                  <a:srgbClr val="000000"/>
                </a:solidFill>
                <a:latin typeface="Arial" panose="020B0604020202020204" pitchFamily="34" charset="0"/>
                <a:ea typeface="Times New Roman" panose="02020603050405020304" pitchFamily="18" charset="0"/>
              </a:rPr>
              <a:t>C. Indsæt et kopieret billede</a:t>
            </a:r>
            <a:endParaRPr lang="da-DK"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r>
              <a:rPr lang="da-DK" altLang="da-DK" sz="900" b="1" baseline="0" noProof="1">
                <a:solidFill>
                  <a:schemeClr val="tx1"/>
                </a:solidFill>
                <a:latin typeface="Arial" panose="020B0604020202020204" pitchFamily="34" charset="0"/>
                <a:cs typeface="Arial" panose="020B0604020202020204" pitchFamily="34" charset="0"/>
              </a:rPr>
              <a:t> </a:t>
            </a:r>
            <a:br>
              <a:rPr lang="da-DK" altLang="da-DK" sz="900" b="1"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Paste</a:t>
            </a:r>
            <a:r>
              <a:rPr lang="da-DK" altLang="da-DK" sz="900" b="0" baseline="0" noProof="1">
                <a:solidFill>
                  <a:schemeClr val="tx1"/>
                </a:solidFill>
                <a:latin typeface="Arial" panose="020B0604020202020204" pitchFamily="34" charset="0"/>
                <a:cs typeface="Arial" panose="020B0604020202020204" pitchFamily="34" charset="0"/>
              </a:rPr>
              <a:t> for at indsætte det kopierede billede</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grpSp>
        <p:nvGrpSpPr>
          <p:cNvPr id="13" name="Gruppe 12">
            <a:extLst>
              <a:ext uri="{FF2B5EF4-FFF2-40B4-BE49-F238E27FC236}">
                <a16:creationId xmlns:a16="http://schemas.microsoft.com/office/drawing/2014/main" id="{D2C9FB0D-88F7-4914-B163-2A32B5C36395}"/>
              </a:ext>
            </a:extLst>
          </p:cNvPr>
          <p:cNvGrpSpPr/>
          <p:nvPr userDrawn="1"/>
        </p:nvGrpSpPr>
        <p:grpSpPr>
          <a:xfrm>
            <a:off x="6241457" y="3795144"/>
            <a:ext cx="740398" cy="934814"/>
            <a:chOff x="6398620" y="3815586"/>
            <a:chExt cx="740398" cy="934814"/>
          </a:xfrm>
        </p:grpSpPr>
        <p:pic>
          <p:nvPicPr>
            <p:cNvPr id="14" name="6 Crop">
              <a:extLst>
                <a:ext uri="{FF2B5EF4-FFF2-40B4-BE49-F238E27FC236}">
                  <a16:creationId xmlns:a16="http://schemas.microsoft.com/office/drawing/2014/main" id="{9CA7B9C2-7E56-410A-971E-5C2DB12375FC}"/>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15" name="Billede 14">
              <a:extLst>
                <a:ext uri="{FF2B5EF4-FFF2-40B4-BE49-F238E27FC236}">
                  <a16:creationId xmlns:a16="http://schemas.microsoft.com/office/drawing/2014/main" id="{8279CECF-FAFA-4219-B5CE-3A3FD849884C}"/>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16" name="Gruppe 15">
            <a:extLst>
              <a:ext uri="{FF2B5EF4-FFF2-40B4-BE49-F238E27FC236}">
                <a16:creationId xmlns:a16="http://schemas.microsoft.com/office/drawing/2014/main" id="{5BA528D8-8864-41DB-9710-AE4685B9A20B}"/>
              </a:ext>
            </a:extLst>
          </p:cNvPr>
          <p:cNvGrpSpPr/>
          <p:nvPr userDrawn="1"/>
        </p:nvGrpSpPr>
        <p:grpSpPr>
          <a:xfrm>
            <a:off x="6234489" y="4863338"/>
            <a:ext cx="740397" cy="929593"/>
            <a:chOff x="6391652" y="4854581"/>
            <a:chExt cx="740397" cy="929593"/>
          </a:xfrm>
        </p:grpSpPr>
        <p:pic>
          <p:nvPicPr>
            <p:cNvPr id="17" name="6 Crop">
              <a:extLst>
                <a:ext uri="{FF2B5EF4-FFF2-40B4-BE49-F238E27FC236}">
                  <a16:creationId xmlns:a16="http://schemas.microsoft.com/office/drawing/2014/main" id="{31C0B22E-AE96-4B47-B9E5-0C6BF3DDFBD1}"/>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18" name="Billede 17">
              <a:extLst>
                <a:ext uri="{FF2B5EF4-FFF2-40B4-BE49-F238E27FC236}">
                  <a16:creationId xmlns:a16="http://schemas.microsoft.com/office/drawing/2014/main" id="{7DEA374A-1857-4DBB-B628-7924724B194C}"/>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6285608" y="2633221"/>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7982683" y="1479519"/>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indsætter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p:txBody>
      </p:sp>
      <p:pic>
        <p:nvPicPr>
          <p:cNvPr id="24" name="6 Beskær">
            <a:extLst>
              <a:ext uri="{FF2B5EF4-FFF2-40B4-BE49-F238E27FC236}">
                <a16:creationId xmlns:a16="http://schemas.microsoft.com/office/drawing/2014/main" id="{73BFC9C5-9F8B-479D-9F8C-258E445B7163}"/>
              </a:ext>
            </a:extLst>
          </p:cNvPr>
          <p:cNvPicPr>
            <a:picLocks noChangeAspect="1"/>
          </p:cNvPicPr>
          <p:nvPr userDrawn="1"/>
        </p:nvPicPr>
        <p:blipFill>
          <a:blip r:embed="rId5"/>
          <a:stretch>
            <a:fillRect/>
          </a:stretch>
        </p:blipFill>
        <p:spPr>
          <a:xfrm>
            <a:off x="10085312" y="1658669"/>
            <a:ext cx="337400" cy="321707"/>
          </a:xfrm>
          <a:prstGeom prst="rect">
            <a:avLst/>
          </a:prstGeom>
        </p:spPr>
      </p:pic>
      <p:pic>
        <p:nvPicPr>
          <p:cNvPr id="25" name="7 Skalér billede">
            <a:extLst>
              <a:ext uri="{FF2B5EF4-FFF2-40B4-BE49-F238E27FC236}">
                <a16:creationId xmlns:a16="http://schemas.microsoft.com/office/drawing/2014/main" id="{BC0CFA26-138E-416A-95E9-B8BD373116B3}"/>
              </a:ext>
            </a:extLst>
          </p:cNvPr>
          <p:cNvPicPr>
            <a:picLocks noChangeAspect="1"/>
          </p:cNvPicPr>
          <p:nvPr userDrawn="1"/>
        </p:nvPicPr>
        <p:blipFill>
          <a:blip r:embed="rId10"/>
          <a:stretch>
            <a:fillRect/>
          </a:stretch>
        </p:blipFill>
        <p:spPr>
          <a:xfrm>
            <a:off x="10085312" y="2019309"/>
            <a:ext cx="359695" cy="335309"/>
          </a:xfrm>
          <a:prstGeom prst="rect">
            <a:avLst/>
          </a:prstGeom>
        </p:spPr>
      </p:pic>
      <p:sp>
        <p:nvSpPr>
          <p:cNvPr id="26" name="Fast overskrift">
            <a:extLst>
              <a:ext uri="{FF2B5EF4-FFF2-40B4-BE49-F238E27FC236}">
                <a16:creationId xmlns:a16="http://schemas.microsoft.com/office/drawing/2014/main" id="{70228264-0252-44FF-B3C8-4CBFA6043ED3}"/>
              </a:ext>
            </a:extLst>
          </p:cNvPr>
          <p:cNvSpPr txBox="1"/>
          <p:nvPr userDrawn="1"/>
        </p:nvSpPr>
        <p:spPr>
          <a:xfrm>
            <a:off x="539750" y="720000"/>
            <a:ext cx="10752137" cy="611331"/>
          </a:xfrm>
          <a:prstGeom prst="rect">
            <a:avLst/>
          </a:prstGeom>
          <a:noFill/>
        </p:spPr>
        <p:txBody>
          <a:bodyPr wrap="square" lIns="0" tIns="0" rIns="0" bIns="0" rtlCol="0" anchor="t" anchorCtr="0">
            <a:noAutofit/>
          </a:bodyPr>
          <a:lstStyle/>
          <a:p>
            <a:pPr>
              <a:lnSpc>
                <a:spcPct val="83000"/>
              </a:lnSpc>
            </a:pPr>
            <a:r>
              <a:rPr lang="da-DK" sz="3200" b="0" cap="none" baseline="0" noProof="1">
                <a:solidFill>
                  <a:schemeClr val="tx1"/>
                </a:solidFill>
                <a:latin typeface="Arial" panose="020B0604020202020204" pitchFamily="34" charset="0"/>
                <a:cs typeface="Arial" panose="020B0604020202020204" pitchFamily="34" charset="0"/>
              </a:rPr>
              <a:t>Brugerguide - Slet før anvendelse</a:t>
            </a:r>
          </a:p>
        </p:txBody>
      </p:sp>
    </p:spTree>
    <p:extLst>
      <p:ext uri="{BB962C8B-B14F-4D97-AF65-F5344CB8AC3E}">
        <p14:creationId xmlns:p14="http://schemas.microsoft.com/office/powerpoint/2010/main" val="11343449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5A62B9B9-2636-4B63-AE5B-28F5DBF91CC0}"/>
              </a:ext>
            </a:extLst>
          </p:cNvPr>
          <p:cNvGraphicFramePr>
            <a:graphicFrameLocks noChangeAspect="1"/>
          </p:cNvGraphicFramePr>
          <p:nvPr userDrawn="1">
            <p:custDataLst>
              <p:tags r:id="rId2"/>
            </p:custDataLst>
            <p:extLst>
              <p:ext uri="{D42A27DB-BD31-4B8C-83A1-F6EECF244321}">
                <p14:modId xmlns:p14="http://schemas.microsoft.com/office/powerpoint/2010/main" val="3059425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5" name="think-cell Slide" r:id="rId4" imgW="395" imgH="394" progId="TCLayout.ActiveDocument.1">
                  <p:embed/>
                </p:oleObj>
              </mc:Choice>
              <mc:Fallback>
                <p:oleObj name="think-cell Slide" r:id="rId4" imgW="395" imgH="394" progId="TCLayout.ActiveDocument.1">
                  <p:embed/>
                  <p:pic>
                    <p:nvPicPr>
                      <p:cNvPr id="8" name="Objekt 7" hidden="1">
                        <a:extLst>
                          <a:ext uri="{FF2B5EF4-FFF2-40B4-BE49-F238E27FC236}">
                            <a16:creationId xmlns:a16="http://schemas.microsoft.com/office/drawing/2014/main" id="{5A62B9B9-2636-4B63-AE5B-28F5DBF91CC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ktangel 10"/>
          <p:cNvSpPr/>
          <p:nvPr userDrawn="1"/>
        </p:nvSpPr>
        <p:spPr>
          <a:xfrm>
            <a:off x="2484000"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noProof="0"/>
          </a:p>
        </p:txBody>
      </p:sp>
      <p:sp>
        <p:nvSpPr>
          <p:cNvPr id="9" name="Rektangel 8"/>
          <p:cNvSpPr/>
          <p:nvPr userDrawn="1"/>
        </p:nvSpPr>
        <p:spPr>
          <a:xfrm>
            <a:off x="1764000" y="28908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noProof="0"/>
          </a:p>
        </p:txBody>
      </p:sp>
      <p:sp>
        <p:nvSpPr>
          <p:cNvPr id="2" name="PresentationTitle"/>
          <p:cNvSpPr>
            <a:spLocks noGrp="1"/>
          </p:cNvSpPr>
          <p:nvPr>
            <p:ph type="ctrTitle" hasCustomPrompt="1"/>
          </p:nvPr>
        </p:nvSpPr>
        <p:spPr>
          <a:xfrm>
            <a:off x="2479868" y="7685"/>
            <a:ext cx="3614400" cy="1283512"/>
          </a:xfrm>
          <a:noFill/>
        </p:spPr>
        <p:txBody>
          <a:bodyPr vert="horz" lIns="241200" tIns="241200" rIns="241200" bIns="0" anchor="b"/>
          <a:lstStyle>
            <a:lvl1pPr algn="l" rtl="0">
              <a:defRPr sz="2400" baseline="0">
                <a:solidFill>
                  <a:schemeClr val="bg1"/>
                </a:solidFill>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3 </a:t>
            </a:r>
            <a:r>
              <a:rPr lang="en-US" err="1"/>
              <a:t>linjer</a:t>
            </a:r>
            <a:endParaRPr lang="en-US"/>
          </a:p>
        </p:txBody>
      </p:sp>
      <p:sp>
        <p:nvSpPr>
          <p:cNvPr id="3" name="Subtitle 2"/>
          <p:cNvSpPr>
            <a:spLocks noGrp="1"/>
          </p:cNvSpPr>
          <p:nvPr>
            <p:ph type="subTitle" idx="1" hasCustomPrompt="1"/>
          </p:nvPr>
        </p:nvSpPr>
        <p:spPr>
          <a:xfrm>
            <a:off x="2735432" y="1451574"/>
            <a:ext cx="3103273" cy="1273697"/>
          </a:xfrm>
        </p:spPr>
        <p:txBody>
          <a:bodyPr>
            <a:normAutofit/>
          </a:bodyPr>
          <a:lstStyle>
            <a:lvl1pPr marL="0" indent="0" algn="l" rtl="0">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en-US" err="1"/>
              <a:t>Klik</a:t>
            </a:r>
            <a:r>
              <a:rPr lang="en-US"/>
              <a:t> </a:t>
            </a:r>
            <a:r>
              <a:rPr lang="en-US" err="1"/>
              <a:t>og</a:t>
            </a:r>
            <a:r>
              <a:rPr lang="en-US"/>
              <a:t> </a:t>
            </a:r>
            <a:r>
              <a:rPr lang="en-US" err="1"/>
              <a:t>tilføj</a:t>
            </a:r>
            <a:r>
              <a:rPr lang="en-US"/>
              <a:t> </a:t>
            </a:r>
            <a:r>
              <a:rPr lang="en-US" err="1"/>
              <a:t>undertekst</a:t>
            </a:r>
            <a:r>
              <a:rPr lang="en-US"/>
              <a:t> </a:t>
            </a:r>
            <a:r>
              <a:rPr lang="en-US" err="1"/>
              <a:t>i</a:t>
            </a:r>
            <a:r>
              <a:rPr lang="en-US"/>
              <a:t> </a:t>
            </a:r>
            <a:r>
              <a:rPr lang="en-US" err="1"/>
              <a:t>maksimum</a:t>
            </a:r>
            <a:r>
              <a:rPr lang="en-US"/>
              <a:t> 5 </a:t>
            </a:r>
            <a:r>
              <a:rPr lang="en-US" err="1"/>
              <a:t>linjer</a:t>
            </a:r>
            <a:endParaRPr lang="en-US"/>
          </a:p>
        </p:txBody>
      </p:sp>
      <p:sp>
        <p:nvSpPr>
          <p:cNvPr id="12" name="Lokation"/>
          <p:cNvSpPr>
            <a:spLocks noGrp="1"/>
          </p:cNvSpPr>
          <p:nvPr>
            <p:ph type="body" sz="quarter" idx="14" hasCustomPrompt="1"/>
          </p:nvPr>
        </p:nvSpPr>
        <p:spPr>
          <a:xfrm>
            <a:off x="1764000" y="3685487"/>
            <a:ext cx="1440000" cy="643055"/>
          </a:xfrm>
          <a:noFill/>
        </p:spPr>
        <p:txBody>
          <a:bodyPr lIns="241200" tIns="0" rIns="241200" bIns="241200"/>
          <a:lstStyle>
            <a:lvl1pPr marL="0" indent="0" algn="ctr" rtl="0">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en-US" err="1"/>
              <a:t>Klik</a:t>
            </a:r>
            <a:r>
              <a:rPr lang="en-US"/>
              <a:t> </a:t>
            </a:r>
            <a:r>
              <a:rPr lang="en-US" err="1"/>
              <a:t>og</a:t>
            </a:r>
            <a:r>
              <a:rPr lang="en-US"/>
              <a:t> </a:t>
            </a:r>
            <a:r>
              <a:rPr lang="en-US" err="1"/>
              <a:t>tilføj</a:t>
            </a:r>
            <a:r>
              <a:rPr lang="en-US"/>
              <a:t> </a:t>
            </a:r>
            <a:r>
              <a:rPr lang="en-US" err="1"/>
              <a:t>lokation</a:t>
            </a:r>
            <a:endParaRPr lang="en-US"/>
          </a:p>
        </p:txBody>
      </p:sp>
      <p:sp>
        <p:nvSpPr>
          <p:cNvPr id="4" name="Date_DateCustomA"/>
          <p:cNvSpPr>
            <a:spLocks noGrp="1"/>
          </p:cNvSpPr>
          <p:nvPr>
            <p:ph type="dt" sz="half" idx="10"/>
          </p:nvPr>
        </p:nvSpPr>
        <p:spPr>
          <a:xfrm>
            <a:off x="1764000" y="3531600"/>
            <a:ext cx="1439999" cy="153888"/>
          </a:xfrm>
        </p:spPr>
        <p:txBody>
          <a:bodyPr lIns="241200" rIns="241200">
            <a:spAutoFit/>
          </a:bodyPr>
          <a:lstStyle>
            <a:lvl1pPr algn="ctr" rtl="0">
              <a:defRPr sz="1000" baseline="0">
                <a:solidFill>
                  <a:schemeClr val="bg1"/>
                </a:solidFill>
              </a:defRPr>
            </a:lvl1pPr>
          </a:lstStyle>
          <a:p>
            <a:endParaRPr lang="en-US"/>
          </a:p>
        </p:txBody>
      </p:sp>
      <p:sp>
        <p:nvSpPr>
          <p:cNvPr id="10" name="Picture Placeholder 9"/>
          <p:cNvSpPr>
            <a:spLocks noGrp="1"/>
          </p:cNvSpPr>
          <p:nvPr>
            <p:ph type="pic" sz="quarter" idx="13" hasCustomPrompt="1"/>
          </p:nvPr>
        </p:nvSpPr>
        <p:spPr>
          <a:xfrm>
            <a:off x="6094799" y="-2"/>
            <a:ext cx="6095873" cy="6865200"/>
          </a:xfrm>
          <a:blipFill>
            <a:blip r:embed="rId6"/>
            <a:stretch>
              <a:fillRect/>
            </a:stretch>
          </a:blipFill>
        </p:spPr>
        <p:txBody>
          <a:bodyPr tIns="0" bIns="108000" anchor="b" anchorCtr="0"/>
          <a:lstStyle>
            <a:lvl1pPr marL="0" indent="0" algn="ctr" rtl="0">
              <a:buNone/>
              <a:defRPr sz="1600">
                <a:solidFill>
                  <a:schemeClr val="tx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 </a:t>
            </a:r>
          </a:p>
        </p:txBody>
      </p:sp>
      <p:sp>
        <p:nvSpPr>
          <p:cNvPr id="13" name="Tekstfelt 12">
            <a:extLst>
              <a:ext uri="{FF2B5EF4-FFF2-40B4-BE49-F238E27FC236}">
                <a16:creationId xmlns:a16="http://schemas.microsoft.com/office/drawing/2014/main" id="{01A24D03-C26F-4DA9-852C-EAC82865748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pPr rtl="0"/>
            <a:r>
              <a:rPr lang="en-US" sz="1000" b="1" err="1">
                <a:solidFill>
                  <a:schemeClr val="bg1">
                    <a:lumMod val="50000"/>
                  </a:schemeClr>
                </a:solidFill>
              </a:rPr>
              <a:t>Indsætte</a:t>
            </a:r>
            <a:r>
              <a:rPr lang="en-US" sz="1000" b="1">
                <a:solidFill>
                  <a:schemeClr val="bg1">
                    <a:lumMod val="50000"/>
                  </a:schemeClr>
                </a:solidFill>
              </a:rPr>
              <a:t> </a:t>
            </a:r>
            <a:r>
              <a:rPr lang="en-US" sz="1000" b="1" err="1">
                <a:solidFill>
                  <a:schemeClr val="bg1">
                    <a:lumMod val="50000"/>
                  </a:schemeClr>
                </a:solidFill>
              </a:rPr>
              <a:t>en</a:t>
            </a:r>
            <a:r>
              <a:rPr lang="en-US" sz="1000" b="1">
                <a:solidFill>
                  <a:schemeClr val="bg1">
                    <a:lumMod val="50000"/>
                  </a:schemeClr>
                </a:solidFill>
              </a:rPr>
              <a:t> </a:t>
            </a:r>
            <a:r>
              <a:rPr lang="en-US" sz="1000" b="1" err="1">
                <a:solidFill>
                  <a:schemeClr val="bg1">
                    <a:lumMod val="50000"/>
                  </a:schemeClr>
                </a:solidFill>
              </a:rPr>
              <a:t>nyt</a:t>
            </a:r>
            <a:r>
              <a:rPr lang="en-US" sz="1000" b="1">
                <a:solidFill>
                  <a:schemeClr val="bg1">
                    <a:lumMod val="50000"/>
                  </a:schemeClr>
                </a:solidFill>
              </a:rPr>
              <a:t> </a:t>
            </a:r>
            <a:r>
              <a:rPr lang="en-US" sz="1000" b="1" err="1">
                <a:solidFill>
                  <a:schemeClr val="bg1">
                    <a:lumMod val="50000"/>
                  </a:schemeClr>
                </a:solidFill>
              </a:rPr>
              <a:t>billede</a:t>
            </a:r>
            <a:endParaRPr lang="en-US" sz="1000" b="1">
              <a:solidFill>
                <a:schemeClr val="bg1">
                  <a:lumMod val="50000"/>
                </a:schemeClr>
              </a:solidFill>
            </a:endParaRPr>
          </a:p>
          <a:p>
            <a:pPr rtl="0"/>
            <a:r>
              <a:rPr lang="en-US" sz="1000" err="1">
                <a:solidFill>
                  <a:schemeClr val="bg1">
                    <a:lumMod val="50000"/>
                  </a:schemeClr>
                </a:solidFill>
              </a:rPr>
              <a:t>Efter</a:t>
            </a:r>
            <a:r>
              <a:rPr lang="en-US" sz="1000">
                <a:solidFill>
                  <a:schemeClr val="bg1">
                    <a:lumMod val="50000"/>
                  </a:schemeClr>
                </a:solidFill>
              </a:rPr>
              <a:t> du har </a:t>
            </a:r>
            <a:r>
              <a:rPr lang="en-US" sz="1000" err="1">
                <a:solidFill>
                  <a:schemeClr val="bg1">
                    <a:lumMod val="50000"/>
                  </a:schemeClr>
                </a:solidFill>
              </a:rPr>
              <a:t>indsat</a:t>
            </a:r>
            <a:r>
              <a:rPr lang="en-US" sz="1000">
                <a:solidFill>
                  <a:schemeClr val="bg1">
                    <a:lumMod val="50000"/>
                  </a:schemeClr>
                </a:solidFill>
              </a:rPr>
              <a:t> et </a:t>
            </a:r>
            <a:r>
              <a:rPr lang="en-US" sz="1000" err="1">
                <a:solidFill>
                  <a:schemeClr val="bg1">
                    <a:lumMod val="50000"/>
                  </a:schemeClr>
                </a:solidFill>
              </a:rPr>
              <a:t>billede</a:t>
            </a:r>
            <a:r>
              <a:rPr lang="en-US" sz="1000">
                <a:solidFill>
                  <a:schemeClr val="bg1">
                    <a:lumMod val="50000"/>
                  </a:schemeClr>
                </a:solidFill>
              </a:rPr>
              <a:t>, </a:t>
            </a:r>
            <a:r>
              <a:rPr lang="en-US" sz="1000" err="1">
                <a:solidFill>
                  <a:schemeClr val="bg1">
                    <a:lumMod val="50000"/>
                  </a:schemeClr>
                </a:solidFill>
              </a:rPr>
              <a:t>skal</a:t>
            </a:r>
            <a:r>
              <a:rPr lang="en-US" sz="1000">
                <a:solidFill>
                  <a:schemeClr val="bg1">
                    <a:lumMod val="50000"/>
                  </a:schemeClr>
                </a:solidFill>
              </a:rPr>
              <a:t> du </a:t>
            </a:r>
            <a:r>
              <a:rPr lang="en-US" sz="1000" err="1">
                <a:solidFill>
                  <a:schemeClr val="bg1">
                    <a:lumMod val="50000"/>
                  </a:schemeClr>
                </a:solidFill>
              </a:rPr>
              <a:t>slette</a:t>
            </a:r>
            <a:r>
              <a:rPr lang="en-US" sz="1000">
                <a:solidFill>
                  <a:schemeClr val="bg1">
                    <a:lumMod val="50000"/>
                  </a:schemeClr>
                </a:solidFill>
              </a:rPr>
              <a:t> </a:t>
            </a:r>
            <a:r>
              <a:rPr lang="en-US" sz="1000" err="1">
                <a:solidFill>
                  <a:schemeClr val="bg1">
                    <a:lumMod val="50000"/>
                  </a:schemeClr>
                </a:solidFill>
              </a:rPr>
              <a:t>billedet</a:t>
            </a:r>
            <a:r>
              <a:rPr lang="en-US" sz="1000">
                <a:solidFill>
                  <a:schemeClr val="bg1">
                    <a:lumMod val="50000"/>
                  </a:schemeClr>
                </a:solidFill>
              </a:rPr>
              <a:t>, </a:t>
            </a:r>
            <a:r>
              <a:rPr lang="en-US" sz="1000" err="1">
                <a:solidFill>
                  <a:schemeClr val="bg1">
                    <a:lumMod val="50000"/>
                  </a:schemeClr>
                </a:solidFill>
              </a:rPr>
              <a:t>hvis</a:t>
            </a:r>
            <a:r>
              <a:rPr lang="en-US" sz="1000">
                <a:solidFill>
                  <a:schemeClr val="bg1">
                    <a:lumMod val="50000"/>
                  </a:schemeClr>
                </a:solidFill>
              </a:rPr>
              <a:t> du </a:t>
            </a:r>
            <a:r>
              <a:rPr lang="en-US" sz="1000" err="1">
                <a:solidFill>
                  <a:schemeClr val="bg1">
                    <a:lumMod val="50000"/>
                  </a:schemeClr>
                </a:solidFill>
              </a:rPr>
              <a:t>ønsker</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sat ind. </a:t>
            </a:r>
            <a:br>
              <a:rPr lang="en-US" sz="1000">
                <a:solidFill>
                  <a:schemeClr val="bg1">
                    <a:lumMod val="50000"/>
                  </a:schemeClr>
                </a:solidFill>
              </a:rPr>
            </a:br>
            <a:r>
              <a:rPr lang="en-US" sz="1000" err="1">
                <a:solidFill>
                  <a:schemeClr val="bg1">
                    <a:lumMod val="50000"/>
                  </a:schemeClr>
                </a:solidFill>
              </a:rPr>
              <a:t>Nulstille</a:t>
            </a:r>
            <a:r>
              <a:rPr lang="en-US" sz="1000">
                <a:solidFill>
                  <a:schemeClr val="bg1">
                    <a:lumMod val="50000"/>
                  </a:schemeClr>
                </a:solidFill>
              </a:rPr>
              <a:t> </a:t>
            </a:r>
            <a:r>
              <a:rPr lang="en-US" sz="1000" err="1">
                <a:solidFill>
                  <a:schemeClr val="bg1">
                    <a:lumMod val="50000"/>
                  </a:schemeClr>
                </a:solidFill>
              </a:rPr>
              <a:t>siden</a:t>
            </a:r>
            <a:r>
              <a:rPr lang="en-US" sz="1000">
                <a:solidFill>
                  <a:schemeClr val="bg1">
                    <a:lumMod val="50000"/>
                  </a:schemeClr>
                </a:solidFill>
              </a:rPr>
              <a:t> </a:t>
            </a:r>
            <a:r>
              <a:rPr lang="en-US" sz="1000" err="1">
                <a:solidFill>
                  <a:schemeClr val="bg1">
                    <a:lumMod val="50000"/>
                  </a:schemeClr>
                </a:solidFill>
              </a:rPr>
              <a:t>og</a:t>
            </a:r>
            <a:r>
              <a:rPr lang="en-US" sz="1000">
                <a:solidFill>
                  <a:schemeClr val="bg1">
                    <a:lumMod val="50000"/>
                  </a:schemeClr>
                </a:solidFill>
              </a:rPr>
              <a:t> </a:t>
            </a:r>
            <a:r>
              <a:rPr lang="en-US" sz="1000" err="1">
                <a:solidFill>
                  <a:schemeClr val="bg1">
                    <a:lumMod val="50000"/>
                  </a:schemeClr>
                </a:solidFill>
              </a:rPr>
              <a:t>indsætte</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a:t>
            </a:r>
            <a:r>
              <a:rPr lang="en-US" sz="1000" err="1">
                <a:solidFill>
                  <a:schemeClr val="bg1">
                    <a:lumMod val="50000"/>
                  </a:schemeClr>
                </a:solidFill>
              </a:rPr>
              <a:t>billede</a:t>
            </a:r>
            <a:r>
              <a:rPr lang="en-US" sz="1000">
                <a:solidFill>
                  <a:schemeClr val="bg1">
                    <a:lumMod val="50000"/>
                  </a:schemeClr>
                </a:solidFill>
              </a:rPr>
              <a:t> via image Library. </a:t>
            </a:r>
          </a:p>
        </p:txBody>
      </p:sp>
      <p:pic>
        <p:nvPicPr>
          <p:cNvPr id="14" name="Billede 13">
            <a:extLst>
              <a:ext uri="{FF2B5EF4-FFF2-40B4-BE49-F238E27FC236}">
                <a16:creationId xmlns:a16="http://schemas.microsoft.com/office/drawing/2014/main" id="{BAA50C1E-A0E5-4A0E-925C-BEF46564B6A0}"/>
              </a:ext>
            </a:extLst>
          </p:cNvPr>
          <p:cNvPicPr>
            <a:picLocks noChangeAspect="1"/>
          </p:cNvPicPr>
          <p:nvPr userDrawn="1"/>
        </p:nvPicPr>
        <p:blipFill>
          <a:blip r:embed="rId7"/>
          <a:stretch>
            <a:fillRect/>
          </a:stretch>
        </p:blipFill>
        <p:spPr>
          <a:xfrm>
            <a:off x="12277754" y="971253"/>
            <a:ext cx="1783466" cy="759744"/>
          </a:xfrm>
          <a:prstGeom prst="rect">
            <a:avLst/>
          </a:prstGeom>
        </p:spPr>
      </p:pic>
      <p:sp>
        <p:nvSpPr>
          <p:cNvPr id="15" name="Sikkerhed">
            <a:extLst>
              <a:ext uri="{FF2B5EF4-FFF2-40B4-BE49-F238E27FC236}">
                <a16:creationId xmlns:a16="http://schemas.microsoft.com/office/drawing/2014/main" id="{EA6793A1-F144-445F-BFB8-4FFA21EC27A9}"/>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rtl="0">
              <a:lnSpc>
                <a:spcPct val="90000"/>
              </a:lnSpc>
            </a:pPr>
            <a:endParaRPr lang="en-US" kern="1100">
              <a:solidFill>
                <a:schemeClr val="bg2"/>
              </a:solidFill>
              <a:latin typeface="+mj-lt"/>
            </a:endParaRPr>
          </a:p>
        </p:txBody>
      </p:sp>
      <p:sp>
        <p:nvSpPr>
          <p:cNvPr id="5" name="FLD_PresentationTitle" hidden="1"/>
          <p:cNvSpPr>
            <a:spLocks noGrp="1"/>
          </p:cNvSpPr>
          <p:nvPr>
            <p:ph type="ftr" sz="quarter" idx="11"/>
          </p:nvPr>
        </p:nvSpPr>
        <p:spPr>
          <a:xfrm>
            <a:off x="0" y="6912000"/>
            <a:ext cx="0" cy="0"/>
          </a:xfrm>
        </p:spPr>
        <p:txBody>
          <a:bodyPr/>
          <a:lstStyle>
            <a:lvl1pPr rtl="0">
              <a:defRPr>
                <a:noFill/>
              </a:defRPr>
            </a:lvl1pPr>
          </a:lstStyle>
          <a:p>
            <a:endParaRPr lang="en-US"/>
          </a:p>
        </p:txBody>
      </p:sp>
      <p:sp>
        <p:nvSpPr>
          <p:cNvPr id="6" name="Slide Number Placeholder 5" hidden="1"/>
          <p:cNvSpPr>
            <a:spLocks noGrp="1"/>
          </p:cNvSpPr>
          <p:nvPr>
            <p:ph type="sldNum" sz="quarter" idx="12"/>
          </p:nvPr>
        </p:nvSpPr>
        <p:spPr>
          <a:xfrm>
            <a:off x="0" y="6912000"/>
            <a:ext cx="0" cy="0"/>
          </a:xfrm>
        </p:spPr>
        <p:txBody>
          <a:bodyPr/>
          <a:lstStyle>
            <a:lvl1pPr rtl="0">
              <a:defRPr>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15940875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Forside B">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CECE9676-FEF2-4C8D-B2CE-80AFAAB47939}"/>
              </a:ext>
            </a:extLst>
          </p:cNvPr>
          <p:cNvGraphicFramePr>
            <a:graphicFrameLocks noChangeAspect="1"/>
          </p:cNvGraphicFramePr>
          <p:nvPr userDrawn="1">
            <p:custDataLst>
              <p:tags r:id="rId2"/>
            </p:custDataLst>
            <p:extLst>
              <p:ext uri="{D42A27DB-BD31-4B8C-83A1-F6EECF244321}">
                <p14:modId xmlns:p14="http://schemas.microsoft.com/office/powerpoint/2010/main" val="3110618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29" name="think-cell Slide" r:id="rId4" imgW="395" imgH="394" progId="TCLayout.ActiveDocument.1">
                  <p:embed/>
                </p:oleObj>
              </mc:Choice>
              <mc:Fallback>
                <p:oleObj name="think-cell Slide" r:id="rId4" imgW="395" imgH="394" progId="TCLayout.ActiveDocument.1">
                  <p:embed/>
                  <p:pic>
                    <p:nvPicPr>
                      <p:cNvPr id="8" name="Objekt 7" hidden="1">
                        <a:extLst>
                          <a:ext uri="{FF2B5EF4-FFF2-40B4-BE49-F238E27FC236}">
                            <a16:creationId xmlns:a16="http://schemas.microsoft.com/office/drawing/2014/main" id="{CECE9676-FEF2-4C8D-B2CE-80AFAAB479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ktangel 13"/>
          <p:cNvSpPr/>
          <p:nvPr userDrawn="1"/>
        </p:nvSpPr>
        <p:spPr>
          <a:xfrm>
            <a:off x="5416062" y="0"/>
            <a:ext cx="3610800" cy="3610800"/>
          </a:xfrm>
          <a:prstGeom prst="rect">
            <a:avLst/>
          </a:prstGeom>
          <a:solidFill>
            <a:srgbClr val="0F1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noProof="0"/>
          </a:p>
        </p:txBody>
      </p:sp>
      <p:sp>
        <p:nvSpPr>
          <p:cNvPr id="13" name="Rektangel 12"/>
          <p:cNvSpPr/>
          <p:nvPr userDrawn="1"/>
        </p:nvSpPr>
        <p:spPr>
          <a:xfrm>
            <a:off x="8290800" y="2883600"/>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noProof="0"/>
          </a:p>
        </p:txBody>
      </p:sp>
      <p:sp>
        <p:nvSpPr>
          <p:cNvPr id="10" name="Picture Placeholder 9"/>
          <p:cNvSpPr>
            <a:spLocks noGrp="1"/>
          </p:cNvSpPr>
          <p:nvPr>
            <p:ph type="pic" sz="quarter" idx="13" hasCustomPrompt="1"/>
          </p:nvPr>
        </p:nvSpPr>
        <p:spPr>
          <a:xfrm>
            <a:off x="-1073" y="1458000"/>
            <a:ext cx="5417135" cy="5408212"/>
          </a:xfrm>
          <a:blipFill>
            <a:blip r:embed="rId6"/>
            <a:stretch>
              <a:fillRect/>
            </a:stretch>
          </a:blipFill>
        </p:spPr>
        <p:txBody>
          <a:bodyPr tIns="108000" anchor="t" anchorCtr="0"/>
          <a:lstStyle>
            <a:lvl1pPr marL="0" indent="0" algn="ctr" rtl="0">
              <a:buNone/>
              <a:defRPr sz="1400">
                <a:solidFill>
                  <a:schemeClr val="tx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a:t>
            </a:r>
          </a:p>
        </p:txBody>
      </p:sp>
      <p:sp>
        <p:nvSpPr>
          <p:cNvPr id="2" name="PresentationTitle"/>
          <p:cNvSpPr>
            <a:spLocks noGrp="1"/>
          </p:cNvSpPr>
          <p:nvPr>
            <p:ph type="ctrTitle" hasCustomPrompt="1"/>
          </p:nvPr>
        </p:nvSpPr>
        <p:spPr>
          <a:xfrm>
            <a:off x="5416062" y="0"/>
            <a:ext cx="3614400" cy="1274764"/>
          </a:xfrm>
          <a:noFill/>
        </p:spPr>
        <p:txBody>
          <a:bodyPr vert="horz" lIns="241200" tIns="241200" rIns="241200" bIns="0" anchor="b"/>
          <a:lstStyle>
            <a:lvl1pPr algn="l" rtl="0">
              <a:defRPr sz="2400" baseline="0">
                <a:solidFill>
                  <a:schemeClr val="bg1"/>
                </a:solidFill>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3 </a:t>
            </a:r>
            <a:r>
              <a:rPr lang="en-US" err="1"/>
              <a:t>linjer</a:t>
            </a:r>
            <a:endParaRPr lang="en-US"/>
          </a:p>
        </p:txBody>
      </p:sp>
      <p:sp>
        <p:nvSpPr>
          <p:cNvPr id="3" name="Subtitle 2"/>
          <p:cNvSpPr>
            <a:spLocks noGrp="1"/>
          </p:cNvSpPr>
          <p:nvPr>
            <p:ph type="subTitle" idx="1" hasCustomPrompt="1"/>
          </p:nvPr>
        </p:nvSpPr>
        <p:spPr>
          <a:xfrm>
            <a:off x="5657555" y="1443600"/>
            <a:ext cx="3103273" cy="1280939"/>
          </a:xfrm>
        </p:spPr>
        <p:txBody>
          <a:bodyPr>
            <a:normAutofit/>
          </a:bodyPr>
          <a:lstStyle>
            <a:lvl1pPr marL="0" indent="0" algn="l" rtl="0">
              <a:spcBef>
                <a:spcPts val="0"/>
              </a:spcBef>
              <a:buFont typeface="Arial" panose="020B0604020202020204" pitchFamily="34" charset="0"/>
              <a:buChar char="​"/>
              <a:defRPr sz="1600" baseline="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en-US" err="1"/>
              <a:t>Klik</a:t>
            </a:r>
            <a:r>
              <a:rPr lang="en-US"/>
              <a:t> </a:t>
            </a:r>
            <a:r>
              <a:rPr lang="en-US" err="1"/>
              <a:t>og</a:t>
            </a:r>
            <a:r>
              <a:rPr lang="en-US"/>
              <a:t> </a:t>
            </a:r>
            <a:r>
              <a:rPr lang="en-US" err="1"/>
              <a:t>tilføj</a:t>
            </a:r>
            <a:r>
              <a:rPr lang="en-US"/>
              <a:t> </a:t>
            </a:r>
            <a:r>
              <a:rPr lang="en-US" err="1"/>
              <a:t>undertekst</a:t>
            </a:r>
            <a:r>
              <a:rPr lang="en-US"/>
              <a:t> </a:t>
            </a:r>
            <a:r>
              <a:rPr lang="en-US" err="1"/>
              <a:t>i</a:t>
            </a:r>
            <a:r>
              <a:rPr lang="en-US"/>
              <a:t> </a:t>
            </a:r>
            <a:r>
              <a:rPr lang="en-US" err="1"/>
              <a:t>maksimum</a:t>
            </a:r>
            <a:r>
              <a:rPr lang="en-US"/>
              <a:t> 5 </a:t>
            </a:r>
            <a:r>
              <a:rPr lang="en-US" err="1"/>
              <a:t>linjer</a:t>
            </a:r>
            <a:endParaRPr lang="en-US"/>
          </a:p>
        </p:txBody>
      </p:sp>
      <p:sp>
        <p:nvSpPr>
          <p:cNvPr id="12" name="Lokation"/>
          <p:cNvSpPr>
            <a:spLocks noGrp="1"/>
          </p:cNvSpPr>
          <p:nvPr>
            <p:ph type="body" sz="quarter" idx="14" hasCustomPrompt="1"/>
          </p:nvPr>
        </p:nvSpPr>
        <p:spPr>
          <a:xfrm>
            <a:off x="8290800" y="3674876"/>
            <a:ext cx="1440000" cy="644212"/>
          </a:xfrm>
          <a:noFill/>
        </p:spPr>
        <p:txBody>
          <a:bodyPr lIns="241200" tIns="0" rIns="241200" bIns="241200"/>
          <a:lstStyle>
            <a:lvl1pPr marL="0" indent="0" algn="ctr" rtl="0">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en-US" err="1"/>
              <a:t>Klik</a:t>
            </a:r>
            <a:r>
              <a:rPr lang="en-US"/>
              <a:t> </a:t>
            </a:r>
            <a:r>
              <a:rPr lang="en-US" err="1"/>
              <a:t>og</a:t>
            </a:r>
            <a:r>
              <a:rPr lang="en-US"/>
              <a:t> </a:t>
            </a:r>
            <a:r>
              <a:rPr lang="en-US" err="1"/>
              <a:t>tilføj</a:t>
            </a:r>
            <a:r>
              <a:rPr lang="en-US"/>
              <a:t> </a:t>
            </a:r>
            <a:r>
              <a:rPr lang="en-US" err="1"/>
              <a:t>lokation</a:t>
            </a:r>
            <a:endParaRPr lang="en-US"/>
          </a:p>
        </p:txBody>
      </p:sp>
      <p:sp>
        <p:nvSpPr>
          <p:cNvPr id="4" name="Date_DateCustomA"/>
          <p:cNvSpPr>
            <a:spLocks noGrp="1"/>
          </p:cNvSpPr>
          <p:nvPr>
            <p:ph type="dt" sz="half" idx="10"/>
          </p:nvPr>
        </p:nvSpPr>
        <p:spPr>
          <a:xfrm>
            <a:off x="8290800" y="3524400"/>
            <a:ext cx="1439999" cy="153888"/>
          </a:xfrm>
        </p:spPr>
        <p:txBody>
          <a:bodyPr lIns="241200" rIns="241200">
            <a:spAutoFit/>
          </a:bodyPr>
          <a:lstStyle>
            <a:lvl1pPr algn="ctr" rtl="0">
              <a:defRPr sz="1000" baseline="0">
                <a:solidFill>
                  <a:schemeClr val="bg1"/>
                </a:solidFill>
              </a:defRPr>
            </a:lvl1pPr>
          </a:lstStyle>
          <a:p>
            <a:endParaRPr lang="en-US"/>
          </a:p>
        </p:txBody>
      </p:sp>
      <p:sp>
        <p:nvSpPr>
          <p:cNvPr id="5" name="FLD_PresentationTitle" hidden="1"/>
          <p:cNvSpPr>
            <a:spLocks noGrp="1"/>
          </p:cNvSpPr>
          <p:nvPr>
            <p:ph type="ftr" sz="quarter" idx="11"/>
          </p:nvPr>
        </p:nvSpPr>
        <p:spPr>
          <a:xfrm>
            <a:off x="0" y="6912000"/>
            <a:ext cx="0" cy="0"/>
          </a:xfrm>
        </p:spPr>
        <p:txBody>
          <a:bodyPr/>
          <a:lstStyle>
            <a:lvl1pPr rtl="0">
              <a:defRPr>
                <a:noFill/>
              </a:defRPr>
            </a:lvl1pPr>
          </a:lstStyle>
          <a:p>
            <a:endParaRPr lang="en-US"/>
          </a:p>
        </p:txBody>
      </p:sp>
      <p:sp>
        <p:nvSpPr>
          <p:cNvPr id="6" name="Slide Number Placeholder 5" hidden="1"/>
          <p:cNvSpPr>
            <a:spLocks noGrp="1"/>
          </p:cNvSpPr>
          <p:nvPr>
            <p:ph type="sldNum" sz="quarter" idx="12"/>
          </p:nvPr>
        </p:nvSpPr>
        <p:spPr>
          <a:xfrm>
            <a:off x="0" y="6912000"/>
            <a:ext cx="0" cy="0"/>
          </a:xfrm>
        </p:spPr>
        <p:txBody>
          <a:bodyPr/>
          <a:lstStyle>
            <a:lvl1pPr rtl="0">
              <a:defRPr>
                <a:noFill/>
              </a:defRPr>
            </a:lvl1pPr>
          </a:lstStyle>
          <a:p>
            <a:fld id="{24C8C45C-947F-4981-8B3F-4F32E973C901}" type="slidenum">
              <a:rPr lang="en-US" smtClean="0"/>
              <a:pPr/>
              <a:t>‹#›</a:t>
            </a:fld>
            <a:endParaRPr lang="en-US"/>
          </a:p>
        </p:txBody>
      </p:sp>
      <p:sp>
        <p:nvSpPr>
          <p:cNvPr id="16" name="Tekstfelt 15">
            <a:extLst>
              <a:ext uri="{FF2B5EF4-FFF2-40B4-BE49-F238E27FC236}">
                <a16:creationId xmlns:a16="http://schemas.microsoft.com/office/drawing/2014/main" id="{9C0F7C1E-E38C-4A64-BC7C-67D706DFC31D}"/>
              </a:ext>
            </a:extLst>
          </p:cNvPr>
          <p:cNvSpPr txBox="1"/>
          <p:nvPr userDrawn="1"/>
        </p:nvSpPr>
        <p:spPr>
          <a:xfrm>
            <a:off x="-1870996" y="5114971"/>
            <a:ext cx="1779914" cy="959681"/>
          </a:xfrm>
          <a:prstGeom prst="rect">
            <a:avLst/>
          </a:prstGeom>
          <a:noFill/>
        </p:spPr>
        <p:txBody>
          <a:bodyPr wrap="square" lIns="0" tIns="0" rIns="0" bIns="36000" rtlCol="0" anchor="t" anchorCtr="0">
            <a:spAutoFit/>
          </a:bodyPr>
          <a:lstStyle/>
          <a:p>
            <a:pPr algn="r" rtl="0"/>
            <a:r>
              <a:rPr lang="en-US" sz="1000" b="1" err="1">
                <a:solidFill>
                  <a:schemeClr val="bg1">
                    <a:lumMod val="50000"/>
                  </a:schemeClr>
                </a:solidFill>
              </a:rPr>
              <a:t>Indsætte</a:t>
            </a:r>
            <a:r>
              <a:rPr lang="en-US" sz="1000" b="1">
                <a:solidFill>
                  <a:schemeClr val="bg1">
                    <a:lumMod val="50000"/>
                  </a:schemeClr>
                </a:solidFill>
              </a:rPr>
              <a:t> </a:t>
            </a:r>
            <a:r>
              <a:rPr lang="en-US" sz="1000" b="1" err="1">
                <a:solidFill>
                  <a:schemeClr val="bg1">
                    <a:lumMod val="50000"/>
                  </a:schemeClr>
                </a:solidFill>
              </a:rPr>
              <a:t>en</a:t>
            </a:r>
            <a:r>
              <a:rPr lang="en-US" sz="1000" b="1">
                <a:solidFill>
                  <a:schemeClr val="bg1">
                    <a:lumMod val="50000"/>
                  </a:schemeClr>
                </a:solidFill>
              </a:rPr>
              <a:t> </a:t>
            </a:r>
            <a:r>
              <a:rPr lang="en-US" sz="1000" b="1" err="1">
                <a:solidFill>
                  <a:schemeClr val="bg1">
                    <a:lumMod val="50000"/>
                  </a:schemeClr>
                </a:solidFill>
              </a:rPr>
              <a:t>nyt</a:t>
            </a:r>
            <a:r>
              <a:rPr lang="en-US" sz="1000" b="1">
                <a:solidFill>
                  <a:schemeClr val="bg1">
                    <a:lumMod val="50000"/>
                  </a:schemeClr>
                </a:solidFill>
              </a:rPr>
              <a:t> </a:t>
            </a:r>
            <a:r>
              <a:rPr lang="en-US" sz="1000" b="1" err="1">
                <a:solidFill>
                  <a:schemeClr val="bg1">
                    <a:lumMod val="50000"/>
                  </a:schemeClr>
                </a:solidFill>
              </a:rPr>
              <a:t>billede</a:t>
            </a:r>
            <a:endParaRPr lang="en-US" sz="1000" b="1">
              <a:solidFill>
                <a:schemeClr val="bg1">
                  <a:lumMod val="50000"/>
                </a:schemeClr>
              </a:solidFill>
            </a:endParaRPr>
          </a:p>
          <a:p>
            <a:pPr algn="r" rtl="0"/>
            <a:r>
              <a:rPr lang="en-US" sz="1000" err="1">
                <a:solidFill>
                  <a:schemeClr val="bg1">
                    <a:lumMod val="50000"/>
                  </a:schemeClr>
                </a:solidFill>
              </a:rPr>
              <a:t>Efter</a:t>
            </a:r>
            <a:r>
              <a:rPr lang="en-US" sz="1000">
                <a:solidFill>
                  <a:schemeClr val="bg1">
                    <a:lumMod val="50000"/>
                  </a:schemeClr>
                </a:solidFill>
              </a:rPr>
              <a:t> du har </a:t>
            </a:r>
            <a:r>
              <a:rPr lang="en-US" sz="1000" err="1">
                <a:solidFill>
                  <a:schemeClr val="bg1">
                    <a:lumMod val="50000"/>
                  </a:schemeClr>
                </a:solidFill>
              </a:rPr>
              <a:t>indsat</a:t>
            </a:r>
            <a:r>
              <a:rPr lang="en-US" sz="1000">
                <a:solidFill>
                  <a:schemeClr val="bg1">
                    <a:lumMod val="50000"/>
                  </a:schemeClr>
                </a:solidFill>
              </a:rPr>
              <a:t> et </a:t>
            </a:r>
            <a:r>
              <a:rPr lang="en-US" sz="1000" err="1">
                <a:solidFill>
                  <a:schemeClr val="bg1">
                    <a:lumMod val="50000"/>
                  </a:schemeClr>
                </a:solidFill>
              </a:rPr>
              <a:t>billede</a:t>
            </a:r>
            <a:r>
              <a:rPr lang="en-US" sz="1000">
                <a:solidFill>
                  <a:schemeClr val="bg1">
                    <a:lumMod val="50000"/>
                  </a:schemeClr>
                </a:solidFill>
              </a:rPr>
              <a:t>, </a:t>
            </a:r>
            <a:r>
              <a:rPr lang="en-US" sz="1000" err="1">
                <a:solidFill>
                  <a:schemeClr val="bg1">
                    <a:lumMod val="50000"/>
                  </a:schemeClr>
                </a:solidFill>
              </a:rPr>
              <a:t>skal</a:t>
            </a:r>
            <a:r>
              <a:rPr lang="en-US" sz="1000">
                <a:solidFill>
                  <a:schemeClr val="bg1">
                    <a:lumMod val="50000"/>
                  </a:schemeClr>
                </a:solidFill>
              </a:rPr>
              <a:t> du </a:t>
            </a:r>
            <a:r>
              <a:rPr lang="en-US" sz="1000" err="1">
                <a:solidFill>
                  <a:schemeClr val="bg1">
                    <a:lumMod val="50000"/>
                  </a:schemeClr>
                </a:solidFill>
              </a:rPr>
              <a:t>slette</a:t>
            </a:r>
            <a:r>
              <a:rPr lang="en-US" sz="1000">
                <a:solidFill>
                  <a:schemeClr val="bg1">
                    <a:lumMod val="50000"/>
                  </a:schemeClr>
                </a:solidFill>
              </a:rPr>
              <a:t> </a:t>
            </a:r>
            <a:r>
              <a:rPr lang="en-US" sz="1000" err="1">
                <a:solidFill>
                  <a:schemeClr val="bg1">
                    <a:lumMod val="50000"/>
                  </a:schemeClr>
                </a:solidFill>
              </a:rPr>
              <a:t>billedet</a:t>
            </a:r>
            <a:r>
              <a:rPr lang="en-US" sz="1000">
                <a:solidFill>
                  <a:schemeClr val="bg1">
                    <a:lumMod val="50000"/>
                  </a:schemeClr>
                </a:solidFill>
              </a:rPr>
              <a:t>, </a:t>
            </a:r>
            <a:r>
              <a:rPr lang="en-US" sz="1000" err="1">
                <a:solidFill>
                  <a:schemeClr val="bg1">
                    <a:lumMod val="50000"/>
                  </a:schemeClr>
                </a:solidFill>
              </a:rPr>
              <a:t>hvis</a:t>
            </a:r>
            <a:r>
              <a:rPr lang="en-US" sz="1000">
                <a:solidFill>
                  <a:schemeClr val="bg1">
                    <a:lumMod val="50000"/>
                  </a:schemeClr>
                </a:solidFill>
              </a:rPr>
              <a:t> du </a:t>
            </a:r>
            <a:r>
              <a:rPr lang="en-US" sz="1000" err="1">
                <a:solidFill>
                  <a:schemeClr val="bg1">
                    <a:lumMod val="50000"/>
                  </a:schemeClr>
                </a:solidFill>
              </a:rPr>
              <a:t>ønsker</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sat ind. </a:t>
            </a:r>
            <a:br>
              <a:rPr lang="en-US" sz="1000">
                <a:solidFill>
                  <a:schemeClr val="bg1">
                    <a:lumMod val="50000"/>
                  </a:schemeClr>
                </a:solidFill>
              </a:rPr>
            </a:br>
            <a:r>
              <a:rPr lang="en-US" sz="1000" err="1">
                <a:solidFill>
                  <a:schemeClr val="bg1">
                    <a:lumMod val="50000"/>
                  </a:schemeClr>
                </a:solidFill>
              </a:rPr>
              <a:t>Nulstille</a:t>
            </a:r>
            <a:r>
              <a:rPr lang="en-US" sz="1000">
                <a:solidFill>
                  <a:schemeClr val="bg1">
                    <a:lumMod val="50000"/>
                  </a:schemeClr>
                </a:solidFill>
              </a:rPr>
              <a:t> </a:t>
            </a:r>
            <a:r>
              <a:rPr lang="en-US" sz="1000" err="1">
                <a:solidFill>
                  <a:schemeClr val="bg1">
                    <a:lumMod val="50000"/>
                  </a:schemeClr>
                </a:solidFill>
              </a:rPr>
              <a:t>siden</a:t>
            </a:r>
            <a:r>
              <a:rPr lang="en-US" sz="1000">
                <a:solidFill>
                  <a:schemeClr val="bg1">
                    <a:lumMod val="50000"/>
                  </a:schemeClr>
                </a:solidFill>
              </a:rPr>
              <a:t> </a:t>
            </a:r>
            <a:r>
              <a:rPr lang="en-US" sz="1000" err="1">
                <a:solidFill>
                  <a:schemeClr val="bg1">
                    <a:lumMod val="50000"/>
                  </a:schemeClr>
                </a:solidFill>
              </a:rPr>
              <a:t>og</a:t>
            </a:r>
            <a:r>
              <a:rPr lang="en-US" sz="1000">
                <a:solidFill>
                  <a:schemeClr val="bg1">
                    <a:lumMod val="50000"/>
                  </a:schemeClr>
                </a:solidFill>
              </a:rPr>
              <a:t> </a:t>
            </a:r>
            <a:r>
              <a:rPr lang="en-US" sz="1000" err="1">
                <a:solidFill>
                  <a:schemeClr val="bg1">
                    <a:lumMod val="50000"/>
                  </a:schemeClr>
                </a:solidFill>
              </a:rPr>
              <a:t>indsætte</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a:t>
            </a:r>
            <a:r>
              <a:rPr lang="en-US" sz="1000" err="1">
                <a:solidFill>
                  <a:schemeClr val="bg1">
                    <a:lumMod val="50000"/>
                  </a:schemeClr>
                </a:solidFill>
              </a:rPr>
              <a:t>billede</a:t>
            </a:r>
            <a:r>
              <a:rPr lang="en-US" sz="1000">
                <a:solidFill>
                  <a:schemeClr val="bg1">
                    <a:lumMod val="50000"/>
                  </a:schemeClr>
                </a:solidFill>
              </a:rPr>
              <a:t> via image Library. </a:t>
            </a:r>
          </a:p>
        </p:txBody>
      </p:sp>
      <p:pic>
        <p:nvPicPr>
          <p:cNvPr id="17" name="Billede 16">
            <a:extLst>
              <a:ext uri="{FF2B5EF4-FFF2-40B4-BE49-F238E27FC236}">
                <a16:creationId xmlns:a16="http://schemas.microsoft.com/office/drawing/2014/main" id="{933C5562-C37A-48F4-9502-0081359BBAB2}"/>
              </a:ext>
            </a:extLst>
          </p:cNvPr>
          <p:cNvPicPr>
            <a:picLocks noChangeAspect="1"/>
          </p:cNvPicPr>
          <p:nvPr userDrawn="1"/>
        </p:nvPicPr>
        <p:blipFill>
          <a:blip r:embed="rId7"/>
          <a:stretch>
            <a:fillRect/>
          </a:stretch>
        </p:blipFill>
        <p:spPr>
          <a:xfrm>
            <a:off x="-1874549" y="6086224"/>
            <a:ext cx="1783466" cy="759744"/>
          </a:xfrm>
          <a:prstGeom prst="rect">
            <a:avLst/>
          </a:prstGeom>
        </p:spPr>
      </p:pic>
      <p:sp>
        <p:nvSpPr>
          <p:cNvPr id="18" name="Sikkerhed">
            <a:extLst>
              <a:ext uri="{FF2B5EF4-FFF2-40B4-BE49-F238E27FC236}">
                <a16:creationId xmlns:a16="http://schemas.microsoft.com/office/drawing/2014/main" id="{BD77C7F1-8E90-415C-B43E-A7E57AACEBF5}"/>
              </a:ext>
            </a:extLst>
          </p:cNvPr>
          <p:cNvSpPr>
            <a:spLocks/>
          </p:cNvSpPr>
          <p:nvPr userDrawn="1"/>
        </p:nvSpPr>
        <p:spPr bwMode="auto">
          <a:xfrm>
            <a:off x="268185" y="219967"/>
            <a:ext cx="1620000" cy="249299"/>
          </a:xfrm>
          <a:prstGeom prst="rect">
            <a:avLst/>
          </a:prstGeom>
          <a:noFill/>
          <a:ln>
            <a:noFill/>
          </a:ln>
        </p:spPr>
        <p:txBody>
          <a:bodyPr vert="horz" wrap="none" lIns="0" tIns="0" rIns="0" bIns="0" numCol="1" anchor="t" anchorCtr="0" compatLnSpc="1">
            <a:prstTxWarp prst="textNoShape">
              <a:avLst/>
            </a:prstTxWarp>
            <a:noAutofit/>
          </a:bodyPr>
          <a:lstStyle/>
          <a:p>
            <a:pPr rtl="0">
              <a:lnSpc>
                <a:spcPct val="90000"/>
              </a:lnSpc>
            </a:pPr>
            <a:endParaRPr lang="en-US" kern="1100">
              <a:solidFill>
                <a:schemeClr val="bg2"/>
              </a:solidFill>
              <a:latin typeface="+mj-lt"/>
            </a:endParaRPr>
          </a:p>
        </p:txBody>
      </p:sp>
      <p:pic>
        <p:nvPicPr>
          <p:cNvPr id="15" name="Logo_white">
            <a:extLst>
              <a:ext uri="{FF2B5EF4-FFF2-40B4-BE49-F238E27FC236}">
                <a16:creationId xmlns:a16="http://schemas.microsoft.com/office/drawing/2014/main" id="{99EF83DE-4E51-4546-AABA-2838AFEAC60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4420086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Forside C">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1888859-170F-4D81-94B0-7891BA7CC5C6}"/>
              </a:ext>
            </a:extLst>
          </p:cNvPr>
          <p:cNvGraphicFramePr>
            <a:graphicFrameLocks noChangeAspect="1"/>
          </p:cNvGraphicFramePr>
          <p:nvPr userDrawn="1">
            <p:custDataLst>
              <p:tags r:id="rId2"/>
            </p:custDataLst>
            <p:extLst>
              <p:ext uri="{D42A27DB-BD31-4B8C-83A1-F6EECF244321}">
                <p14:modId xmlns:p14="http://schemas.microsoft.com/office/powerpoint/2010/main" val="105847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3" name="think-cell Slide" r:id="rId4" imgW="395" imgH="394" progId="TCLayout.ActiveDocument.1">
                  <p:embed/>
                </p:oleObj>
              </mc:Choice>
              <mc:Fallback>
                <p:oleObj name="think-cell Slide" r:id="rId4" imgW="395" imgH="394" progId="TCLayout.ActiveDocument.1">
                  <p:embed/>
                  <p:pic>
                    <p:nvPicPr>
                      <p:cNvPr id="8" name="Objekt 7" hidden="1">
                        <a:extLst>
                          <a:ext uri="{FF2B5EF4-FFF2-40B4-BE49-F238E27FC236}">
                            <a16:creationId xmlns:a16="http://schemas.microsoft.com/office/drawing/2014/main" id="{91888859-170F-4D81-94B0-7891BA7CC5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Picture Placeholder 9"/>
          <p:cNvSpPr>
            <a:spLocks noGrp="1"/>
          </p:cNvSpPr>
          <p:nvPr>
            <p:ph type="pic" sz="quarter" idx="13" hasCustomPrompt="1"/>
          </p:nvPr>
        </p:nvSpPr>
        <p:spPr>
          <a:xfrm>
            <a:off x="-1074" y="1381"/>
            <a:ext cx="12193073" cy="6858000"/>
          </a:xfrm>
          <a:blipFill>
            <a:blip r:embed="rId6"/>
            <a:stretch>
              <a:fillRect/>
            </a:stretch>
          </a:blipFill>
        </p:spPr>
        <p:txBody>
          <a:bodyPr lIns="108000" tIns="0" rIns="0"/>
          <a:lstStyle>
            <a:lvl1pPr marL="0" indent="0" algn="l" rtl="0">
              <a:buNone/>
              <a:defRPr sz="1600"/>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 </a:t>
            </a:r>
          </a:p>
        </p:txBody>
      </p:sp>
      <p:sp>
        <p:nvSpPr>
          <p:cNvPr id="2" name="PresentationTitle"/>
          <p:cNvSpPr>
            <a:spLocks noGrp="1"/>
          </p:cNvSpPr>
          <p:nvPr>
            <p:ph type="ctrTitle" hasCustomPrompt="1"/>
          </p:nvPr>
        </p:nvSpPr>
        <p:spPr>
          <a:xfrm>
            <a:off x="0" y="1296000"/>
            <a:ext cx="3610800" cy="3610800"/>
          </a:xfrm>
          <a:solidFill>
            <a:srgbClr val="FB264E"/>
          </a:solidFill>
        </p:spPr>
        <p:txBody>
          <a:bodyPr vert="horz" lIns="241200" tIns="241200" rIns="241200" bIns="2325600" anchor="b"/>
          <a:lstStyle>
            <a:lvl1pPr algn="l" rtl="0">
              <a:defRPr sz="2400" baseline="0">
                <a:solidFill>
                  <a:schemeClr val="bg1"/>
                </a:solidFill>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3 </a:t>
            </a:r>
            <a:r>
              <a:rPr lang="en-US" err="1"/>
              <a:t>linjer</a:t>
            </a:r>
            <a:endParaRPr lang="en-US"/>
          </a:p>
        </p:txBody>
      </p:sp>
      <p:sp>
        <p:nvSpPr>
          <p:cNvPr id="3" name="Subtitle 2"/>
          <p:cNvSpPr>
            <a:spLocks noGrp="1"/>
          </p:cNvSpPr>
          <p:nvPr>
            <p:ph type="subTitle" idx="1" hasCustomPrompt="1"/>
          </p:nvPr>
        </p:nvSpPr>
        <p:spPr>
          <a:xfrm>
            <a:off x="241493" y="2744861"/>
            <a:ext cx="3103273" cy="1911964"/>
          </a:xfrm>
        </p:spPr>
        <p:txBody>
          <a:bodyPr/>
          <a:lstStyle>
            <a:lvl1pPr marL="0" indent="0" algn="l" rtl="0">
              <a:spcBef>
                <a:spcPts val="0"/>
              </a:spcBef>
              <a:buFont typeface="Arial" panose="020B0604020202020204" pitchFamily="34" charset="0"/>
              <a:buChar char="​"/>
              <a:defRPr sz="1600">
                <a:solidFill>
                  <a:schemeClr val="bg1"/>
                </a:solidFill>
              </a:defRPr>
            </a:lvl1pPr>
            <a:lvl2pPr marL="0" indent="0" algn="l">
              <a:spcBef>
                <a:spcPts val="0"/>
              </a:spcBef>
              <a:buClrTx/>
              <a:buFont typeface="Arial" panose="020B0604020202020204" pitchFamily="34" charset="0"/>
              <a:buChar char="​"/>
              <a:defRPr sz="1400">
                <a:solidFill>
                  <a:schemeClr val="bg1"/>
                </a:solidFill>
              </a:defRPr>
            </a:lvl2pPr>
            <a:lvl3pPr marL="0" indent="0" algn="l">
              <a:spcBef>
                <a:spcPts val="0"/>
              </a:spcBef>
              <a:buClrTx/>
              <a:buFont typeface="Arial" panose="020B0604020202020204" pitchFamily="34" charset="0"/>
              <a:buChar char="​"/>
              <a:defRPr sz="1400">
                <a:solidFill>
                  <a:schemeClr val="bg1"/>
                </a:solidFill>
              </a:defRPr>
            </a:lvl3pPr>
            <a:lvl4pPr marL="0" indent="0" algn="l">
              <a:spcBef>
                <a:spcPts val="0"/>
              </a:spcBef>
              <a:buClrTx/>
              <a:buFont typeface="Arial" panose="020B0604020202020204" pitchFamily="34" charset="0"/>
              <a:buChar char="​"/>
              <a:defRPr sz="1400">
                <a:solidFill>
                  <a:schemeClr val="bg1"/>
                </a:solidFill>
              </a:defRPr>
            </a:lvl4pPr>
            <a:lvl5pPr marL="0" indent="0" algn="l">
              <a:spcBef>
                <a:spcPts val="0"/>
              </a:spcBef>
              <a:buClrTx/>
              <a:buFont typeface="Arial" panose="020B0604020202020204" pitchFamily="34" charset="0"/>
              <a:buChar char="​"/>
              <a:defRPr sz="1400">
                <a:solidFill>
                  <a:schemeClr val="bg1"/>
                </a:solidFill>
              </a:defRPr>
            </a:lvl5pPr>
            <a:lvl6pPr marL="0" indent="0" algn="l">
              <a:spcBef>
                <a:spcPts val="0"/>
              </a:spcBef>
              <a:buClrTx/>
              <a:buFont typeface="Arial" panose="020B0604020202020204" pitchFamily="34" charset="0"/>
              <a:buChar char="​"/>
              <a:defRPr sz="1400">
                <a:solidFill>
                  <a:schemeClr val="bg1"/>
                </a:solidFill>
              </a:defRPr>
            </a:lvl6pPr>
            <a:lvl7pPr marL="0" indent="0" algn="l">
              <a:spcBef>
                <a:spcPts val="0"/>
              </a:spcBef>
              <a:buClrTx/>
              <a:buFont typeface="Arial" panose="020B0604020202020204" pitchFamily="34" charset="0"/>
              <a:buChar char="​"/>
              <a:defRPr sz="1400">
                <a:solidFill>
                  <a:schemeClr val="bg1"/>
                </a:solidFill>
              </a:defRPr>
            </a:lvl7pPr>
            <a:lvl8pPr marL="0" indent="0" algn="l">
              <a:spcBef>
                <a:spcPts val="0"/>
              </a:spcBef>
              <a:buClrTx/>
              <a:buFont typeface="Arial" panose="020B0604020202020204" pitchFamily="34" charset="0"/>
              <a:buChar char="​"/>
              <a:defRPr sz="1400">
                <a:solidFill>
                  <a:schemeClr val="bg1"/>
                </a:solidFill>
              </a:defRPr>
            </a:lvl8pPr>
            <a:lvl9pPr marL="0" indent="0" algn="l">
              <a:spcBef>
                <a:spcPts val="0"/>
              </a:spcBef>
              <a:buClrTx/>
              <a:buFont typeface="Arial" panose="020B0604020202020204" pitchFamily="34" charset="0"/>
              <a:buChar char="​"/>
              <a:defRPr sz="1400">
                <a:solidFill>
                  <a:schemeClr val="bg1"/>
                </a:solidFill>
              </a:defRPr>
            </a:lvl9pPr>
          </a:lstStyle>
          <a:p>
            <a:r>
              <a:rPr lang="en-US" err="1"/>
              <a:t>Klik</a:t>
            </a:r>
            <a:r>
              <a:rPr lang="en-US"/>
              <a:t> </a:t>
            </a:r>
            <a:r>
              <a:rPr lang="en-US" err="1"/>
              <a:t>og</a:t>
            </a:r>
            <a:r>
              <a:rPr lang="en-US"/>
              <a:t> </a:t>
            </a:r>
            <a:r>
              <a:rPr lang="en-US" err="1"/>
              <a:t>tilføj</a:t>
            </a:r>
            <a:r>
              <a:rPr lang="en-US"/>
              <a:t> </a:t>
            </a:r>
            <a:r>
              <a:rPr lang="en-US" err="1"/>
              <a:t>undertekst</a:t>
            </a:r>
            <a:r>
              <a:rPr lang="en-US"/>
              <a:t> </a:t>
            </a:r>
            <a:r>
              <a:rPr lang="en-US" err="1"/>
              <a:t>i</a:t>
            </a:r>
            <a:r>
              <a:rPr lang="en-US"/>
              <a:t> </a:t>
            </a:r>
            <a:r>
              <a:rPr lang="en-US" err="1"/>
              <a:t>maksimum</a:t>
            </a:r>
            <a:r>
              <a:rPr lang="en-US"/>
              <a:t> 7 </a:t>
            </a:r>
            <a:r>
              <a:rPr lang="en-US" err="1"/>
              <a:t>linjer</a:t>
            </a:r>
            <a:endParaRPr lang="en-US"/>
          </a:p>
        </p:txBody>
      </p:sp>
      <p:sp>
        <p:nvSpPr>
          <p:cNvPr id="12" name="Lokation"/>
          <p:cNvSpPr>
            <a:spLocks noGrp="1"/>
          </p:cNvSpPr>
          <p:nvPr>
            <p:ph type="body" sz="quarter" idx="14" hasCustomPrompt="1"/>
          </p:nvPr>
        </p:nvSpPr>
        <p:spPr>
          <a:xfrm>
            <a:off x="3610800" y="4184861"/>
            <a:ext cx="1440000" cy="1440000"/>
          </a:xfrm>
          <a:solidFill>
            <a:srgbClr val="0F1E82"/>
          </a:solidFill>
        </p:spPr>
        <p:txBody>
          <a:bodyPr lIns="241200" tIns="792000" rIns="241200" bIns="241200"/>
          <a:lstStyle>
            <a:lvl1pPr marL="0" indent="0" algn="ctr" rtl="0">
              <a:spcBef>
                <a:spcPts val="0"/>
              </a:spcBef>
              <a:buFont typeface="Arial" panose="020B0604020202020204" pitchFamily="34" charset="0"/>
              <a:buChar char="​"/>
              <a:defRPr sz="1000"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en-US" err="1"/>
              <a:t>Klik</a:t>
            </a:r>
            <a:r>
              <a:rPr lang="en-US"/>
              <a:t> </a:t>
            </a:r>
            <a:r>
              <a:rPr lang="en-US" err="1"/>
              <a:t>og</a:t>
            </a:r>
            <a:r>
              <a:rPr lang="en-US"/>
              <a:t> </a:t>
            </a:r>
            <a:r>
              <a:rPr lang="en-US" err="1"/>
              <a:t>tilføj</a:t>
            </a:r>
            <a:r>
              <a:rPr lang="en-US"/>
              <a:t> </a:t>
            </a:r>
            <a:r>
              <a:rPr lang="en-US" err="1"/>
              <a:t>lokation</a:t>
            </a:r>
            <a:endParaRPr lang="en-US"/>
          </a:p>
        </p:txBody>
      </p:sp>
      <p:sp>
        <p:nvSpPr>
          <p:cNvPr id="4" name="Date_DateCustomA"/>
          <p:cNvSpPr>
            <a:spLocks noGrp="1"/>
          </p:cNvSpPr>
          <p:nvPr>
            <p:ph type="dt" sz="half" idx="10"/>
          </p:nvPr>
        </p:nvSpPr>
        <p:spPr>
          <a:xfrm>
            <a:off x="3610800" y="4825661"/>
            <a:ext cx="1439999" cy="153888"/>
          </a:xfrm>
        </p:spPr>
        <p:txBody>
          <a:bodyPr lIns="241200" rIns="241200">
            <a:spAutoFit/>
          </a:bodyPr>
          <a:lstStyle>
            <a:lvl1pPr algn="ctr" rtl="0">
              <a:defRPr sz="1000" baseline="0">
                <a:solidFill>
                  <a:schemeClr val="bg1"/>
                </a:solidFill>
              </a:defRPr>
            </a:lvl1pPr>
          </a:lstStyle>
          <a:p>
            <a:endParaRPr lang="en-US"/>
          </a:p>
        </p:txBody>
      </p:sp>
      <p:sp>
        <p:nvSpPr>
          <p:cNvPr id="14" name="Tekstfelt 13">
            <a:extLst>
              <a:ext uri="{FF2B5EF4-FFF2-40B4-BE49-F238E27FC236}">
                <a16:creationId xmlns:a16="http://schemas.microsoft.com/office/drawing/2014/main" id="{DD216CFB-ECC7-4146-9E0D-FF6394EEAC99}"/>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pPr rtl="0"/>
            <a:r>
              <a:rPr lang="en-US" sz="1000" b="1" err="1">
                <a:solidFill>
                  <a:schemeClr val="bg1">
                    <a:lumMod val="50000"/>
                  </a:schemeClr>
                </a:solidFill>
              </a:rPr>
              <a:t>Indsætte</a:t>
            </a:r>
            <a:r>
              <a:rPr lang="en-US" sz="1000" b="1">
                <a:solidFill>
                  <a:schemeClr val="bg1">
                    <a:lumMod val="50000"/>
                  </a:schemeClr>
                </a:solidFill>
              </a:rPr>
              <a:t> </a:t>
            </a:r>
            <a:r>
              <a:rPr lang="en-US" sz="1000" b="1" err="1">
                <a:solidFill>
                  <a:schemeClr val="bg1">
                    <a:lumMod val="50000"/>
                  </a:schemeClr>
                </a:solidFill>
              </a:rPr>
              <a:t>en</a:t>
            </a:r>
            <a:r>
              <a:rPr lang="en-US" sz="1000" b="1">
                <a:solidFill>
                  <a:schemeClr val="bg1">
                    <a:lumMod val="50000"/>
                  </a:schemeClr>
                </a:solidFill>
              </a:rPr>
              <a:t> </a:t>
            </a:r>
            <a:r>
              <a:rPr lang="en-US" sz="1000" b="1" err="1">
                <a:solidFill>
                  <a:schemeClr val="bg1">
                    <a:lumMod val="50000"/>
                  </a:schemeClr>
                </a:solidFill>
              </a:rPr>
              <a:t>nyt</a:t>
            </a:r>
            <a:r>
              <a:rPr lang="en-US" sz="1000" b="1">
                <a:solidFill>
                  <a:schemeClr val="bg1">
                    <a:lumMod val="50000"/>
                  </a:schemeClr>
                </a:solidFill>
              </a:rPr>
              <a:t> </a:t>
            </a:r>
            <a:r>
              <a:rPr lang="en-US" sz="1000" b="1" err="1">
                <a:solidFill>
                  <a:schemeClr val="bg1">
                    <a:lumMod val="50000"/>
                  </a:schemeClr>
                </a:solidFill>
              </a:rPr>
              <a:t>billede</a:t>
            </a:r>
            <a:endParaRPr lang="en-US" sz="1000" b="1">
              <a:solidFill>
                <a:schemeClr val="bg1">
                  <a:lumMod val="50000"/>
                </a:schemeClr>
              </a:solidFill>
            </a:endParaRPr>
          </a:p>
          <a:p>
            <a:pPr rtl="0"/>
            <a:r>
              <a:rPr lang="en-US" sz="1000" err="1">
                <a:solidFill>
                  <a:schemeClr val="bg1">
                    <a:lumMod val="50000"/>
                  </a:schemeClr>
                </a:solidFill>
              </a:rPr>
              <a:t>Efter</a:t>
            </a:r>
            <a:r>
              <a:rPr lang="en-US" sz="1000">
                <a:solidFill>
                  <a:schemeClr val="bg1">
                    <a:lumMod val="50000"/>
                  </a:schemeClr>
                </a:solidFill>
              </a:rPr>
              <a:t> du har </a:t>
            </a:r>
            <a:r>
              <a:rPr lang="en-US" sz="1000" err="1">
                <a:solidFill>
                  <a:schemeClr val="bg1">
                    <a:lumMod val="50000"/>
                  </a:schemeClr>
                </a:solidFill>
              </a:rPr>
              <a:t>indsat</a:t>
            </a:r>
            <a:r>
              <a:rPr lang="en-US" sz="1000">
                <a:solidFill>
                  <a:schemeClr val="bg1">
                    <a:lumMod val="50000"/>
                  </a:schemeClr>
                </a:solidFill>
              </a:rPr>
              <a:t> et </a:t>
            </a:r>
            <a:r>
              <a:rPr lang="en-US" sz="1000" err="1">
                <a:solidFill>
                  <a:schemeClr val="bg1">
                    <a:lumMod val="50000"/>
                  </a:schemeClr>
                </a:solidFill>
              </a:rPr>
              <a:t>billede</a:t>
            </a:r>
            <a:r>
              <a:rPr lang="en-US" sz="1000">
                <a:solidFill>
                  <a:schemeClr val="bg1">
                    <a:lumMod val="50000"/>
                  </a:schemeClr>
                </a:solidFill>
              </a:rPr>
              <a:t>, </a:t>
            </a:r>
            <a:r>
              <a:rPr lang="en-US" sz="1000" err="1">
                <a:solidFill>
                  <a:schemeClr val="bg1">
                    <a:lumMod val="50000"/>
                  </a:schemeClr>
                </a:solidFill>
              </a:rPr>
              <a:t>skal</a:t>
            </a:r>
            <a:r>
              <a:rPr lang="en-US" sz="1000">
                <a:solidFill>
                  <a:schemeClr val="bg1">
                    <a:lumMod val="50000"/>
                  </a:schemeClr>
                </a:solidFill>
              </a:rPr>
              <a:t> du </a:t>
            </a:r>
            <a:r>
              <a:rPr lang="en-US" sz="1000" err="1">
                <a:solidFill>
                  <a:schemeClr val="bg1">
                    <a:lumMod val="50000"/>
                  </a:schemeClr>
                </a:solidFill>
              </a:rPr>
              <a:t>slette</a:t>
            </a:r>
            <a:r>
              <a:rPr lang="en-US" sz="1000">
                <a:solidFill>
                  <a:schemeClr val="bg1">
                    <a:lumMod val="50000"/>
                  </a:schemeClr>
                </a:solidFill>
              </a:rPr>
              <a:t> </a:t>
            </a:r>
            <a:r>
              <a:rPr lang="en-US" sz="1000" err="1">
                <a:solidFill>
                  <a:schemeClr val="bg1">
                    <a:lumMod val="50000"/>
                  </a:schemeClr>
                </a:solidFill>
              </a:rPr>
              <a:t>billedet</a:t>
            </a:r>
            <a:r>
              <a:rPr lang="en-US" sz="1000">
                <a:solidFill>
                  <a:schemeClr val="bg1">
                    <a:lumMod val="50000"/>
                  </a:schemeClr>
                </a:solidFill>
              </a:rPr>
              <a:t>, </a:t>
            </a:r>
            <a:r>
              <a:rPr lang="en-US" sz="1000" err="1">
                <a:solidFill>
                  <a:schemeClr val="bg1">
                    <a:lumMod val="50000"/>
                  </a:schemeClr>
                </a:solidFill>
              </a:rPr>
              <a:t>hvis</a:t>
            </a:r>
            <a:r>
              <a:rPr lang="en-US" sz="1000">
                <a:solidFill>
                  <a:schemeClr val="bg1">
                    <a:lumMod val="50000"/>
                  </a:schemeClr>
                </a:solidFill>
              </a:rPr>
              <a:t> du </a:t>
            </a:r>
            <a:r>
              <a:rPr lang="en-US" sz="1000" err="1">
                <a:solidFill>
                  <a:schemeClr val="bg1">
                    <a:lumMod val="50000"/>
                  </a:schemeClr>
                </a:solidFill>
              </a:rPr>
              <a:t>ønsker</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sat ind. </a:t>
            </a:r>
            <a:br>
              <a:rPr lang="en-US" sz="1000">
                <a:solidFill>
                  <a:schemeClr val="bg1">
                    <a:lumMod val="50000"/>
                  </a:schemeClr>
                </a:solidFill>
              </a:rPr>
            </a:br>
            <a:r>
              <a:rPr lang="en-US" sz="1000" err="1">
                <a:solidFill>
                  <a:schemeClr val="bg1">
                    <a:lumMod val="50000"/>
                  </a:schemeClr>
                </a:solidFill>
              </a:rPr>
              <a:t>Nulstille</a:t>
            </a:r>
            <a:r>
              <a:rPr lang="en-US" sz="1000">
                <a:solidFill>
                  <a:schemeClr val="bg1">
                    <a:lumMod val="50000"/>
                  </a:schemeClr>
                </a:solidFill>
              </a:rPr>
              <a:t> </a:t>
            </a:r>
            <a:r>
              <a:rPr lang="en-US" sz="1000" err="1">
                <a:solidFill>
                  <a:schemeClr val="bg1">
                    <a:lumMod val="50000"/>
                  </a:schemeClr>
                </a:solidFill>
              </a:rPr>
              <a:t>siden</a:t>
            </a:r>
            <a:r>
              <a:rPr lang="en-US" sz="1000">
                <a:solidFill>
                  <a:schemeClr val="bg1">
                    <a:lumMod val="50000"/>
                  </a:schemeClr>
                </a:solidFill>
              </a:rPr>
              <a:t> </a:t>
            </a:r>
            <a:r>
              <a:rPr lang="en-US" sz="1000" err="1">
                <a:solidFill>
                  <a:schemeClr val="bg1">
                    <a:lumMod val="50000"/>
                  </a:schemeClr>
                </a:solidFill>
              </a:rPr>
              <a:t>og</a:t>
            </a:r>
            <a:r>
              <a:rPr lang="en-US" sz="1000">
                <a:solidFill>
                  <a:schemeClr val="bg1">
                    <a:lumMod val="50000"/>
                  </a:schemeClr>
                </a:solidFill>
              </a:rPr>
              <a:t> </a:t>
            </a:r>
            <a:r>
              <a:rPr lang="en-US" sz="1000" err="1">
                <a:solidFill>
                  <a:schemeClr val="bg1">
                    <a:lumMod val="50000"/>
                  </a:schemeClr>
                </a:solidFill>
              </a:rPr>
              <a:t>indsætte</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a:t>
            </a:r>
            <a:r>
              <a:rPr lang="en-US" sz="1000" err="1">
                <a:solidFill>
                  <a:schemeClr val="bg1">
                    <a:lumMod val="50000"/>
                  </a:schemeClr>
                </a:solidFill>
              </a:rPr>
              <a:t>billede</a:t>
            </a:r>
            <a:r>
              <a:rPr lang="en-US" sz="1000">
                <a:solidFill>
                  <a:schemeClr val="bg1">
                    <a:lumMod val="50000"/>
                  </a:schemeClr>
                </a:solidFill>
              </a:rPr>
              <a:t> via image Library. </a:t>
            </a:r>
          </a:p>
        </p:txBody>
      </p:sp>
      <p:pic>
        <p:nvPicPr>
          <p:cNvPr id="15" name="Billede 14">
            <a:extLst>
              <a:ext uri="{FF2B5EF4-FFF2-40B4-BE49-F238E27FC236}">
                <a16:creationId xmlns:a16="http://schemas.microsoft.com/office/drawing/2014/main" id="{0E7E91F0-8942-48EB-A0A2-034FE71137AE}"/>
              </a:ext>
            </a:extLst>
          </p:cNvPr>
          <p:cNvPicPr>
            <a:picLocks noChangeAspect="1"/>
          </p:cNvPicPr>
          <p:nvPr userDrawn="1"/>
        </p:nvPicPr>
        <p:blipFill>
          <a:blip r:embed="rId7"/>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rtl="0">
              <a:defRPr>
                <a:noFill/>
              </a:defRPr>
            </a:lvl1pPr>
          </a:lstStyle>
          <a:p>
            <a:endParaRPr lang="en-US"/>
          </a:p>
        </p:txBody>
      </p:sp>
      <p:sp>
        <p:nvSpPr>
          <p:cNvPr id="6" name="Slide Number Placeholder 5" hidden="1"/>
          <p:cNvSpPr>
            <a:spLocks noGrp="1"/>
          </p:cNvSpPr>
          <p:nvPr>
            <p:ph type="sldNum" sz="quarter" idx="12"/>
          </p:nvPr>
        </p:nvSpPr>
        <p:spPr>
          <a:xfrm>
            <a:off x="0" y="6912000"/>
            <a:ext cx="0" cy="0"/>
          </a:xfrm>
        </p:spPr>
        <p:txBody>
          <a:bodyPr/>
          <a:lstStyle>
            <a:lvl1pPr rtl="0">
              <a:defRPr>
                <a:noFill/>
              </a:defRPr>
            </a:lvl1pPr>
          </a:lstStyle>
          <a:p>
            <a:fld id="{24C8C45C-947F-4981-8B3F-4F32E973C901}" type="slidenum">
              <a:rPr lang="en-US" smtClean="0"/>
              <a:pPr/>
              <a:t>‹#›</a:t>
            </a:fld>
            <a:endParaRPr lang="en-US"/>
          </a:p>
        </p:txBody>
      </p:sp>
      <p:pic>
        <p:nvPicPr>
          <p:cNvPr id="16" name="Logo_white">
            <a:extLst>
              <a:ext uri="{FF2B5EF4-FFF2-40B4-BE49-F238E27FC236}">
                <a16:creationId xmlns:a16="http://schemas.microsoft.com/office/drawing/2014/main" id="{95FB0D1B-4AC0-4460-BE86-AD2BB950926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8341062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Forside 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BBE58697-227B-4371-9316-69AF6022A9CF}"/>
              </a:ext>
            </a:extLst>
          </p:cNvPr>
          <p:cNvGraphicFramePr>
            <a:graphicFrameLocks noChangeAspect="1"/>
          </p:cNvGraphicFramePr>
          <p:nvPr userDrawn="1">
            <p:custDataLst>
              <p:tags r:id="rId2"/>
            </p:custDataLst>
            <p:extLst>
              <p:ext uri="{D42A27DB-BD31-4B8C-83A1-F6EECF244321}">
                <p14:modId xmlns:p14="http://schemas.microsoft.com/office/powerpoint/2010/main" val="638864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7" name="think-cell Slide" r:id="rId4" imgW="395" imgH="394" progId="TCLayout.ActiveDocument.1">
                  <p:embed/>
                </p:oleObj>
              </mc:Choice>
              <mc:Fallback>
                <p:oleObj name="think-cell Slide" r:id="rId4" imgW="395" imgH="394" progId="TCLayout.ActiveDocument.1">
                  <p:embed/>
                  <p:pic>
                    <p:nvPicPr>
                      <p:cNvPr id="9" name="Objekt 8" hidden="1">
                        <a:extLst>
                          <a:ext uri="{FF2B5EF4-FFF2-40B4-BE49-F238E27FC236}">
                            <a16:creationId xmlns:a16="http://schemas.microsoft.com/office/drawing/2014/main" id="{BBE58697-227B-4371-9316-69AF6022A9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p:cNvSpPr>
            <a:spLocks noGrp="1"/>
          </p:cNvSpPr>
          <p:nvPr>
            <p:ph type="pic" sz="quarter" idx="13" hasCustomPrompt="1"/>
          </p:nvPr>
        </p:nvSpPr>
        <p:spPr>
          <a:xfrm>
            <a:off x="0" y="-1"/>
            <a:ext cx="12193200" cy="6861600"/>
          </a:xfrm>
          <a:blipFill>
            <a:blip r:embed="rId6"/>
            <a:stretch>
              <a:fillRect/>
            </a:stretch>
          </a:blipFill>
        </p:spPr>
        <p:txBody>
          <a:bodyPr lIns="108000" tIns="0"/>
          <a:lstStyle>
            <a:lvl1pPr marL="0" indent="0" algn="l" rtl="0">
              <a:buNone/>
              <a:defRPr sz="1600" baseline="0">
                <a:solidFill>
                  <a:schemeClr val="tx1"/>
                </a:solidFill>
              </a:defRPr>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 </a:t>
            </a:r>
          </a:p>
        </p:txBody>
      </p:sp>
      <p:sp>
        <p:nvSpPr>
          <p:cNvPr id="2" name="PresentationTitle"/>
          <p:cNvSpPr>
            <a:spLocks noGrp="1"/>
          </p:cNvSpPr>
          <p:nvPr>
            <p:ph type="ctrTitle" hasCustomPrompt="1"/>
          </p:nvPr>
        </p:nvSpPr>
        <p:spPr>
          <a:xfrm>
            <a:off x="2161200" y="2751374"/>
            <a:ext cx="7869600" cy="553998"/>
          </a:xfrm>
        </p:spPr>
        <p:txBody>
          <a:bodyPr vert="horz" wrap="square" anchor="b">
            <a:spAutoFit/>
          </a:bodyPr>
          <a:lstStyle>
            <a:lvl1pPr algn="ctr" rtl="0">
              <a:defRPr sz="3600">
                <a:solidFill>
                  <a:schemeClr val="bg1"/>
                </a:solidFill>
              </a:defRPr>
            </a:lvl1pPr>
          </a:lstStyle>
          <a:p>
            <a:r>
              <a:rPr lang="en-US" err="1"/>
              <a:t>Klik</a:t>
            </a:r>
            <a:r>
              <a:rPr lang="en-US"/>
              <a:t> </a:t>
            </a:r>
            <a:r>
              <a:rPr lang="en-US" err="1"/>
              <a:t>og</a:t>
            </a:r>
            <a:r>
              <a:rPr lang="en-US"/>
              <a:t> </a:t>
            </a:r>
            <a:r>
              <a:rPr lang="en-US" err="1"/>
              <a:t>tilføj</a:t>
            </a:r>
            <a:r>
              <a:rPr lang="en-US"/>
              <a:t> </a:t>
            </a:r>
            <a:r>
              <a:rPr lang="en-US" err="1"/>
              <a:t>titel</a:t>
            </a:r>
            <a:endParaRPr lang="en-US"/>
          </a:p>
        </p:txBody>
      </p:sp>
      <p:sp>
        <p:nvSpPr>
          <p:cNvPr id="3" name="Subtitle 2"/>
          <p:cNvSpPr>
            <a:spLocks noGrp="1"/>
          </p:cNvSpPr>
          <p:nvPr>
            <p:ph type="subTitle" idx="1" hasCustomPrompt="1"/>
          </p:nvPr>
        </p:nvSpPr>
        <p:spPr>
          <a:xfrm>
            <a:off x="2161200" y="3387403"/>
            <a:ext cx="7869600" cy="343025"/>
          </a:xfrm>
        </p:spPr>
        <p:txBody>
          <a:bodyPr/>
          <a:lstStyle>
            <a:lvl1pPr marL="0" indent="0" algn="ctr" rtl="0">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en-US" err="1"/>
              <a:t>Klik</a:t>
            </a:r>
            <a:r>
              <a:rPr lang="en-US"/>
              <a:t> </a:t>
            </a:r>
            <a:r>
              <a:rPr lang="en-US" err="1"/>
              <a:t>og</a:t>
            </a:r>
            <a:r>
              <a:rPr lang="en-US"/>
              <a:t> </a:t>
            </a:r>
            <a:r>
              <a:rPr lang="en-US" err="1"/>
              <a:t>tilføj</a:t>
            </a:r>
            <a:r>
              <a:rPr lang="en-US"/>
              <a:t> </a:t>
            </a:r>
            <a:r>
              <a:rPr lang="en-US" err="1"/>
              <a:t>undertekst</a:t>
            </a:r>
            <a:r>
              <a:rPr lang="en-US"/>
              <a:t>, </a:t>
            </a:r>
            <a:r>
              <a:rPr lang="en-US" err="1"/>
              <a:t>maksimum</a:t>
            </a:r>
            <a:r>
              <a:rPr lang="en-US"/>
              <a:t> </a:t>
            </a:r>
            <a:r>
              <a:rPr lang="en-US" err="1"/>
              <a:t>én</a:t>
            </a:r>
            <a:r>
              <a:rPr lang="en-US"/>
              <a:t> </a:t>
            </a:r>
            <a:r>
              <a:rPr lang="en-US" err="1"/>
              <a:t>linje</a:t>
            </a:r>
            <a:endParaRPr lang="en-US"/>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rtl="0">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en-US" err="1"/>
              <a:t>Klik</a:t>
            </a:r>
            <a:r>
              <a:rPr lang="en-US"/>
              <a:t> </a:t>
            </a:r>
            <a:r>
              <a:rPr lang="en-US" err="1"/>
              <a:t>og</a:t>
            </a:r>
            <a:r>
              <a:rPr lang="en-US"/>
              <a:t> </a:t>
            </a:r>
            <a:r>
              <a:rPr lang="en-US" err="1"/>
              <a:t>tilføj</a:t>
            </a:r>
            <a:r>
              <a:rPr lang="en-US"/>
              <a:t> </a:t>
            </a:r>
            <a:r>
              <a:rPr lang="en-US" err="1"/>
              <a:t>lokation</a:t>
            </a:r>
            <a:endParaRPr lang="en-US"/>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rtl="0">
              <a:defRPr sz="1400" b="1">
                <a:solidFill>
                  <a:schemeClr val="bg1"/>
                </a:solidFill>
              </a:defRPr>
            </a:lvl1pPr>
          </a:lstStyle>
          <a:p>
            <a:endParaRPr lang="en-US"/>
          </a:p>
        </p:txBody>
      </p:sp>
      <p:sp>
        <p:nvSpPr>
          <p:cNvPr id="13" name="Tekstfelt 12">
            <a:extLst>
              <a:ext uri="{FF2B5EF4-FFF2-40B4-BE49-F238E27FC236}">
                <a16:creationId xmlns:a16="http://schemas.microsoft.com/office/drawing/2014/main" id="{FCEE42A0-3201-4831-A2D0-9873D3745694}"/>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pPr rtl="0"/>
            <a:r>
              <a:rPr lang="en-US" sz="1000" b="1" err="1">
                <a:solidFill>
                  <a:schemeClr val="bg1">
                    <a:lumMod val="50000"/>
                  </a:schemeClr>
                </a:solidFill>
              </a:rPr>
              <a:t>Indsætte</a:t>
            </a:r>
            <a:r>
              <a:rPr lang="en-US" sz="1000" b="1">
                <a:solidFill>
                  <a:schemeClr val="bg1">
                    <a:lumMod val="50000"/>
                  </a:schemeClr>
                </a:solidFill>
              </a:rPr>
              <a:t> </a:t>
            </a:r>
            <a:r>
              <a:rPr lang="en-US" sz="1000" b="1" err="1">
                <a:solidFill>
                  <a:schemeClr val="bg1">
                    <a:lumMod val="50000"/>
                  </a:schemeClr>
                </a:solidFill>
              </a:rPr>
              <a:t>en</a:t>
            </a:r>
            <a:r>
              <a:rPr lang="en-US" sz="1000" b="1">
                <a:solidFill>
                  <a:schemeClr val="bg1">
                    <a:lumMod val="50000"/>
                  </a:schemeClr>
                </a:solidFill>
              </a:rPr>
              <a:t> </a:t>
            </a:r>
            <a:r>
              <a:rPr lang="en-US" sz="1000" b="1" err="1">
                <a:solidFill>
                  <a:schemeClr val="bg1">
                    <a:lumMod val="50000"/>
                  </a:schemeClr>
                </a:solidFill>
              </a:rPr>
              <a:t>nyt</a:t>
            </a:r>
            <a:r>
              <a:rPr lang="en-US" sz="1000" b="1">
                <a:solidFill>
                  <a:schemeClr val="bg1">
                    <a:lumMod val="50000"/>
                  </a:schemeClr>
                </a:solidFill>
              </a:rPr>
              <a:t> </a:t>
            </a:r>
            <a:r>
              <a:rPr lang="en-US" sz="1000" b="1" err="1">
                <a:solidFill>
                  <a:schemeClr val="bg1">
                    <a:lumMod val="50000"/>
                  </a:schemeClr>
                </a:solidFill>
              </a:rPr>
              <a:t>billede</a:t>
            </a:r>
            <a:endParaRPr lang="en-US" sz="1000" b="1">
              <a:solidFill>
                <a:schemeClr val="bg1">
                  <a:lumMod val="50000"/>
                </a:schemeClr>
              </a:solidFill>
            </a:endParaRPr>
          </a:p>
          <a:p>
            <a:pPr rtl="0"/>
            <a:r>
              <a:rPr lang="en-US" sz="1000" err="1">
                <a:solidFill>
                  <a:schemeClr val="bg1">
                    <a:lumMod val="50000"/>
                  </a:schemeClr>
                </a:solidFill>
              </a:rPr>
              <a:t>Efter</a:t>
            </a:r>
            <a:r>
              <a:rPr lang="en-US" sz="1000">
                <a:solidFill>
                  <a:schemeClr val="bg1">
                    <a:lumMod val="50000"/>
                  </a:schemeClr>
                </a:solidFill>
              </a:rPr>
              <a:t> du har </a:t>
            </a:r>
            <a:r>
              <a:rPr lang="en-US" sz="1000" err="1">
                <a:solidFill>
                  <a:schemeClr val="bg1">
                    <a:lumMod val="50000"/>
                  </a:schemeClr>
                </a:solidFill>
              </a:rPr>
              <a:t>indsat</a:t>
            </a:r>
            <a:r>
              <a:rPr lang="en-US" sz="1000">
                <a:solidFill>
                  <a:schemeClr val="bg1">
                    <a:lumMod val="50000"/>
                  </a:schemeClr>
                </a:solidFill>
              </a:rPr>
              <a:t> et </a:t>
            </a:r>
            <a:r>
              <a:rPr lang="en-US" sz="1000" err="1">
                <a:solidFill>
                  <a:schemeClr val="bg1">
                    <a:lumMod val="50000"/>
                  </a:schemeClr>
                </a:solidFill>
              </a:rPr>
              <a:t>billede</a:t>
            </a:r>
            <a:r>
              <a:rPr lang="en-US" sz="1000">
                <a:solidFill>
                  <a:schemeClr val="bg1">
                    <a:lumMod val="50000"/>
                  </a:schemeClr>
                </a:solidFill>
              </a:rPr>
              <a:t>, </a:t>
            </a:r>
            <a:r>
              <a:rPr lang="en-US" sz="1000" err="1">
                <a:solidFill>
                  <a:schemeClr val="bg1">
                    <a:lumMod val="50000"/>
                  </a:schemeClr>
                </a:solidFill>
              </a:rPr>
              <a:t>skal</a:t>
            </a:r>
            <a:r>
              <a:rPr lang="en-US" sz="1000">
                <a:solidFill>
                  <a:schemeClr val="bg1">
                    <a:lumMod val="50000"/>
                  </a:schemeClr>
                </a:solidFill>
              </a:rPr>
              <a:t> du </a:t>
            </a:r>
            <a:r>
              <a:rPr lang="en-US" sz="1000" err="1">
                <a:solidFill>
                  <a:schemeClr val="bg1">
                    <a:lumMod val="50000"/>
                  </a:schemeClr>
                </a:solidFill>
              </a:rPr>
              <a:t>slette</a:t>
            </a:r>
            <a:r>
              <a:rPr lang="en-US" sz="1000">
                <a:solidFill>
                  <a:schemeClr val="bg1">
                    <a:lumMod val="50000"/>
                  </a:schemeClr>
                </a:solidFill>
              </a:rPr>
              <a:t> </a:t>
            </a:r>
            <a:r>
              <a:rPr lang="en-US" sz="1000" err="1">
                <a:solidFill>
                  <a:schemeClr val="bg1">
                    <a:lumMod val="50000"/>
                  </a:schemeClr>
                </a:solidFill>
              </a:rPr>
              <a:t>billedet</a:t>
            </a:r>
            <a:r>
              <a:rPr lang="en-US" sz="1000">
                <a:solidFill>
                  <a:schemeClr val="bg1">
                    <a:lumMod val="50000"/>
                  </a:schemeClr>
                </a:solidFill>
              </a:rPr>
              <a:t>, </a:t>
            </a:r>
            <a:r>
              <a:rPr lang="en-US" sz="1000" err="1">
                <a:solidFill>
                  <a:schemeClr val="bg1">
                    <a:lumMod val="50000"/>
                  </a:schemeClr>
                </a:solidFill>
              </a:rPr>
              <a:t>hvis</a:t>
            </a:r>
            <a:r>
              <a:rPr lang="en-US" sz="1000">
                <a:solidFill>
                  <a:schemeClr val="bg1">
                    <a:lumMod val="50000"/>
                  </a:schemeClr>
                </a:solidFill>
              </a:rPr>
              <a:t> du </a:t>
            </a:r>
            <a:r>
              <a:rPr lang="en-US" sz="1000" err="1">
                <a:solidFill>
                  <a:schemeClr val="bg1">
                    <a:lumMod val="50000"/>
                  </a:schemeClr>
                </a:solidFill>
              </a:rPr>
              <a:t>ønsker</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sat ind. </a:t>
            </a:r>
            <a:br>
              <a:rPr lang="en-US" sz="1000">
                <a:solidFill>
                  <a:schemeClr val="bg1">
                    <a:lumMod val="50000"/>
                  </a:schemeClr>
                </a:solidFill>
              </a:rPr>
            </a:br>
            <a:r>
              <a:rPr lang="en-US" sz="1000" err="1">
                <a:solidFill>
                  <a:schemeClr val="bg1">
                    <a:lumMod val="50000"/>
                  </a:schemeClr>
                </a:solidFill>
              </a:rPr>
              <a:t>Nulstille</a:t>
            </a:r>
            <a:r>
              <a:rPr lang="en-US" sz="1000">
                <a:solidFill>
                  <a:schemeClr val="bg1">
                    <a:lumMod val="50000"/>
                  </a:schemeClr>
                </a:solidFill>
              </a:rPr>
              <a:t> </a:t>
            </a:r>
            <a:r>
              <a:rPr lang="en-US" sz="1000" err="1">
                <a:solidFill>
                  <a:schemeClr val="bg1">
                    <a:lumMod val="50000"/>
                  </a:schemeClr>
                </a:solidFill>
              </a:rPr>
              <a:t>siden</a:t>
            </a:r>
            <a:r>
              <a:rPr lang="en-US" sz="1000">
                <a:solidFill>
                  <a:schemeClr val="bg1">
                    <a:lumMod val="50000"/>
                  </a:schemeClr>
                </a:solidFill>
              </a:rPr>
              <a:t> </a:t>
            </a:r>
            <a:r>
              <a:rPr lang="en-US" sz="1000" err="1">
                <a:solidFill>
                  <a:schemeClr val="bg1">
                    <a:lumMod val="50000"/>
                  </a:schemeClr>
                </a:solidFill>
              </a:rPr>
              <a:t>og</a:t>
            </a:r>
            <a:r>
              <a:rPr lang="en-US" sz="1000">
                <a:solidFill>
                  <a:schemeClr val="bg1">
                    <a:lumMod val="50000"/>
                  </a:schemeClr>
                </a:solidFill>
              </a:rPr>
              <a:t> </a:t>
            </a:r>
            <a:r>
              <a:rPr lang="en-US" sz="1000" err="1">
                <a:solidFill>
                  <a:schemeClr val="bg1">
                    <a:lumMod val="50000"/>
                  </a:schemeClr>
                </a:solidFill>
              </a:rPr>
              <a:t>indsætte</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a:t>
            </a:r>
            <a:r>
              <a:rPr lang="en-US" sz="1000" err="1">
                <a:solidFill>
                  <a:schemeClr val="bg1">
                    <a:lumMod val="50000"/>
                  </a:schemeClr>
                </a:solidFill>
              </a:rPr>
              <a:t>billede</a:t>
            </a:r>
            <a:r>
              <a:rPr lang="en-US" sz="1000">
                <a:solidFill>
                  <a:schemeClr val="bg1">
                    <a:lumMod val="50000"/>
                  </a:schemeClr>
                </a:solidFill>
              </a:rPr>
              <a:t> via image Library. </a:t>
            </a:r>
          </a:p>
        </p:txBody>
      </p:sp>
      <p:pic>
        <p:nvPicPr>
          <p:cNvPr id="14" name="Billede 13">
            <a:extLst>
              <a:ext uri="{FF2B5EF4-FFF2-40B4-BE49-F238E27FC236}">
                <a16:creationId xmlns:a16="http://schemas.microsoft.com/office/drawing/2014/main" id="{5ED322DD-B3C8-4516-A4DA-946DF60BFAF0}"/>
              </a:ext>
            </a:extLst>
          </p:cNvPr>
          <p:cNvPicPr>
            <a:picLocks noChangeAspect="1"/>
          </p:cNvPicPr>
          <p:nvPr userDrawn="1"/>
        </p:nvPicPr>
        <p:blipFill>
          <a:blip r:embed="rId7"/>
          <a:stretch>
            <a:fillRect/>
          </a:stretch>
        </p:blipFill>
        <p:spPr>
          <a:xfrm>
            <a:off x="12277754" y="971253"/>
            <a:ext cx="1783466" cy="759744"/>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rtl="0">
              <a:defRPr sz="100">
                <a:noFill/>
              </a:defRPr>
            </a:lvl1pPr>
          </a:lstStyle>
          <a:p>
            <a:endParaRPr lang="en-US"/>
          </a:p>
        </p:txBody>
      </p:sp>
      <p:sp>
        <p:nvSpPr>
          <p:cNvPr id="6" name="Slide Number Placeholder 5" hidden="1"/>
          <p:cNvSpPr>
            <a:spLocks noGrp="1"/>
          </p:cNvSpPr>
          <p:nvPr>
            <p:ph type="sldNum" sz="quarter" idx="12"/>
          </p:nvPr>
        </p:nvSpPr>
        <p:spPr>
          <a:xfrm>
            <a:off x="0" y="6912000"/>
            <a:ext cx="0" cy="0"/>
          </a:xfrm>
        </p:spPr>
        <p:txBody>
          <a:bodyPr/>
          <a:lstStyle>
            <a:lvl1pPr rtl="0">
              <a:defRPr>
                <a:noFill/>
              </a:defRPr>
            </a:lvl1pPr>
          </a:lstStyle>
          <a:p>
            <a:fld id="{24C8C45C-947F-4981-8B3F-4F32E973C901}" type="slidenum">
              <a:rPr lang="en-US" smtClean="0"/>
              <a:pPr/>
              <a:t>‹#›</a:t>
            </a:fld>
            <a:endParaRPr lang="en-US"/>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517590759"/>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Forside 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6DF30A51-367A-44A0-9357-32C23D16A708}"/>
              </a:ext>
            </a:extLst>
          </p:cNvPr>
          <p:cNvGraphicFramePr>
            <a:graphicFrameLocks noChangeAspect="1"/>
          </p:cNvGraphicFramePr>
          <p:nvPr userDrawn="1">
            <p:custDataLst>
              <p:tags r:id="rId2"/>
            </p:custDataLst>
            <p:extLst>
              <p:ext uri="{D42A27DB-BD31-4B8C-83A1-F6EECF244321}">
                <p14:modId xmlns:p14="http://schemas.microsoft.com/office/powerpoint/2010/main" val="2423412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1" name="think-cell Slide" r:id="rId4" imgW="395" imgH="394" progId="TCLayout.ActiveDocument.1">
                  <p:embed/>
                </p:oleObj>
              </mc:Choice>
              <mc:Fallback>
                <p:oleObj name="think-cell Slide" r:id="rId4" imgW="395" imgH="394" progId="TCLayout.ActiveDocument.1">
                  <p:embed/>
                  <p:pic>
                    <p:nvPicPr>
                      <p:cNvPr id="8" name="Objekt 7" hidden="1">
                        <a:extLst>
                          <a:ext uri="{FF2B5EF4-FFF2-40B4-BE49-F238E27FC236}">
                            <a16:creationId xmlns:a16="http://schemas.microsoft.com/office/drawing/2014/main" id="{6DF30A51-367A-44A0-9357-32C23D16A70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Baggrund">
            <a:extLst>
              <a:ext uri="{FF2B5EF4-FFF2-40B4-BE49-F238E27FC236}">
                <a16:creationId xmlns:a16="http://schemas.microsoft.com/office/drawing/2014/main" id="{D3E24A80-6896-46FE-97D2-388D5985C627}"/>
              </a:ext>
            </a:extLst>
          </p:cNvPr>
          <p:cNvSpPr/>
          <p:nvPr userDrawn="1"/>
        </p:nvSpPr>
        <p:spPr>
          <a:xfrm>
            <a:off x="0" y="0"/>
            <a:ext cx="12189600" cy="6858000"/>
          </a:xfrm>
          <a:prstGeom prst="rect">
            <a:avLst/>
          </a:prstGeom>
          <a:solidFill>
            <a:srgbClr val="0F1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a:p>
        </p:txBody>
      </p:sp>
      <p:sp>
        <p:nvSpPr>
          <p:cNvPr id="2" name="PresentationTitle"/>
          <p:cNvSpPr>
            <a:spLocks noGrp="1"/>
          </p:cNvSpPr>
          <p:nvPr>
            <p:ph type="ctrTitle" hasCustomPrompt="1"/>
          </p:nvPr>
        </p:nvSpPr>
        <p:spPr>
          <a:xfrm>
            <a:off x="2161200" y="2751374"/>
            <a:ext cx="7869600" cy="553998"/>
          </a:xfrm>
        </p:spPr>
        <p:txBody>
          <a:bodyPr vert="horz" wrap="square" anchor="b">
            <a:spAutoFit/>
          </a:bodyPr>
          <a:lstStyle>
            <a:lvl1pPr algn="ctr" rtl="0">
              <a:defRPr sz="3600">
                <a:solidFill>
                  <a:schemeClr val="bg1"/>
                </a:solidFill>
              </a:defRPr>
            </a:lvl1pPr>
          </a:lstStyle>
          <a:p>
            <a:r>
              <a:rPr lang="en-US" err="1"/>
              <a:t>Klik</a:t>
            </a:r>
            <a:r>
              <a:rPr lang="en-US"/>
              <a:t> </a:t>
            </a:r>
            <a:r>
              <a:rPr lang="en-US" err="1"/>
              <a:t>og</a:t>
            </a:r>
            <a:r>
              <a:rPr lang="en-US"/>
              <a:t> </a:t>
            </a:r>
            <a:r>
              <a:rPr lang="en-US" err="1"/>
              <a:t>tilføj</a:t>
            </a:r>
            <a:r>
              <a:rPr lang="en-US"/>
              <a:t> </a:t>
            </a:r>
            <a:r>
              <a:rPr lang="en-US" err="1"/>
              <a:t>titel</a:t>
            </a:r>
            <a:endParaRPr lang="en-US"/>
          </a:p>
        </p:txBody>
      </p:sp>
      <p:sp>
        <p:nvSpPr>
          <p:cNvPr id="3" name="Subtitle 2"/>
          <p:cNvSpPr>
            <a:spLocks noGrp="1"/>
          </p:cNvSpPr>
          <p:nvPr>
            <p:ph type="subTitle" idx="1" hasCustomPrompt="1"/>
          </p:nvPr>
        </p:nvSpPr>
        <p:spPr>
          <a:xfrm>
            <a:off x="2161200" y="3387403"/>
            <a:ext cx="7869600" cy="343025"/>
          </a:xfrm>
        </p:spPr>
        <p:txBody>
          <a:bodyPr/>
          <a:lstStyle>
            <a:lvl1pPr marL="0" indent="0" algn="ctr" rtl="0">
              <a:spcBef>
                <a:spcPts val="0"/>
              </a:spcBef>
              <a:buFont typeface="Arial" panose="020B0604020202020204" pitchFamily="34" charset="0"/>
              <a:buChar char="​"/>
              <a:defRPr sz="1700" b="1" baseline="0">
                <a:solidFill>
                  <a:schemeClr val="bg1"/>
                </a:solidFill>
                <a:latin typeface="+mj-lt"/>
              </a:defRPr>
            </a:lvl1pPr>
            <a:lvl2pPr marL="0" indent="0" algn="l">
              <a:spcBef>
                <a:spcPts val="0"/>
              </a:spcBef>
              <a:buFont typeface="Arial" panose="020B0604020202020204" pitchFamily="34" charset="0"/>
              <a:buNone/>
              <a:defRPr sz="1700" b="1">
                <a:latin typeface="+mj-lt"/>
              </a:defRPr>
            </a:lvl2pPr>
            <a:lvl3pPr marL="0" indent="0" algn="l">
              <a:spcBef>
                <a:spcPts val="0"/>
              </a:spcBef>
              <a:buFont typeface="Arial" panose="020B0604020202020204" pitchFamily="34" charset="0"/>
              <a:buChar char="​"/>
              <a:defRPr sz="1700" b="1">
                <a:latin typeface="+mj-lt"/>
              </a:defRPr>
            </a:lvl3pPr>
            <a:lvl4pPr marL="0" indent="0" algn="l">
              <a:spcBef>
                <a:spcPts val="0"/>
              </a:spcBef>
              <a:buFont typeface="Arial" panose="020B0604020202020204" pitchFamily="34" charset="0"/>
              <a:buChar char="​"/>
              <a:defRPr sz="1700" b="1">
                <a:latin typeface="+mj-lt"/>
              </a:defRPr>
            </a:lvl4pPr>
            <a:lvl5pPr marL="0" indent="0" algn="l">
              <a:spcBef>
                <a:spcPts val="0"/>
              </a:spcBef>
              <a:buFont typeface="Arial" panose="020B0604020202020204" pitchFamily="34" charset="0"/>
              <a:buChar char="​"/>
              <a:defRPr sz="1700" b="1">
                <a:latin typeface="+mj-lt"/>
              </a:defRPr>
            </a:lvl5pPr>
            <a:lvl6pPr marL="0" indent="0" algn="l">
              <a:spcBef>
                <a:spcPts val="0"/>
              </a:spcBef>
              <a:buFont typeface="Arial" panose="020B0604020202020204" pitchFamily="34" charset="0"/>
              <a:buChar char="​"/>
              <a:defRPr sz="1700" b="1">
                <a:latin typeface="+mj-lt"/>
              </a:defRPr>
            </a:lvl6pPr>
            <a:lvl7pPr marL="0" indent="0" algn="l">
              <a:spcBef>
                <a:spcPts val="0"/>
              </a:spcBef>
              <a:buFont typeface="Arial" panose="020B0604020202020204" pitchFamily="34" charset="0"/>
              <a:buChar char="​"/>
              <a:defRPr sz="1700" b="1">
                <a:latin typeface="+mj-lt"/>
              </a:defRPr>
            </a:lvl7pPr>
            <a:lvl8pPr marL="0" indent="0" algn="l">
              <a:spcBef>
                <a:spcPts val="0"/>
              </a:spcBef>
              <a:buFont typeface="Arial" panose="020B0604020202020204" pitchFamily="34" charset="0"/>
              <a:buChar char="​"/>
              <a:defRPr sz="1700" b="1">
                <a:latin typeface="+mj-lt"/>
              </a:defRPr>
            </a:lvl8pPr>
            <a:lvl9pPr marL="0" indent="0" algn="l">
              <a:spcBef>
                <a:spcPts val="0"/>
              </a:spcBef>
              <a:buFont typeface="Arial" panose="020B0604020202020204" pitchFamily="34" charset="0"/>
              <a:buChar char="​"/>
              <a:defRPr sz="1700" b="1">
                <a:latin typeface="+mj-lt"/>
              </a:defRPr>
            </a:lvl9pPr>
          </a:lstStyle>
          <a:p>
            <a:r>
              <a:rPr lang="en-US" err="1"/>
              <a:t>Klik</a:t>
            </a:r>
            <a:r>
              <a:rPr lang="en-US"/>
              <a:t> </a:t>
            </a:r>
            <a:r>
              <a:rPr lang="en-US" err="1"/>
              <a:t>og</a:t>
            </a:r>
            <a:r>
              <a:rPr lang="en-US"/>
              <a:t> </a:t>
            </a:r>
            <a:r>
              <a:rPr lang="en-US" err="1"/>
              <a:t>tilføj</a:t>
            </a:r>
            <a:r>
              <a:rPr lang="en-US"/>
              <a:t> </a:t>
            </a:r>
            <a:r>
              <a:rPr lang="en-US" err="1"/>
              <a:t>undertekst</a:t>
            </a:r>
            <a:r>
              <a:rPr lang="en-US"/>
              <a:t>, </a:t>
            </a:r>
            <a:r>
              <a:rPr lang="en-US" err="1"/>
              <a:t>maksimum</a:t>
            </a:r>
            <a:r>
              <a:rPr lang="en-US"/>
              <a:t> </a:t>
            </a:r>
            <a:r>
              <a:rPr lang="en-US" err="1"/>
              <a:t>én</a:t>
            </a:r>
            <a:r>
              <a:rPr lang="en-US"/>
              <a:t> </a:t>
            </a:r>
            <a:r>
              <a:rPr lang="en-US" err="1"/>
              <a:t>linje</a:t>
            </a:r>
            <a:endParaRPr lang="en-US"/>
          </a:p>
        </p:txBody>
      </p:sp>
      <p:sp>
        <p:nvSpPr>
          <p:cNvPr id="11" name="Lokation"/>
          <p:cNvSpPr>
            <a:spLocks noGrp="1"/>
          </p:cNvSpPr>
          <p:nvPr>
            <p:ph type="body" sz="quarter" idx="14" hasCustomPrompt="1"/>
          </p:nvPr>
        </p:nvSpPr>
        <p:spPr>
          <a:xfrm>
            <a:off x="2161200" y="4036685"/>
            <a:ext cx="7869600" cy="215444"/>
          </a:xfrm>
          <a:noFill/>
        </p:spPr>
        <p:txBody>
          <a:bodyPr wrap="square" lIns="0" tIns="0" rIns="0" bIns="0">
            <a:spAutoFit/>
          </a:bodyPr>
          <a:lstStyle>
            <a:lvl1pPr marL="0" indent="0" algn="ctr" rtl="0">
              <a:spcBef>
                <a:spcPts val="0"/>
              </a:spcBef>
              <a:buFont typeface="Arial" panose="020B0604020202020204" pitchFamily="34" charset="0"/>
              <a:buChar char="​"/>
              <a:defRPr sz="1400" b="1" baseline="0">
                <a:solidFill>
                  <a:schemeClr val="bg1"/>
                </a:solidFill>
              </a:defRPr>
            </a:lvl1pPr>
            <a:lvl2pPr marL="0" indent="0" algn="ctr">
              <a:spcBef>
                <a:spcPts val="0"/>
              </a:spcBef>
              <a:buFont typeface="Arial" panose="020B0604020202020204" pitchFamily="34" charset="0"/>
              <a:buNone/>
              <a:defRPr sz="1000">
                <a:solidFill>
                  <a:schemeClr val="bg1"/>
                </a:solidFill>
              </a:defRPr>
            </a:lvl2pPr>
            <a:lvl3pPr marL="0" indent="0" algn="ctr">
              <a:spcBef>
                <a:spcPts val="0"/>
              </a:spcBef>
              <a:buFont typeface="Arial" panose="020B0604020202020204" pitchFamily="34" charset="0"/>
              <a:buChar char="​"/>
              <a:defRPr sz="1000">
                <a:solidFill>
                  <a:schemeClr val="bg1"/>
                </a:solidFill>
              </a:defRPr>
            </a:lvl3pPr>
            <a:lvl4pPr marL="0" indent="0" algn="ctr">
              <a:spcBef>
                <a:spcPts val="0"/>
              </a:spcBef>
              <a:buFont typeface="Arial" panose="020B0604020202020204" pitchFamily="34" charset="0"/>
              <a:buChar char="​"/>
              <a:defRPr sz="1000">
                <a:solidFill>
                  <a:schemeClr val="bg1"/>
                </a:solidFill>
              </a:defRPr>
            </a:lvl4pPr>
            <a:lvl5pPr marL="0" indent="0" algn="ctr">
              <a:spcBef>
                <a:spcPts val="0"/>
              </a:spcBef>
              <a:buFont typeface="Arial" panose="020B0604020202020204" pitchFamily="34" charset="0"/>
              <a:buChar char="​"/>
              <a:defRPr sz="1000">
                <a:solidFill>
                  <a:schemeClr val="bg1"/>
                </a:solidFill>
              </a:defRPr>
            </a:lvl5pPr>
            <a:lvl6pPr marL="0" indent="0" algn="ctr">
              <a:spcBef>
                <a:spcPts val="0"/>
              </a:spcBef>
              <a:buFont typeface="Arial" panose="020B0604020202020204" pitchFamily="34" charset="0"/>
              <a:buChar char="​"/>
              <a:defRPr>
                <a:solidFill>
                  <a:schemeClr val="bg1"/>
                </a:solidFill>
              </a:defRPr>
            </a:lvl6pPr>
            <a:lvl7pPr marL="0" indent="0" algn="ctr">
              <a:spcBef>
                <a:spcPts val="0"/>
              </a:spcBef>
              <a:buFont typeface="Arial" panose="020B0604020202020204" pitchFamily="34" charset="0"/>
              <a:buChar char="​"/>
              <a:defRPr>
                <a:solidFill>
                  <a:schemeClr val="bg1"/>
                </a:solidFill>
              </a:defRPr>
            </a:lvl7pPr>
            <a:lvl8pPr marL="0" indent="0" algn="ctr">
              <a:spcBef>
                <a:spcPts val="0"/>
              </a:spcBef>
              <a:buFont typeface="Arial" panose="020B0604020202020204" pitchFamily="34" charset="0"/>
              <a:buChar char="​"/>
              <a:defRPr>
                <a:solidFill>
                  <a:schemeClr val="bg1"/>
                </a:solidFill>
              </a:defRPr>
            </a:lvl8pPr>
            <a:lvl9pPr marL="0" indent="0" algn="ctr">
              <a:spcBef>
                <a:spcPts val="0"/>
              </a:spcBef>
              <a:buFont typeface="Arial" panose="020B0604020202020204" pitchFamily="34" charset="0"/>
              <a:buChar char="​"/>
              <a:defRPr>
                <a:solidFill>
                  <a:schemeClr val="bg1"/>
                </a:solidFill>
              </a:defRPr>
            </a:lvl9pPr>
          </a:lstStyle>
          <a:p>
            <a:pPr lvl="0"/>
            <a:r>
              <a:rPr lang="en-US" err="1"/>
              <a:t>Klik</a:t>
            </a:r>
            <a:r>
              <a:rPr lang="en-US"/>
              <a:t> </a:t>
            </a:r>
            <a:r>
              <a:rPr lang="en-US" err="1"/>
              <a:t>og</a:t>
            </a:r>
            <a:r>
              <a:rPr lang="en-US"/>
              <a:t> </a:t>
            </a:r>
            <a:r>
              <a:rPr lang="en-US" err="1"/>
              <a:t>tilføj</a:t>
            </a:r>
            <a:r>
              <a:rPr lang="en-US"/>
              <a:t> </a:t>
            </a:r>
            <a:r>
              <a:rPr lang="en-US" err="1"/>
              <a:t>lokation</a:t>
            </a:r>
            <a:endParaRPr lang="en-US"/>
          </a:p>
        </p:txBody>
      </p:sp>
      <p:sp>
        <p:nvSpPr>
          <p:cNvPr id="4" name="Date_DateCustomA"/>
          <p:cNvSpPr>
            <a:spLocks noGrp="1"/>
          </p:cNvSpPr>
          <p:nvPr>
            <p:ph type="dt" sz="half" idx="10"/>
          </p:nvPr>
        </p:nvSpPr>
        <p:spPr>
          <a:xfrm>
            <a:off x="2161200" y="3804685"/>
            <a:ext cx="7869600" cy="215444"/>
          </a:xfrm>
        </p:spPr>
        <p:txBody>
          <a:bodyPr wrap="square" anchor="t" anchorCtr="0">
            <a:spAutoFit/>
          </a:bodyPr>
          <a:lstStyle>
            <a:lvl1pPr algn="ctr" rtl="0">
              <a:defRPr sz="1400" b="1">
                <a:solidFill>
                  <a:schemeClr val="bg1"/>
                </a:solidFill>
              </a:defRPr>
            </a:lvl1pPr>
          </a:lstStyle>
          <a:p>
            <a:endParaRPr lang="en-US"/>
          </a:p>
        </p:txBody>
      </p:sp>
      <p:sp>
        <p:nvSpPr>
          <p:cNvPr id="5" name="FLD_PresentationTitle" hidden="1"/>
          <p:cNvSpPr>
            <a:spLocks noGrp="1"/>
          </p:cNvSpPr>
          <p:nvPr>
            <p:ph type="ftr" sz="quarter" idx="11"/>
          </p:nvPr>
        </p:nvSpPr>
        <p:spPr>
          <a:xfrm>
            <a:off x="0" y="6912000"/>
            <a:ext cx="0" cy="0"/>
          </a:xfrm>
        </p:spPr>
        <p:txBody>
          <a:bodyPr/>
          <a:lstStyle>
            <a:lvl1pPr rtl="0">
              <a:defRPr sz="100">
                <a:noFill/>
              </a:defRPr>
            </a:lvl1pPr>
          </a:lstStyle>
          <a:p>
            <a:endParaRPr lang="en-US"/>
          </a:p>
        </p:txBody>
      </p:sp>
      <p:sp>
        <p:nvSpPr>
          <p:cNvPr id="6" name="Slide Number Placeholder 5" hidden="1"/>
          <p:cNvSpPr>
            <a:spLocks noGrp="1"/>
          </p:cNvSpPr>
          <p:nvPr>
            <p:ph type="sldNum" sz="quarter" idx="12"/>
          </p:nvPr>
        </p:nvSpPr>
        <p:spPr>
          <a:xfrm>
            <a:off x="0" y="6912000"/>
            <a:ext cx="0" cy="0"/>
          </a:xfrm>
        </p:spPr>
        <p:txBody>
          <a:bodyPr/>
          <a:lstStyle>
            <a:lvl1pPr rtl="0">
              <a:defRPr>
                <a:noFill/>
              </a:defRPr>
            </a:lvl1pPr>
          </a:lstStyle>
          <a:p>
            <a:fld id="{24C8C45C-947F-4981-8B3F-4F32E973C901}" type="slidenum">
              <a:rPr lang="en-US" smtClean="0"/>
              <a:pPr/>
              <a:t>‹#›</a:t>
            </a:fld>
            <a:endParaRPr lang="en-US"/>
          </a:p>
        </p:txBody>
      </p:sp>
      <p:pic>
        <p:nvPicPr>
          <p:cNvPr id="12" name="Logo_white">
            <a:extLst>
              <a:ext uri="{FF2B5EF4-FFF2-40B4-BE49-F238E27FC236}">
                <a16:creationId xmlns:a16="http://schemas.microsoft.com/office/drawing/2014/main" id="{63D01762-13D4-47A2-A7BF-3954D4F8739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1942" y="6480000"/>
            <a:ext cx="1555200" cy="268870"/>
          </a:xfrm>
          <a:prstGeom prst="rect">
            <a:avLst/>
          </a:prstGeom>
        </p:spPr>
      </p:pic>
    </p:spTree>
    <p:extLst>
      <p:ext uri="{BB962C8B-B14F-4D97-AF65-F5344CB8AC3E}">
        <p14:creationId xmlns:p14="http://schemas.microsoft.com/office/powerpoint/2010/main" val="1130946165"/>
      </p:ext>
    </p:extLst>
  </p:cSld>
  <p:clrMapOvr>
    <a:masterClrMapping/>
  </p:clrMapOvr>
  <p:extLst>
    <p:ext uri="{DCECCB84-F9BA-43D5-87BE-67443E8EF086}">
      <p15:sldGuideLst xmlns:p15="http://schemas.microsoft.com/office/powerpoint/2012/main">
        <p15:guide id="1" pos="1360">
          <p15:clr>
            <a:srgbClr val="FBAE40"/>
          </p15:clr>
        </p15:guide>
        <p15:guide id="4" orient="horz" pos="1732">
          <p15:clr>
            <a:srgbClr val="FBAE40"/>
          </p15:clr>
        </p15:guide>
        <p15:guide id="5" orient="horz" pos="2684">
          <p15:clr>
            <a:srgbClr val="FBAE40"/>
          </p15:clr>
        </p15:guide>
        <p15:guide id="6" pos="6317">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9729D6D3-34AB-433F-BB21-9EA209AABD6E}"/>
              </a:ext>
            </a:extLst>
          </p:cNvPr>
          <p:cNvGraphicFramePr>
            <a:graphicFrameLocks noChangeAspect="1"/>
          </p:cNvGraphicFramePr>
          <p:nvPr userDrawn="1">
            <p:custDataLst>
              <p:tags r:id="rId2"/>
            </p:custDataLst>
            <p:extLst>
              <p:ext uri="{D42A27DB-BD31-4B8C-83A1-F6EECF244321}">
                <p14:modId xmlns:p14="http://schemas.microsoft.com/office/powerpoint/2010/main" val="2298668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5"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9729D6D3-34AB-433F-BB21-9EA209AABD6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a:xfrm>
            <a:off x="566738" y="491395"/>
            <a:ext cx="6254976" cy="959717"/>
          </a:xfrm>
        </p:spPr>
        <p:txBody>
          <a:bodyPr vert="horz"/>
          <a:lstStyle>
            <a:lvl1pPr rtl="0">
              <a:defRPr/>
            </a:lvl1pPr>
          </a:lstStyle>
          <a:p>
            <a:r>
              <a:rPr lang="en-US" err="1"/>
              <a:t>Klik</a:t>
            </a:r>
            <a:r>
              <a:rPr lang="en-US"/>
              <a:t> for at </a:t>
            </a:r>
            <a:r>
              <a:rPr lang="en-US" err="1"/>
              <a:t>redigere</a:t>
            </a:r>
            <a:r>
              <a:rPr lang="en-US"/>
              <a:t> </a:t>
            </a:r>
            <a:r>
              <a:rPr lang="en-US" err="1"/>
              <a:t>i</a:t>
            </a:r>
            <a:r>
              <a:rPr lang="en-US"/>
              <a:t> master</a:t>
            </a:r>
          </a:p>
        </p:txBody>
      </p:sp>
      <p:sp>
        <p:nvSpPr>
          <p:cNvPr id="3" name="Date_DateCustomA"/>
          <p:cNvSpPr>
            <a:spLocks noGrp="1"/>
          </p:cNvSpPr>
          <p:nvPr>
            <p:ph type="dt" sz="half" idx="10"/>
          </p:nvPr>
        </p:nvSpPr>
        <p:spPr/>
        <p:txBody>
          <a:bodyPr/>
          <a:lstStyle>
            <a:lvl1pPr rtl="0">
              <a:defRPr/>
            </a:lvl1pPr>
          </a:lstStyle>
          <a:p>
            <a:endParaRPr lang="en-US"/>
          </a:p>
        </p:txBody>
      </p:sp>
      <p:sp>
        <p:nvSpPr>
          <p:cNvPr id="4" name="Pladsholder til sidefod 3"/>
          <p:cNvSpPr>
            <a:spLocks noGrp="1"/>
          </p:cNvSpPr>
          <p:nvPr>
            <p:ph type="ftr" sz="quarter" idx="11"/>
          </p:nvPr>
        </p:nvSpPr>
        <p:spPr/>
        <p:txBody>
          <a:bodyPr/>
          <a:lstStyle>
            <a:lvl1pPr rtl="0">
              <a:defRPr/>
            </a:lvl1pPr>
          </a:lstStyle>
          <a:p>
            <a:endParaRPr lang="en-US"/>
          </a:p>
        </p:txBody>
      </p:sp>
      <p:sp>
        <p:nvSpPr>
          <p:cNvPr id="5" name="Pladsholder til slidenummer 4"/>
          <p:cNvSpPr>
            <a:spLocks noGrp="1"/>
          </p:cNvSpPr>
          <p:nvPr>
            <p:ph type="sldNum" sz="quarter" idx="12"/>
          </p:nvPr>
        </p:nvSpPr>
        <p:spPr/>
        <p:txBody>
          <a:bodyPr/>
          <a:lstStyle>
            <a:lvl1pPr rtl="0">
              <a:defRPr/>
            </a:lvl1pPr>
          </a:lstStyle>
          <a:p>
            <a:fld id="{24C8C45C-947F-4981-8B3F-4F32E973C901}" type="slidenum">
              <a:rPr lang="en-US" smtClean="0"/>
              <a:pPr/>
              <a:t>‹#›</a:t>
            </a:fld>
            <a:endParaRPr lang="en-US"/>
          </a:p>
        </p:txBody>
      </p:sp>
      <p:sp>
        <p:nvSpPr>
          <p:cNvPr id="8" name="Pladsholder til tekst 7"/>
          <p:cNvSpPr>
            <a:spLocks noGrp="1"/>
          </p:cNvSpPr>
          <p:nvPr>
            <p:ph type="body" sz="quarter" idx="13" hasCustomPrompt="1"/>
          </p:nvPr>
        </p:nvSpPr>
        <p:spPr>
          <a:xfrm>
            <a:off x="566738" y="1659600"/>
            <a:ext cx="6254976" cy="4626000"/>
          </a:xfrm>
        </p:spPr>
        <p:txBody>
          <a:bodyPr/>
          <a:lstStyle>
            <a:lvl1pPr marL="324000" indent="-324000" rtl="0">
              <a:spcBef>
                <a:spcPts val="1200"/>
              </a:spcBef>
              <a:buClrTx/>
              <a:buFont typeface="+mj-lt"/>
              <a:buAutoNum type="arabicPeriod"/>
              <a:tabLst>
                <a:tab pos="6256800" algn="r"/>
              </a:tabLst>
              <a:defRPr sz="1800" baseline="0"/>
            </a:lvl1pPr>
            <a:lvl2pPr marL="547200" rtl="0">
              <a:defRPr/>
            </a:lvl2pPr>
            <a:lvl3pPr marL="752400" rtl="0">
              <a:defRPr/>
            </a:lvl3pPr>
            <a:lvl4pPr marL="957600" rtl="0">
              <a:defRPr/>
            </a:lvl4pPr>
            <a:lvl5pPr marL="1162800" rtl="0">
              <a:defRPr/>
            </a:lvl5pPr>
          </a:lstStyle>
          <a:p>
            <a:pPr lvl="0"/>
            <a:r>
              <a:rPr lang="en-US" err="1"/>
              <a:t>Klik</a:t>
            </a:r>
            <a:r>
              <a:rPr lang="en-US"/>
              <a:t> for at </a:t>
            </a:r>
            <a:r>
              <a:rPr lang="en-US" err="1"/>
              <a:t>tilføje</a:t>
            </a:r>
            <a:r>
              <a:rPr lang="en-US"/>
              <a:t> </a:t>
            </a:r>
            <a:r>
              <a:rPr lang="en-US" err="1"/>
              <a:t>tekst</a:t>
            </a:r>
            <a:r>
              <a:rPr lang="en-US"/>
              <a:t>, </a:t>
            </a:r>
            <a:r>
              <a:rPr lang="en-US" err="1"/>
              <a:t>klik</a:t>
            </a:r>
            <a:r>
              <a:rPr lang="en-US"/>
              <a:t> </a:t>
            </a:r>
            <a:r>
              <a:rPr lang="en-US" err="1"/>
              <a:t>tabuleringstasten</a:t>
            </a:r>
            <a:r>
              <a:rPr lang="en-US"/>
              <a:t> for at </a:t>
            </a:r>
            <a:r>
              <a:rPr lang="en-US" err="1"/>
              <a:t>indsætte</a:t>
            </a:r>
            <a:r>
              <a:rPr lang="en-US"/>
              <a:t> </a:t>
            </a:r>
            <a:r>
              <a:rPr lang="en-US" err="1"/>
              <a:t>højrestillet</a:t>
            </a:r>
            <a:r>
              <a:rPr lang="en-US"/>
              <a:t> </a:t>
            </a:r>
            <a:r>
              <a:rPr lang="en-US" err="1"/>
              <a:t>sidetal</a:t>
            </a:r>
            <a:r>
              <a:rPr lang="en-US"/>
              <a:t> </a:t>
            </a:r>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9" name="Rektangel 8"/>
          <p:cNvSpPr/>
          <p:nvPr userDrawn="1"/>
        </p:nvSpPr>
        <p:spPr>
          <a:xfrm>
            <a:off x="10180501" y="569913"/>
            <a:ext cx="1439999" cy="1440002"/>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noProof="0"/>
          </a:p>
        </p:txBody>
      </p:sp>
      <p:sp>
        <p:nvSpPr>
          <p:cNvPr id="10"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11" name="Pladsholder til tekst 8"/>
          <p:cNvSpPr>
            <a:spLocks noGrp="1"/>
          </p:cNvSpPr>
          <p:nvPr>
            <p:ph type="body" sz="quarter" idx="19" hasCustomPrompt="1"/>
          </p:nvPr>
        </p:nvSpPr>
        <p:spPr>
          <a:xfrm>
            <a:off x="566737" y="5713364"/>
            <a:ext cx="6256800"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Tree>
    <p:extLst>
      <p:ext uri="{BB962C8B-B14F-4D97-AF65-F5344CB8AC3E}">
        <p14:creationId xmlns:p14="http://schemas.microsoft.com/office/powerpoint/2010/main" val="970126164"/>
      </p:ext>
    </p:extLst>
  </p:cSld>
  <p:clrMapOvr>
    <a:masterClrMapping/>
  </p:clrMapOvr>
  <p:extLst>
    <p:ext uri="{DCECCB84-F9BA-43D5-87BE-67443E8EF086}">
      <p15:sldGuideLst xmlns:p15="http://schemas.microsoft.com/office/powerpoint/2012/main">
        <p15:guide id="1" pos="4297">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C35853B0-20B5-4901-B2A3-E9BA985C395E}"/>
              </a:ext>
            </a:extLst>
          </p:cNvPr>
          <p:cNvGraphicFramePr>
            <a:graphicFrameLocks noChangeAspect="1"/>
          </p:cNvGraphicFramePr>
          <p:nvPr userDrawn="1">
            <p:custDataLst>
              <p:tags r:id="rId2"/>
            </p:custDataLst>
            <p:extLst>
              <p:ext uri="{D42A27DB-BD31-4B8C-83A1-F6EECF244321}">
                <p14:modId xmlns:p14="http://schemas.microsoft.com/office/powerpoint/2010/main" val="377939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49" name="think-cell Slide" r:id="rId4" imgW="395" imgH="394" progId="TCLayout.ActiveDocument.1">
                  <p:embed/>
                </p:oleObj>
              </mc:Choice>
              <mc:Fallback>
                <p:oleObj name="think-cell Slide" r:id="rId4" imgW="395" imgH="394" progId="TCLayout.ActiveDocument.1">
                  <p:embed/>
                  <p:pic>
                    <p:nvPicPr>
                      <p:cNvPr id="8" name="Objekt 7" hidden="1">
                        <a:extLst>
                          <a:ext uri="{FF2B5EF4-FFF2-40B4-BE49-F238E27FC236}">
                            <a16:creationId xmlns:a16="http://schemas.microsoft.com/office/drawing/2014/main" id="{C35853B0-20B5-4901-B2A3-E9BA985C39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Pladsholder til billede 14">
            <a:extLst>
              <a:ext uri="{FF2B5EF4-FFF2-40B4-BE49-F238E27FC236}">
                <a16:creationId xmlns:a16="http://schemas.microsoft.com/office/drawing/2014/main" id="{E554143C-F994-4082-871E-C3D921E55BD6}"/>
              </a:ext>
            </a:extLst>
          </p:cNvPr>
          <p:cNvSpPr>
            <a:spLocks noGrp="1"/>
          </p:cNvSpPr>
          <p:nvPr>
            <p:ph type="pic" sz="quarter" idx="13" hasCustomPrompt="1"/>
          </p:nvPr>
        </p:nvSpPr>
        <p:spPr>
          <a:xfrm>
            <a:off x="7507288" y="291222"/>
            <a:ext cx="4389159" cy="5470941"/>
          </a:xfrm>
          <a:prstGeom prst="rect">
            <a:avLst/>
          </a:prstGeom>
          <a:blipFill>
            <a:blip r:embed="rId6"/>
            <a:stretch>
              <a:fillRect/>
            </a:stretch>
          </a:blipFill>
        </p:spPr>
        <p:txBody>
          <a:bodyPr wrap="square" lIns="72000" tIns="252000" rIns="72000" anchor="t" anchorCtr="0">
            <a:noAutofit/>
          </a:bodyPr>
          <a:lstStyle>
            <a:lvl1pPr marL="0" marR="0" indent="0" algn="ctr" defTabSz="914400" rtl="0" eaLnBrk="1" fontAlgn="auto" latinLnBrk="0" hangingPunct="1">
              <a:lnSpc>
                <a:spcPct val="100000"/>
              </a:lnSpc>
              <a:spcBef>
                <a:spcPts val="900"/>
              </a:spcBef>
              <a:spcAft>
                <a:spcPts val="0"/>
              </a:spcAft>
              <a:buClr>
                <a:schemeClr val="accent2"/>
              </a:buClr>
              <a:buSzTx/>
              <a:buFont typeface="Arial" panose="020B0604020202020204" pitchFamily="34" charset="0"/>
              <a:buNone/>
              <a:tabLst/>
              <a:defRPr sz="1400"/>
            </a:lvl1pPr>
          </a:lstStyle>
          <a:p>
            <a:r>
              <a:rPr lang="en-US" err="1"/>
              <a:t>Klik</a:t>
            </a:r>
            <a:r>
              <a:rPr lang="en-US"/>
              <a:t> </a:t>
            </a:r>
            <a:r>
              <a:rPr lang="en-US" err="1"/>
              <a:t>på</a:t>
            </a:r>
            <a:r>
              <a:rPr lang="en-US"/>
              <a:t> </a:t>
            </a:r>
            <a:r>
              <a:rPr lang="en-US" err="1"/>
              <a:t>denne</a:t>
            </a:r>
            <a:r>
              <a:rPr lang="en-US"/>
              <a:t> </a:t>
            </a:r>
            <a:r>
              <a:rPr lang="en-US" err="1"/>
              <a:t>pladsholder</a:t>
            </a:r>
            <a:r>
              <a:rPr lang="en-US"/>
              <a:t> </a:t>
            </a:r>
            <a:r>
              <a:rPr lang="en-US" err="1"/>
              <a:t>og</a:t>
            </a:r>
            <a:r>
              <a:rPr lang="en-US"/>
              <a:t> </a:t>
            </a:r>
            <a:r>
              <a:rPr lang="en-US" err="1"/>
              <a:t>indsæt</a:t>
            </a:r>
            <a:r>
              <a:rPr lang="en-US"/>
              <a:t> </a:t>
            </a:r>
            <a:r>
              <a:rPr lang="en-US" err="1"/>
              <a:t>billede</a:t>
            </a:r>
            <a:r>
              <a:rPr lang="en-US"/>
              <a:t> via Images Library </a:t>
            </a:r>
          </a:p>
        </p:txBody>
      </p:sp>
      <p:sp>
        <p:nvSpPr>
          <p:cNvPr id="12" name="Pladsholder til billede 6"/>
          <p:cNvSpPr>
            <a:spLocks noGrp="1"/>
          </p:cNvSpPr>
          <p:nvPr>
            <p:ph type="pic" sz="quarter" idx="18" hasCustomPrompt="1"/>
          </p:nvPr>
        </p:nvSpPr>
        <p:spPr>
          <a:xfrm>
            <a:off x="11620800" y="0"/>
            <a:ext cx="572400" cy="572400"/>
          </a:xfrm>
          <a:solidFill>
            <a:srgbClr val="0F1E82"/>
          </a:solidFill>
        </p:spPr>
        <p:txBody>
          <a:bodyPr wrap="none" tIns="72000" rIns="720000"/>
          <a:lstStyle>
            <a:lvl1pPr marL="0" indent="0" algn="r" rtl="0">
              <a:buNone/>
              <a:defRPr sz="800"/>
            </a:lvl1pPr>
          </a:lstStyle>
          <a:p>
            <a:pPr lvl="0"/>
            <a:r>
              <a:rPr lang="en-US" err="1"/>
              <a:t>Indsæt</a:t>
            </a:r>
            <a:r>
              <a:rPr lang="en-US"/>
              <a:t> ikon: </a:t>
            </a:r>
            <a:r>
              <a:rPr lang="en-US" err="1"/>
              <a:t>Klik</a:t>
            </a:r>
            <a:r>
              <a:rPr lang="en-US"/>
              <a:t> </a:t>
            </a:r>
            <a:r>
              <a:rPr lang="en-US" err="1"/>
              <a:t>på</a:t>
            </a:r>
            <a:r>
              <a:rPr lang="en-US"/>
              <a:t> </a:t>
            </a:r>
            <a:r>
              <a:rPr lang="en-US" err="1"/>
              <a:t>blå</a:t>
            </a:r>
            <a:r>
              <a:rPr lang="en-US"/>
              <a:t> </a:t>
            </a:r>
            <a:r>
              <a:rPr lang="en-US" err="1"/>
              <a:t>boks</a:t>
            </a:r>
            <a:r>
              <a:rPr lang="en-US"/>
              <a:t> </a:t>
            </a:r>
            <a:r>
              <a:rPr lang="en-US" err="1"/>
              <a:t>i</a:t>
            </a:r>
            <a:r>
              <a:rPr lang="en-US"/>
              <a:t> </a:t>
            </a:r>
            <a:r>
              <a:rPr lang="en-US" err="1"/>
              <a:t>øverste</a:t>
            </a:r>
            <a:r>
              <a:rPr lang="en-US"/>
              <a:t> </a:t>
            </a:r>
            <a:r>
              <a:rPr lang="en-US" err="1"/>
              <a:t>højre</a:t>
            </a:r>
            <a:r>
              <a:rPr lang="en-US"/>
              <a:t> </a:t>
            </a:r>
            <a:r>
              <a:rPr lang="en-US" err="1"/>
              <a:t>hjørne</a:t>
            </a:r>
            <a:r>
              <a:rPr lang="en-US"/>
              <a:t>, </a:t>
            </a:r>
            <a:r>
              <a:rPr lang="en-US" err="1"/>
              <a:t>indsæt</a:t>
            </a:r>
            <a:r>
              <a:rPr lang="en-US"/>
              <a:t> ikon via </a:t>
            </a:r>
            <a:r>
              <a:rPr lang="en-US" err="1"/>
              <a:t>Templafy</a:t>
            </a:r>
            <a:r>
              <a:rPr lang="en-US"/>
              <a:t> </a:t>
            </a:r>
            <a:r>
              <a:rPr lang="en-US" err="1"/>
              <a:t>fanen</a:t>
            </a:r>
            <a:endParaRPr lang="en-US"/>
          </a:p>
        </p:txBody>
      </p:sp>
      <p:sp>
        <p:nvSpPr>
          <p:cNvPr id="2" name="Title 1"/>
          <p:cNvSpPr>
            <a:spLocks noGrp="1"/>
          </p:cNvSpPr>
          <p:nvPr>
            <p:ph type="title" hasCustomPrompt="1"/>
          </p:nvPr>
        </p:nvSpPr>
        <p:spPr>
          <a:xfrm>
            <a:off x="566737" y="491395"/>
            <a:ext cx="6256800" cy="959717"/>
          </a:xfrm>
        </p:spPr>
        <p:txBody>
          <a:bodyPr vert="horz"/>
          <a:lstStyle>
            <a:lvl1pPr rtl="0">
              <a:defRPr/>
            </a:lvl1pPr>
          </a:lstStyle>
          <a:p>
            <a:r>
              <a:rPr lang="en-US" err="1"/>
              <a:t>Klik</a:t>
            </a:r>
            <a:r>
              <a:rPr lang="en-US"/>
              <a:t> </a:t>
            </a:r>
            <a:r>
              <a:rPr lang="en-US" err="1"/>
              <a:t>og</a:t>
            </a:r>
            <a:r>
              <a:rPr lang="en-US"/>
              <a:t> </a:t>
            </a:r>
            <a:r>
              <a:rPr lang="en-US" err="1"/>
              <a:t>tilføj</a:t>
            </a:r>
            <a:r>
              <a:rPr lang="en-US"/>
              <a:t> </a:t>
            </a:r>
            <a:r>
              <a:rPr lang="en-US" err="1"/>
              <a:t>titel</a:t>
            </a:r>
            <a:r>
              <a:rPr lang="en-US"/>
              <a:t> </a:t>
            </a:r>
            <a:r>
              <a:rPr lang="en-US" err="1"/>
              <a:t>i</a:t>
            </a:r>
            <a:r>
              <a:rPr lang="en-US"/>
              <a:t> </a:t>
            </a:r>
            <a:r>
              <a:rPr lang="en-US" err="1"/>
              <a:t>maks</a:t>
            </a:r>
            <a:r>
              <a:rPr lang="en-US"/>
              <a:t>. 2 </a:t>
            </a:r>
            <a:r>
              <a:rPr lang="en-US" err="1"/>
              <a:t>linjer</a:t>
            </a:r>
            <a:endParaRPr lang="en-US" noProof="0"/>
          </a:p>
        </p:txBody>
      </p:sp>
      <p:sp>
        <p:nvSpPr>
          <p:cNvPr id="3" name="Content Placeholder 2"/>
          <p:cNvSpPr>
            <a:spLocks noGrp="1"/>
          </p:cNvSpPr>
          <p:nvPr>
            <p:ph idx="1" hasCustomPrompt="1"/>
          </p:nvPr>
        </p:nvSpPr>
        <p:spPr>
          <a:xfrm>
            <a:off x="566737" y="1657804"/>
            <a:ext cx="6256800" cy="4627339"/>
          </a:xfrm>
        </p:spPr>
        <p:txBody>
          <a:bodyPr/>
          <a:lstStyle>
            <a:lvl1pPr rtl="0">
              <a:defRPr/>
            </a:lvl1pPr>
            <a:lvl2pPr rtl="0">
              <a:defRPr/>
            </a:lvl2pPr>
            <a:lvl3pPr rtl="0">
              <a:defRPr/>
            </a:lvl3pPr>
            <a:lvl4pPr rtl="0">
              <a:defRPr/>
            </a:lvl4pPr>
            <a:lvl5pPr rtl="0">
              <a:defRPr/>
            </a:lvl5pPr>
          </a:lstStyle>
          <a:p>
            <a:pPr lvl="0"/>
            <a:r>
              <a:rPr lang="en-US" noProof="0" err="1"/>
              <a:t>Klik</a:t>
            </a:r>
            <a:r>
              <a:rPr lang="en-US" noProof="0"/>
              <a:t> her for at </a:t>
            </a:r>
            <a:r>
              <a:rPr lang="en-US" noProof="0" err="1"/>
              <a:t>tilføje</a:t>
            </a:r>
            <a:r>
              <a:rPr lang="en-US" noProof="0"/>
              <a:t> </a:t>
            </a:r>
            <a:r>
              <a:rPr lang="en-US" noProof="0" err="1"/>
              <a:t>tekst</a:t>
            </a:r>
            <a:endParaRPr lang="en-US" noProof="0"/>
          </a:p>
          <a:p>
            <a:pPr lvl="1"/>
            <a:r>
              <a:rPr lang="en-US" noProof="0"/>
              <a:t>Second level</a:t>
            </a:r>
          </a:p>
          <a:p>
            <a:pPr lvl="2"/>
            <a:r>
              <a:rPr lang="en-US" noProof="0"/>
              <a:t>Third level</a:t>
            </a:r>
          </a:p>
          <a:p>
            <a:pPr lvl="3"/>
            <a:r>
              <a:rPr lang="en-US" noProof="0" err="1"/>
              <a:t>Fourthlevel</a:t>
            </a:r>
            <a:endParaRPr lang="en-US" noProof="0"/>
          </a:p>
          <a:p>
            <a:pPr lvl="4"/>
            <a:r>
              <a:rPr lang="en-US" noProof="0"/>
              <a:t>Fifth level</a:t>
            </a:r>
          </a:p>
        </p:txBody>
      </p:sp>
      <p:sp>
        <p:nvSpPr>
          <p:cNvPr id="9" name="Pladsholder til tekst 8"/>
          <p:cNvSpPr>
            <a:spLocks noGrp="1"/>
          </p:cNvSpPr>
          <p:nvPr>
            <p:ph type="body" sz="quarter" idx="19" hasCustomPrompt="1"/>
          </p:nvPr>
        </p:nvSpPr>
        <p:spPr>
          <a:xfrm>
            <a:off x="566737" y="5713364"/>
            <a:ext cx="6256800" cy="630414"/>
          </a:xfrm>
        </p:spPr>
        <p:txBody>
          <a:bodyPr anchor="b" anchorCtr="0"/>
          <a:lstStyle>
            <a:lvl1pPr marL="0" indent="0" rtl="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en-US" err="1"/>
              <a:t>Klik</a:t>
            </a:r>
            <a:r>
              <a:rPr lang="en-US"/>
              <a:t> her for at </a:t>
            </a:r>
            <a:r>
              <a:rPr lang="en-US" err="1"/>
              <a:t>tilføje</a:t>
            </a:r>
            <a:r>
              <a:rPr lang="en-US"/>
              <a:t> </a:t>
            </a:r>
            <a:r>
              <a:rPr lang="en-US" err="1"/>
              <a:t>kilder</a:t>
            </a:r>
            <a:r>
              <a:rPr lang="en-US"/>
              <a:t> / </a:t>
            </a:r>
            <a:r>
              <a:rPr lang="en-US" err="1"/>
              <a:t>fodnoter</a:t>
            </a:r>
            <a:endParaRPr lang="en-US"/>
          </a:p>
        </p:txBody>
      </p:sp>
      <p:sp>
        <p:nvSpPr>
          <p:cNvPr id="4" name="Date_DateCustomA"/>
          <p:cNvSpPr>
            <a:spLocks noGrp="1"/>
          </p:cNvSpPr>
          <p:nvPr>
            <p:ph type="dt" sz="half" idx="10"/>
          </p:nvPr>
        </p:nvSpPr>
        <p:spPr/>
        <p:txBody>
          <a:bodyPr/>
          <a:lstStyle>
            <a:lvl1pPr rtl="0">
              <a:defRPr/>
            </a:lvl1pPr>
          </a:lstStyle>
          <a:p>
            <a:endParaRPr lang="en-US"/>
          </a:p>
        </p:txBody>
      </p:sp>
      <p:sp>
        <p:nvSpPr>
          <p:cNvPr id="5" name="FLD_PresentationTitle"/>
          <p:cNvSpPr>
            <a:spLocks noGrp="1"/>
          </p:cNvSpPr>
          <p:nvPr>
            <p:ph type="ftr" sz="quarter" idx="11"/>
          </p:nvPr>
        </p:nvSpPr>
        <p:spPr>
          <a:xfrm>
            <a:off x="8707967" y="6443249"/>
            <a:ext cx="1833034" cy="180000"/>
          </a:xfrm>
        </p:spPr>
        <p:txBody>
          <a:bodyPr/>
          <a:lstStyle>
            <a:lvl1pPr rtl="0">
              <a:defRPr/>
            </a:lvl1pPr>
          </a:lstStyle>
          <a:p>
            <a:endParaRPr lang="en-US"/>
          </a:p>
        </p:txBody>
      </p:sp>
      <p:sp>
        <p:nvSpPr>
          <p:cNvPr id="6" name="Slide Number Placeholder 5"/>
          <p:cNvSpPr>
            <a:spLocks noGrp="1"/>
          </p:cNvSpPr>
          <p:nvPr>
            <p:ph type="sldNum" sz="quarter" idx="12"/>
          </p:nvPr>
        </p:nvSpPr>
        <p:spPr/>
        <p:txBody>
          <a:bodyPr/>
          <a:lstStyle>
            <a:lvl1pPr rtl="0">
              <a:defRPr/>
            </a:lvl1pPr>
          </a:lstStyle>
          <a:p>
            <a:fld id="{859873C9-BF5D-4A9A-BB31-45BBB7BABAF7}" type="slidenum">
              <a:rPr lang="en-US" smtClean="0"/>
              <a:pPr/>
              <a:t>‹#›</a:t>
            </a:fld>
            <a:endParaRPr lang="en-US"/>
          </a:p>
        </p:txBody>
      </p:sp>
      <p:sp>
        <p:nvSpPr>
          <p:cNvPr id="13" name="Text Placeholder 16">
            <a:extLst>
              <a:ext uri="{FF2B5EF4-FFF2-40B4-BE49-F238E27FC236}">
                <a16:creationId xmlns:a16="http://schemas.microsoft.com/office/drawing/2014/main" id="{D4B45C69-BB34-4AE8-8157-D7C28BE81B92}"/>
              </a:ext>
            </a:extLst>
          </p:cNvPr>
          <p:cNvSpPr>
            <a:spLocks noGrp="1" noChangeAspect="1"/>
          </p:cNvSpPr>
          <p:nvPr>
            <p:ph type="body" sz="quarter" idx="16" hasCustomPrompt="1"/>
          </p:nvPr>
        </p:nvSpPr>
        <p:spPr>
          <a:xfrm>
            <a:off x="7259512" y="5183153"/>
            <a:ext cx="1404546" cy="1404000"/>
          </a:xfrm>
          <a:solidFill>
            <a:srgbClr val="07094A"/>
          </a:solidFill>
        </p:spPr>
        <p:txBody>
          <a:bodyPr lIns="72000" tIns="72000" rIns="72000" bIns="72000"/>
          <a:lstStyle>
            <a:lvl1pPr marL="0" indent="0" rtl="0">
              <a:spcBef>
                <a:spcPts val="0"/>
              </a:spcBef>
              <a:buFontTx/>
              <a:buNone/>
              <a:defRPr sz="100">
                <a:noFill/>
              </a:defRPr>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a:t>.</a:t>
            </a:r>
          </a:p>
        </p:txBody>
      </p:sp>
      <p:sp>
        <p:nvSpPr>
          <p:cNvPr id="14" name="Tekstfelt 13">
            <a:extLst>
              <a:ext uri="{FF2B5EF4-FFF2-40B4-BE49-F238E27FC236}">
                <a16:creationId xmlns:a16="http://schemas.microsoft.com/office/drawing/2014/main" id="{CA55C495-3B2E-4A0B-A6FE-B9E47D9A8E08}"/>
              </a:ext>
            </a:extLst>
          </p:cNvPr>
          <p:cNvSpPr txBox="1"/>
          <p:nvPr userDrawn="1"/>
        </p:nvSpPr>
        <p:spPr>
          <a:xfrm>
            <a:off x="12281307" y="0"/>
            <a:ext cx="1779914" cy="959681"/>
          </a:xfrm>
          <a:prstGeom prst="rect">
            <a:avLst/>
          </a:prstGeom>
          <a:noFill/>
        </p:spPr>
        <p:txBody>
          <a:bodyPr wrap="square" lIns="0" tIns="0" rIns="0" bIns="36000" rtlCol="0" anchor="t" anchorCtr="0">
            <a:spAutoFit/>
          </a:bodyPr>
          <a:lstStyle/>
          <a:p>
            <a:pPr rtl="0"/>
            <a:r>
              <a:rPr lang="en-US" sz="1000" b="1" err="1">
                <a:solidFill>
                  <a:schemeClr val="bg1">
                    <a:lumMod val="50000"/>
                  </a:schemeClr>
                </a:solidFill>
              </a:rPr>
              <a:t>Indsætte</a:t>
            </a:r>
            <a:r>
              <a:rPr lang="en-US" sz="1000" b="1">
                <a:solidFill>
                  <a:schemeClr val="bg1">
                    <a:lumMod val="50000"/>
                  </a:schemeClr>
                </a:solidFill>
              </a:rPr>
              <a:t> </a:t>
            </a:r>
            <a:r>
              <a:rPr lang="en-US" sz="1000" b="1" err="1">
                <a:solidFill>
                  <a:schemeClr val="bg1">
                    <a:lumMod val="50000"/>
                  </a:schemeClr>
                </a:solidFill>
              </a:rPr>
              <a:t>en</a:t>
            </a:r>
            <a:r>
              <a:rPr lang="en-US" sz="1000" b="1">
                <a:solidFill>
                  <a:schemeClr val="bg1">
                    <a:lumMod val="50000"/>
                  </a:schemeClr>
                </a:solidFill>
              </a:rPr>
              <a:t> </a:t>
            </a:r>
            <a:r>
              <a:rPr lang="en-US" sz="1000" b="1" err="1">
                <a:solidFill>
                  <a:schemeClr val="bg1">
                    <a:lumMod val="50000"/>
                  </a:schemeClr>
                </a:solidFill>
              </a:rPr>
              <a:t>nyt</a:t>
            </a:r>
            <a:r>
              <a:rPr lang="en-US" sz="1000" b="1">
                <a:solidFill>
                  <a:schemeClr val="bg1">
                    <a:lumMod val="50000"/>
                  </a:schemeClr>
                </a:solidFill>
              </a:rPr>
              <a:t> </a:t>
            </a:r>
            <a:r>
              <a:rPr lang="en-US" sz="1000" b="1" err="1">
                <a:solidFill>
                  <a:schemeClr val="bg1">
                    <a:lumMod val="50000"/>
                  </a:schemeClr>
                </a:solidFill>
              </a:rPr>
              <a:t>billede</a:t>
            </a:r>
            <a:endParaRPr lang="en-US" sz="1000" b="1">
              <a:solidFill>
                <a:schemeClr val="bg1">
                  <a:lumMod val="50000"/>
                </a:schemeClr>
              </a:solidFill>
            </a:endParaRPr>
          </a:p>
          <a:p>
            <a:pPr rtl="0"/>
            <a:r>
              <a:rPr lang="en-US" sz="1000" err="1">
                <a:solidFill>
                  <a:schemeClr val="bg1">
                    <a:lumMod val="50000"/>
                  </a:schemeClr>
                </a:solidFill>
              </a:rPr>
              <a:t>Efter</a:t>
            </a:r>
            <a:r>
              <a:rPr lang="en-US" sz="1000">
                <a:solidFill>
                  <a:schemeClr val="bg1">
                    <a:lumMod val="50000"/>
                  </a:schemeClr>
                </a:solidFill>
              </a:rPr>
              <a:t> du har </a:t>
            </a:r>
            <a:r>
              <a:rPr lang="en-US" sz="1000" err="1">
                <a:solidFill>
                  <a:schemeClr val="bg1">
                    <a:lumMod val="50000"/>
                  </a:schemeClr>
                </a:solidFill>
              </a:rPr>
              <a:t>indsat</a:t>
            </a:r>
            <a:r>
              <a:rPr lang="en-US" sz="1000">
                <a:solidFill>
                  <a:schemeClr val="bg1">
                    <a:lumMod val="50000"/>
                  </a:schemeClr>
                </a:solidFill>
              </a:rPr>
              <a:t> et </a:t>
            </a:r>
            <a:r>
              <a:rPr lang="en-US" sz="1000" err="1">
                <a:solidFill>
                  <a:schemeClr val="bg1">
                    <a:lumMod val="50000"/>
                  </a:schemeClr>
                </a:solidFill>
              </a:rPr>
              <a:t>billede</a:t>
            </a:r>
            <a:r>
              <a:rPr lang="en-US" sz="1000">
                <a:solidFill>
                  <a:schemeClr val="bg1">
                    <a:lumMod val="50000"/>
                  </a:schemeClr>
                </a:solidFill>
              </a:rPr>
              <a:t>, </a:t>
            </a:r>
            <a:r>
              <a:rPr lang="en-US" sz="1000" err="1">
                <a:solidFill>
                  <a:schemeClr val="bg1">
                    <a:lumMod val="50000"/>
                  </a:schemeClr>
                </a:solidFill>
              </a:rPr>
              <a:t>skal</a:t>
            </a:r>
            <a:r>
              <a:rPr lang="en-US" sz="1000">
                <a:solidFill>
                  <a:schemeClr val="bg1">
                    <a:lumMod val="50000"/>
                  </a:schemeClr>
                </a:solidFill>
              </a:rPr>
              <a:t> du </a:t>
            </a:r>
            <a:r>
              <a:rPr lang="en-US" sz="1000" err="1">
                <a:solidFill>
                  <a:schemeClr val="bg1">
                    <a:lumMod val="50000"/>
                  </a:schemeClr>
                </a:solidFill>
              </a:rPr>
              <a:t>slette</a:t>
            </a:r>
            <a:r>
              <a:rPr lang="en-US" sz="1000">
                <a:solidFill>
                  <a:schemeClr val="bg1">
                    <a:lumMod val="50000"/>
                  </a:schemeClr>
                </a:solidFill>
              </a:rPr>
              <a:t> </a:t>
            </a:r>
            <a:r>
              <a:rPr lang="en-US" sz="1000" err="1">
                <a:solidFill>
                  <a:schemeClr val="bg1">
                    <a:lumMod val="50000"/>
                  </a:schemeClr>
                </a:solidFill>
              </a:rPr>
              <a:t>billedet</a:t>
            </a:r>
            <a:r>
              <a:rPr lang="en-US" sz="1000">
                <a:solidFill>
                  <a:schemeClr val="bg1">
                    <a:lumMod val="50000"/>
                  </a:schemeClr>
                </a:solidFill>
              </a:rPr>
              <a:t>, </a:t>
            </a:r>
            <a:r>
              <a:rPr lang="en-US" sz="1000" err="1">
                <a:solidFill>
                  <a:schemeClr val="bg1">
                    <a:lumMod val="50000"/>
                  </a:schemeClr>
                </a:solidFill>
              </a:rPr>
              <a:t>hvis</a:t>
            </a:r>
            <a:r>
              <a:rPr lang="en-US" sz="1000">
                <a:solidFill>
                  <a:schemeClr val="bg1">
                    <a:lumMod val="50000"/>
                  </a:schemeClr>
                </a:solidFill>
              </a:rPr>
              <a:t> du </a:t>
            </a:r>
            <a:r>
              <a:rPr lang="en-US" sz="1000" err="1">
                <a:solidFill>
                  <a:schemeClr val="bg1">
                    <a:lumMod val="50000"/>
                  </a:schemeClr>
                </a:solidFill>
              </a:rPr>
              <a:t>ønsker</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sat ind. </a:t>
            </a:r>
            <a:br>
              <a:rPr lang="en-US" sz="1000">
                <a:solidFill>
                  <a:schemeClr val="bg1">
                    <a:lumMod val="50000"/>
                  </a:schemeClr>
                </a:solidFill>
              </a:rPr>
            </a:br>
            <a:r>
              <a:rPr lang="en-US" sz="1000" err="1">
                <a:solidFill>
                  <a:schemeClr val="bg1">
                    <a:lumMod val="50000"/>
                  </a:schemeClr>
                </a:solidFill>
              </a:rPr>
              <a:t>Nulstille</a:t>
            </a:r>
            <a:r>
              <a:rPr lang="en-US" sz="1000">
                <a:solidFill>
                  <a:schemeClr val="bg1">
                    <a:lumMod val="50000"/>
                  </a:schemeClr>
                </a:solidFill>
              </a:rPr>
              <a:t> </a:t>
            </a:r>
            <a:r>
              <a:rPr lang="en-US" sz="1000" err="1">
                <a:solidFill>
                  <a:schemeClr val="bg1">
                    <a:lumMod val="50000"/>
                  </a:schemeClr>
                </a:solidFill>
              </a:rPr>
              <a:t>siden</a:t>
            </a:r>
            <a:r>
              <a:rPr lang="en-US" sz="1000">
                <a:solidFill>
                  <a:schemeClr val="bg1">
                    <a:lumMod val="50000"/>
                  </a:schemeClr>
                </a:solidFill>
              </a:rPr>
              <a:t> </a:t>
            </a:r>
            <a:r>
              <a:rPr lang="en-US" sz="1000" err="1">
                <a:solidFill>
                  <a:schemeClr val="bg1">
                    <a:lumMod val="50000"/>
                  </a:schemeClr>
                </a:solidFill>
              </a:rPr>
              <a:t>og</a:t>
            </a:r>
            <a:r>
              <a:rPr lang="en-US" sz="1000">
                <a:solidFill>
                  <a:schemeClr val="bg1">
                    <a:lumMod val="50000"/>
                  </a:schemeClr>
                </a:solidFill>
              </a:rPr>
              <a:t> </a:t>
            </a:r>
            <a:r>
              <a:rPr lang="en-US" sz="1000" err="1">
                <a:solidFill>
                  <a:schemeClr val="bg1">
                    <a:lumMod val="50000"/>
                  </a:schemeClr>
                </a:solidFill>
              </a:rPr>
              <a:t>indsætte</a:t>
            </a:r>
            <a:r>
              <a:rPr lang="en-US" sz="1000">
                <a:solidFill>
                  <a:schemeClr val="bg1">
                    <a:lumMod val="50000"/>
                  </a:schemeClr>
                </a:solidFill>
              </a:rPr>
              <a:t> et </a:t>
            </a:r>
            <a:r>
              <a:rPr lang="en-US" sz="1000" err="1">
                <a:solidFill>
                  <a:schemeClr val="bg1">
                    <a:lumMod val="50000"/>
                  </a:schemeClr>
                </a:solidFill>
              </a:rPr>
              <a:t>nyt</a:t>
            </a:r>
            <a:r>
              <a:rPr lang="en-US" sz="1000">
                <a:solidFill>
                  <a:schemeClr val="bg1">
                    <a:lumMod val="50000"/>
                  </a:schemeClr>
                </a:solidFill>
              </a:rPr>
              <a:t> </a:t>
            </a:r>
            <a:r>
              <a:rPr lang="en-US" sz="1000" err="1">
                <a:solidFill>
                  <a:schemeClr val="bg1">
                    <a:lumMod val="50000"/>
                  </a:schemeClr>
                </a:solidFill>
              </a:rPr>
              <a:t>billede</a:t>
            </a:r>
            <a:r>
              <a:rPr lang="en-US" sz="1000">
                <a:solidFill>
                  <a:schemeClr val="bg1">
                    <a:lumMod val="50000"/>
                  </a:schemeClr>
                </a:solidFill>
              </a:rPr>
              <a:t> via image Library. </a:t>
            </a:r>
          </a:p>
        </p:txBody>
      </p:sp>
      <p:pic>
        <p:nvPicPr>
          <p:cNvPr id="16" name="Billede 15">
            <a:extLst>
              <a:ext uri="{FF2B5EF4-FFF2-40B4-BE49-F238E27FC236}">
                <a16:creationId xmlns:a16="http://schemas.microsoft.com/office/drawing/2014/main" id="{F864B46F-4D7D-45CD-814A-C7AEBBDE6EFA}"/>
              </a:ext>
            </a:extLst>
          </p:cNvPr>
          <p:cNvPicPr>
            <a:picLocks noChangeAspect="1"/>
          </p:cNvPicPr>
          <p:nvPr userDrawn="1"/>
        </p:nvPicPr>
        <p:blipFill>
          <a:blip r:embed="rId7"/>
          <a:stretch>
            <a:fillRect/>
          </a:stretch>
        </p:blipFill>
        <p:spPr>
          <a:xfrm>
            <a:off x="12277754" y="971253"/>
            <a:ext cx="1783466" cy="759744"/>
          </a:xfrm>
          <a:prstGeom prst="rect">
            <a:avLst/>
          </a:prstGeom>
        </p:spPr>
      </p:pic>
    </p:spTree>
    <p:extLst>
      <p:ext uri="{BB962C8B-B14F-4D97-AF65-F5344CB8AC3E}">
        <p14:creationId xmlns:p14="http://schemas.microsoft.com/office/powerpoint/2010/main" val="2142460619"/>
      </p:ext>
    </p:extLst>
  </p:cSld>
  <p:clrMapOvr>
    <a:masterClrMapping/>
  </p:clrMapOvr>
  <p:extLst>
    <p:ext uri="{DCECCB84-F9BA-43D5-87BE-67443E8EF086}">
      <p15:sldGuideLst xmlns:p15="http://schemas.microsoft.com/office/powerpoint/2012/main">
        <p15:guide id="3" pos="4297">
          <p15:clr>
            <a:srgbClr val="FBAE40"/>
          </p15:clr>
        </p15:guide>
        <p15:guide id="5" pos="7493">
          <p15:clr>
            <a:srgbClr val="FBAE40"/>
          </p15:clr>
        </p15:guide>
        <p15:guide id="6" pos="472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vmlDrawing" Target="../drawings/vmlDrawing1.vml"/><Relationship Id="rId8" Type="http://schemas.openxmlformats.org/officeDocument/2006/relationships/slideLayout" Target="../slideLayouts/slideLayout8.xml"/><Relationship Id="rId51"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422.xml"/><Relationship Id="rId18" Type="http://schemas.openxmlformats.org/officeDocument/2006/relationships/slideLayout" Target="../slideLayouts/slideLayout427.xml"/><Relationship Id="rId26" Type="http://schemas.openxmlformats.org/officeDocument/2006/relationships/slideLayout" Target="../slideLayouts/slideLayout435.xml"/><Relationship Id="rId39" Type="http://schemas.openxmlformats.org/officeDocument/2006/relationships/slideLayout" Target="../slideLayouts/slideLayout448.xml"/><Relationship Id="rId21" Type="http://schemas.openxmlformats.org/officeDocument/2006/relationships/slideLayout" Target="../slideLayouts/slideLayout430.xml"/><Relationship Id="rId34" Type="http://schemas.openxmlformats.org/officeDocument/2006/relationships/slideLayout" Target="../slideLayouts/slideLayout443.xml"/><Relationship Id="rId42" Type="http://schemas.openxmlformats.org/officeDocument/2006/relationships/slideLayout" Target="../slideLayouts/slideLayout451.xml"/><Relationship Id="rId47" Type="http://schemas.openxmlformats.org/officeDocument/2006/relationships/theme" Target="../theme/theme10.xml"/><Relationship Id="rId7" Type="http://schemas.openxmlformats.org/officeDocument/2006/relationships/slideLayout" Target="../slideLayouts/slideLayout416.xml"/><Relationship Id="rId2" Type="http://schemas.openxmlformats.org/officeDocument/2006/relationships/slideLayout" Target="../slideLayouts/slideLayout411.xml"/><Relationship Id="rId16" Type="http://schemas.openxmlformats.org/officeDocument/2006/relationships/slideLayout" Target="../slideLayouts/slideLayout425.xml"/><Relationship Id="rId29" Type="http://schemas.openxmlformats.org/officeDocument/2006/relationships/slideLayout" Target="../slideLayouts/slideLayout438.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24" Type="http://schemas.openxmlformats.org/officeDocument/2006/relationships/slideLayout" Target="../slideLayouts/slideLayout433.xml"/><Relationship Id="rId32" Type="http://schemas.openxmlformats.org/officeDocument/2006/relationships/slideLayout" Target="../slideLayouts/slideLayout441.xml"/><Relationship Id="rId37" Type="http://schemas.openxmlformats.org/officeDocument/2006/relationships/slideLayout" Target="../slideLayouts/slideLayout446.xml"/><Relationship Id="rId40" Type="http://schemas.openxmlformats.org/officeDocument/2006/relationships/slideLayout" Target="../slideLayouts/slideLayout449.xml"/><Relationship Id="rId45" Type="http://schemas.openxmlformats.org/officeDocument/2006/relationships/slideLayout" Target="../slideLayouts/slideLayout454.xml"/><Relationship Id="rId5" Type="http://schemas.openxmlformats.org/officeDocument/2006/relationships/slideLayout" Target="../slideLayouts/slideLayout414.xml"/><Relationship Id="rId15" Type="http://schemas.openxmlformats.org/officeDocument/2006/relationships/slideLayout" Target="../slideLayouts/slideLayout424.xml"/><Relationship Id="rId23" Type="http://schemas.openxmlformats.org/officeDocument/2006/relationships/slideLayout" Target="../slideLayouts/slideLayout432.xml"/><Relationship Id="rId28" Type="http://schemas.openxmlformats.org/officeDocument/2006/relationships/slideLayout" Target="../slideLayouts/slideLayout437.xml"/><Relationship Id="rId36" Type="http://schemas.openxmlformats.org/officeDocument/2006/relationships/slideLayout" Target="../slideLayouts/slideLayout445.xml"/><Relationship Id="rId10" Type="http://schemas.openxmlformats.org/officeDocument/2006/relationships/slideLayout" Target="../slideLayouts/slideLayout419.xml"/><Relationship Id="rId19" Type="http://schemas.openxmlformats.org/officeDocument/2006/relationships/slideLayout" Target="../slideLayouts/slideLayout428.xml"/><Relationship Id="rId31" Type="http://schemas.openxmlformats.org/officeDocument/2006/relationships/slideLayout" Target="../slideLayouts/slideLayout440.xml"/><Relationship Id="rId44" Type="http://schemas.openxmlformats.org/officeDocument/2006/relationships/slideLayout" Target="../slideLayouts/slideLayout453.xml"/><Relationship Id="rId4" Type="http://schemas.openxmlformats.org/officeDocument/2006/relationships/slideLayout" Target="../slideLayouts/slideLayout413.xml"/><Relationship Id="rId9" Type="http://schemas.openxmlformats.org/officeDocument/2006/relationships/slideLayout" Target="../slideLayouts/slideLayout418.xml"/><Relationship Id="rId14" Type="http://schemas.openxmlformats.org/officeDocument/2006/relationships/slideLayout" Target="../slideLayouts/slideLayout423.xml"/><Relationship Id="rId22" Type="http://schemas.openxmlformats.org/officeDocument/2006/relationships/slideLayout" Target="../slideLayouts/slideLayout431.xml"/><Relationship Id="rId27" Type="http://schemas.openxmlformats.org/officeDocument/2006/relationships/slideLayout" Target="../slideLayouts/slideLayout436.xml"/><Relationship Id="rId30" Type="http://schemas.openxmlformats.org/officeDocument/2006/relationships/slideLayout" Target="../slideLayouts/slideLayout439.xml"/><Relationship Id="rId35" Type="http://schemas.openxmlformats.org/officeDocument/2006/relationships/slideLayout" Target="../slideLayouts/slideLayout444.xml"/><Relationship Id="rId43" Type="http://schemas.openxmlformats.org/officeDocument/2006/relationships/slideLayout" Target="../slideLayouts/slideLayout452.xml"/><Relationship Id="rId48" Type="http://schemas.openxmlformats.org/officeDocument/2006/relationships/image" Target="../media/image2.emf"/><Relationship Id="rId8" Type="http://schemas.openxmlformats.org/officeDocument/2006/relationships/slideLayout" Target="../slideLayouts/slideLayout417.xml"/><Relationship Id="rId3" Type="http://schemas.openxmlformats.org/officeDocument/2006/relationships/slideLayout" Target="../slideLayouts/slideLayout412.xml"/><Relationship Id="rId12" Type="http://schemas.openxmlformats.org/officeDocument/2006/relationships/slideLayout" Target="../slideLayouts/slideLayout421.xml"/><Relationship Id="rId17" Type="http://schemas.openxmlformats.org/officeDocument/2006/relationships/slideLayout" Target="../slideLayouts/slideLayout426.xml"/><Relationship Id="rId25" Type="http://schemas.openxmlformats.org/officeDocument/2006/relationships/slideLayout" Target="../slideLayouts/slideLayout434.xml"/><Relationship Id="rId33" Type="http://schemas.openxmlformats.org/officeDocument/2006/relationships/slideLayout" Target="../slideLayouts/slideLayout442.xml"/><Relationship Id="rId38" Type="http://schemas.openxmlformats.org/officeDocument/2006/relationships/slideLayout" Target="../slideLayouts/slideLayout447.xml"/><Relationship Id="rId46" Type="http://schemas.openxmlformats.org/officeDocument/2006/relationships/slideLayout" Target="../slideLayouts/slideLayout455.xml"/><Relationship Id="rId20" Type="http://schemas.openxmlformats.org/officeDocument/2006/relationships/slideLayout" Target="../slideLayouts/slideLayout429.xml"/><Relationship Id="rId41" Type="http://schemas.openxmlformats.org/officeDocument/2006/relationships/slideLayout" Target="../slideLayouts/slideLayout450.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468.xml"/><Relationship Id="rId18" Type="http://schemas.openxmlformats.org/officeDocument/2006/relationships/slideLayout" Target="../slideLayouts/slideLayout473.xml"/><Relationship Id="rId26" Type="http://schemas.openxmlformats.org/officeDocument/2006/relationships/slideLayout" Target="../slideLayouts/slideLayout481.xml"/><Relationship Id="rId39" Type="http://schemas.openxmlformats.org/officeDocument/2006/relationships/slideLayout" Target="../slideLayouts/slideLayout494.xml"/><Relationship Id="rId21" Type="http://schemas.openxmlformats.org/officeDocument/2006/relationships/slideLayout" Target="../slideLayouts/slideLayout476.xml"/><Relationship Id="rId34" Type="http://schemas.openxmlformats.org/officeDocument/2006/relationships/slideLayout" Target="../slideLayouts/slideLayout489.xml"/><Relationship Id="rId42" Type="http://schemas.openxmlformats.org/officeDocument/2006/relationships/slideLayout" Target="../slideLayouts/slideLayout497.xml"/><Relationship Id="rId47" Type="http://schemas.openxmlformats.org/officeDocument/2006/relationships/theme" Target="../theme/theme11.xml"/><Relationship Id="rId50" Type="http://schemas.openxmlformats.org/officeDocument/2006/relationships/oleObject" Target="../embeddings/oleObject55.bin"/><Relationship Id="rId7" Type="http://schemas.openxmlformats.org/officeDocument/2006/relationships/slideLayout" Target="../slideLayouts/slideLayout462.xml"/><Relationship Id="rId2" Type="http://schemas.openxmlformats.org/officeDocument/2006/relationships/slideLayout" Target="../slideLayouts/slideLayout457.xml"/><Relationship Id="rId16" Type="http://schemas.openxmlformats.org/officeDocument/2006/relationships/slideLayout" Target="../slideLayouts/slideLayout471.xml"/><Relationship Id="rId29" Type="http://schemas.openxmlformats.org/officeDocument/2006/relationships/slideLayout" Target="../slideLayouts/slideLayout484.xml"/><Relationship Id="rId11" Type="http://schemas.openxmlformats.org/officeDocument/2006/relationships/slideLayout" Target="../slideLayouts/slideLayout466.xml"/><Relationship Id="rId24" Type="http://schemas.openxmlformats.org/officeDocument/2006/relationships/slideLayout" Target="../slideLayouts/slideLayout479.xml"/><Relationship Id="rId32" Type="http://schemas.openxmlformats.org/officeDocument/2006/relationships/slideLayout" Target="../slideLayouts/slideLayout487.xml"/><Relationship Id="rId37" Type="http://schemas.openxmlformats.org/officeDocument/2006/relationships/slideLayout" Target="../slideLayouts/slideLayout492.xml"/><Relationship Id="rId40" Type="http://schemas.openxmlformats.org/officeDocument/2006/relationships/slideLayout" Target="../slideLayouts/slideLayout495.xml"/><Relationship Id="rId45" Type="http://schemas.openxmlformats.org/officeDocument/2006/relationships/slideLayout" Target="../slideLayouts/slideLayout500.xml"/><Relationship Id="rId5" Type="http://schemas.openxmlformats.org/officeDocument/2006/relationships/slideLayout" Target="../slideLayouts/slideLayout460.xml"/><Relationship Id="rId15" Type="http://schemas.openxmlformats.org/officeDocument/2006/relationships/slideLayout" Target="../slideLayouts/slideLayout470.xml"/><Relationship Id="rId23" Type="http://schemas.openxmlformats.org/officeDocument/2006/relationships/slideLayout" Target="../slideLayouts/slideLayout478.xml"/><Relationship Id="rId28" Type="http://schemas.openxmlformats.org/officeDocument/2006/relationships/slideLayout" Target="../slideLayouts/slideLayout483.xml"/><Relationship Id="rId36" Type="http://schemas.openxmlformats.org/officeDocument/2006/relationships/slideLayout" Target="../slideLayouts/slideLayout491.xml"/><Relationship Id="rId49" Type="http://schemas.openxmlformats.org/officeDocument/2006/relationships/tags" Target="../tags/tag81.xml"/><Relationship Id="rId10" Type="http://schemas.openxmlformats.org/officeDocument/2006/relationships/slideLayout" Target="../slideLayouts/slideLayout465.xml"/><Relationship Id="rId19" Type="http://schemas.openxmlformats.org/officeDocument/2006/relationships/slideLayout" Target="../slideLayouts/slideLayout474.xml"/><Relationship Id="rId31" Type="http://schemas.openxmlformats.org/officeDocument/2006/relationships/slideLayout" Target="../slideLayouts/slideLayout486.xml"/><Relationship Id="rId44" Type="http://schemas.openxmlformats.org/officeDocument/2006/relationships/slideLayout" Target="../slideLayouts/slideLayout499.xml"/><Relationship Id="rId52" Type="http://schemas.openxmlformats.org/officeDocument/2006/relationships/image" Target="../media/image2.emf"/><Relationship Id="rId4" Type="http://schemas.openxmlformats.org/officeDocument/2006/relationships/slideLayout" Target="../slideLayouts/slideLayout459.xml"/><Relationship Id="rId9" Type="http://schemas.openxmlformats.org/officeDocument/2006/relationships/slideLayout" Target="../slideLayouts/slideLayout464.xml"/><Relationship Id="rId14" Type="http://schemas.openxmlformats.org/officeDocument/2006/relationships/slideLayout" Target="../slideLayouts/slideLayout469.xml"/><Relationship Id="rId22" Type="http://schemas.openxmlformats.org/officeDocument/2006/relationships/slideLayout" Target="../slideLayouts/slideLayout477.xml"/><Relationship Id="rId27" Type="http://schemas.openxmlformats.org/officeDocument/2006/relationships/slideLayout" Target="../slideLayouts/slideLayout482.xml"/><Relationship Id="rId30" Type="http://schemas.openxmlformats.org/officeDocument/2006/relationships/slideLayout" Target="../slideLayouts/slideLayout485.xml"/><Relationship Id="rId35" Type="http://schemas.openxmlformats.org/officeDocument/2006/relationships/slideLayout" Target="../slideLayouts/slideLayout490.xml"/><Relationship Id="rId43" Type="http://schemas.openxmlformats.org/officeDocument/2006/relationships/slideLayout" Target="../slideLayouts/slideLayout498.xml"/><Relationship Id="rId48" Type="http://schemas.openxmlformats.org/officeDocument/2006/relationships/vmlDrawing" Target="../drawings/vmlDrawing55.vml"/><Relationship Id="rId8" Type="http://schemas.openxmlformats.org/officeDocument/2006/relationships/slideLayout" Target="../slideLayouts/slideLayout463.xml"/><Relationship Id="rId51" Type="http://schemas.openxmlformats.org/officeDocument/2006/relationships/image" Target="../media/image1.emf"/><Relationship Id="rId3" Type="http://schemas.openxmlformats.org/officeDocument/2006/relationships/slideLayout" Target="../slideLayouts/slideLayout458.xml"/><Relationship Id="rId12" Type="http://schemas.openxmlformats.org/officeDocument/2006/relationships/slideLayout" Target="../slideLayouts/slideLayout467.xml"/><Relationship Id="rId17" Type="http://schemas.openxmlformats.org/officeDocument/2006/relationships/slideLayout" Target="../slideLayouts/slideLayout472.xml"/><Relationship Id="rId25" Type="http://schemas.openxmlformats.org/officeDocument/2006/relationships/slideLayout" Target="../slideLayouts/slideLayout480.xml"/><Relationship Id="rId33" Type="http://schemas.openxmlformats.org/officeDocument/2006/relationships/slideLayout" Target="../slideLayouts/slideLayout488.xml"/><Relationship Id="rId38" Type="http://schemas.openxmlformats.org/officeDocument/2006/relationships/slideLayout" Target="../slideLayouts/slideLayout493.xml"/><Relationship Id="rId46" Type="http://schemas.openxmlformats.org/officeDocument/2006/relationships/slideLayout" Target="../slideLayouts/slideLayout501.xml"/><Relationship Id="rId20" Type="http://schemas.openxmlformats.org/officeDocument/2006/relationships/slideLayout" Target="../slideLayouts/slideLayout475.xml"/><Relationship Id="rId41" Type="http://schemas.openxmlformats.org/officeDocument/2006/relationships/slideLayout" Target="../slideLayouts/slideLayout496.xml"/><Relationship Id="rId1" Type="http://schemas.openxmlformats.org/officeDocument/2006/relationships/slideLayout" Target="../slideLayouts/slideLayout456.xml"/><Relationship Id="rId6" Type="http://schemas.openxmlformats.org/officeDocument/2006/relationships/slideLayout" Target="../slideLayouts/slideLayout461.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514.xml"/><Relationship Id="rId18" Type="http://schemas.openxmlformats.org/officeDocument/2006/relationships/slideLayout" Target="../slideLayouts/slideLayout519.xml"/><Relationship Id="rId26" Type="http://schemas.openxmlformats.org/officeDocument/2006/relationships/slideLayout" Target="../slideLayouts/slideLayout527.xml"/><Relationship Id="rId39" Type="http://schemas.openxmlformats.org/officeDocument/2006/relationships/slideLayout" Target="../slideLayouts/slideLayout540.xml"/><Relationship Id="rId21" Type="http://schemas.openxmlformats.org/officeDocument/2006/relationships/slideLayout" Target="../slideLayouts/slideLayout522.xml"/><Relationship Id="rId34" Type="http://schemas.openxmlformats.org/officeDocument/2006/relationships/slideLayout" Target="../slideLayouts/slideLayout535.xml"/><Relationship Id="rId42" Type="http://schemas.openxmlformats.org/officeDocument/2006/relationships/slideLayout" Target="../slideLayouts/slideLayout543.xml"/><Relationship Id="rId47" Type="http://schemas.openxmlformats.org/officeDocument/2006/relationships/theme" Target="../theme/theme12.xml"/><Relationship Id="rId50" Type="http://schemas.openxmlformats.org/officeDocument/2006/relationships/oleObject" Target="../embeddings/oleObject56.bin"/><Relationship Id="rId7" Type="http://schemas.openxmlformats.org/officeDocument/2006/relationships/slideLayout" Target="../slideLayouts/slideLayout508.xml"/><Relationship Id="rId2" Type="http://schemas.openxmlformats.org/officeDocument/2006/relationships/slideLayout" Target="../slideLayouts/slideLayout503.xml"/><Relationship Id="rId16" Type="http://schemas.openxmlformats.org/officeDocument/2006/relationships/slideLayout" Target="../slideLayouts/slideLayout517.xml"/><Relationship Id="rId29" Type="http://schemas.openxmlformats.org/officeDocument/2006/relationships/slideLayout" Target="../slideLayouts/slideLayout530.xml"/><Relationship Id="rId11" Type="http://schemas.openxmlformats.org/officeDocument/2006/relationships/slideLayout" Target="../slideLayouts/slideLayout512.xml"/><Relationship Id="rId24" Type="http://schemas.openxmlformats.org/officeDocument/2006/relationships/slideLayout" Target="../slideLayouts/slideLayout525.xml"/><Relationship Id="rId32" Type="http://schemas.openxmlformats.org/officeDocument/2006/relationships/slideLayout" Target="../slideLayouts/slideLayout533.xml"/><Relationship Id="rId37" Type="http://schemas.openxmlformats.org/officeDocument/2006/relationships/slideLayout" Target="../slideLayouts/slideLayout538.xml"/><Relationship Id="rId40" Type="http://schemas.openxmlformats.org/officeDocument/2006/relationships/slideLayout" Target="../slideLayouts/slideLayout541.xml"/><Relationship Id="rId45" Type="http://schemas.openxmlformats.org/officeDocument/2006/relationships/slideLayout" Target="../slideLayouts/slideLayout546.xml"/><Relationship Id="rId5" Type="http://schemas.openxmlformats.org/officeDocument/2006/relationships/slideLayout" Target="../slideLayouts/slideLayout506.xml"/><Relationship Id="rId15" Type="http://schemas.openxmlformats.org/officeDocument/2006/relationships/slideLayout" Target="../slideLayouts/slideLayout516.xml"/><Relationship Id="rId23" Type="http://schemas.openxmlformats.org/officeDocument/2006/relationships/slideLayout" Target="../slideLayouts/slideLayout524.xml"/><Relationship Id="rId28" Type="http://schemas.openxmlformats.org/officeDocument/2006/relationships/slideLayout" Target="../slideLayouts/slideLayout529.xml"/><Relationship Id="rId36" Type="http://schemas.openxmlformats.org/officeDocument/2006/relationships/slideLayout" Target="../slideLayouts/slideLayout537.xml"/><Relationship Id="rId49" Type="http://schemas.openxmlformats.org/officeDocument/2006/relationships/tags" Target="../tags/tag82.xml"/><Relationship Id="rId10" Type="http://schemas.openxmlformats.org/officeDocument/2006/relationships/slideLayout" Target="../slideLayouts/slideLayout511.xml"/><Relationship Id="rId19" Type="http://schemas.openxmlformats.org/officeDocument/2006/relationships/slideLayout" Target="../slideLayouts/slideLayout520.xml"/><Relationship Id="rId31" Type="http://schemas.openxmlformats.org/officeDocument/2006/relationships/slideLayout" Target="../slideLayouts/slideLayout532.xml"/><Relationship Id="rId44" Type="http://schemas.openxmlformats.org/officeDocument/2006/relationships/slideLayout" Target="../slideLayouts/slideLayout545.xml"/><Relationship Id="rId52" Type="http://schemas.openxmlformats.org/officeDocument/2006/relationships/image" Target="../media/image2.emf"/><Relationship Id="rId4" Type="http://schemas.openxmlformats.org/officeDocument/2006/relationships/slideLayout" Target="../slideLayouts/slideLayout505.xml"/><Relationship Id="rId9" Type="http://schemas.openxmlformats.org/officeDocument/2006/relationships/slideLayout" Target="../slideLayouts/slideLayout510.xml"/><Relationship Id="rId14" Type="http://schemas.openxmlformats.org/officeDocument/2006/relationships/slideLayout" Target="../slideLayouts/slideLayout515.xml"/><Relationship Id="rId22" Type="http://schemas.openxmlformats.org/officeDocument/2006/relationships/slideLayout" Target="../slideLayouts/slideLayout523.xml"/><Relationship Id="rId27" Type="http://schemas.openxmlformats.org/officeDocument/2006/relationships/slideLayout" Target="../slideLayouts/slideLayout528.xml"/><Relationship Id="rId30" Type="http://schemas.openxmlformats.org/officeDocument/2006/relationships/slideLayout" Target="../slideLayouts/slideLayout531.xml"/><Relationship Id="rId35" Type="http://schemas.openxmlformats.org/officeDocument/2006/relationships/slideLayout" Target="../slideLayouts/slideLayout536.xml"/><Relationship Id="rId43" Type="http://schemas.openxmlformats.org/officeDocument/2006/relationships/slideLayout" Target="../slideLayouts/slideLayout544.xml"/><Relationship Id="rId48" Type="http://schemas.openxmlformats.org/officeDocument/2006/relationships/vmlDrawing" Target="../drawings/vmlDrawing56.vml"/><Relationship Id="rId8" Type="http://schemas.openxmlformats.org/officeDocument/2006/relationships/slideLayout" Target="../slideLayouts/slideLayout509.xml"/><Relationship Id="rId51" Type="http://schemas.openxmlformats.org/officeDocument/2006/relationships/image" Target="../media/image1.emf"/><Relationship Id="rId3" Type="http://schemas.openxmlformats.org/officeDocument/2006/relationships/slideLayout" Target="../slideLayouts/slideLayout504.xml"/><Relationship Id="rId12" Type="http://schemas.openxmlformats.org/officeDocument/2006/relationships/slideLayout" Target="../slideLayouts/slideLayout513.xml"/><Relationship Id="rId17" Type="http://schemas.openxmlformats.org/officeDocument/2006/relationships/slideLayout" Target="../slideLayouts/slideLayout518.xml"/><Relationship Id="rId25" Type="http://schemas.openxmlformats.org/officeDocument/2006/relationships/slideLayout" Target="../slideLayouts/slideLayout526.xml"/><Relationship Id="rId33" Type="http://schemas.openxmlformats.org/officeDocument/2006/relationships/slideLayout" Target="../slideLayouts/slideLayout534.xml"/><Relationship Id="rId38" Type="http://schemas.openxmlformats.org/officeDocument/2006/relationships/slideLayout" Target="../slideLayouts/slideLayout539.xml"/><Relationship Id="rId46" Type="http://schemas.openxmlformats.org/officeDocument/2006/relationships/slideLayout" Target="../slideLayouts/slideLayout547.xml"/><Relationship Id="rId20" Type="http://schemas.openxmlformats.org/officeDocument/2006/relationships/slideLayout" Target="../slideLayouts/slideLayout521.xml"/><Relationship Id="rId41" Type="http://schemas.openxmlformats.org/officeDocument/2006/relationships/slideLayout" Target="../slideLayouts/slideLayout542.xml"/><Relationship Id="rId1" Type="http://schemas.openxmlformats.org/officeDocument/2006/relationships/slideLayout" Target="../slideLayouts/slideLayout502.xml"/><Relationship Id="rId6" Type="http://schemas.openxmlformats.org/officeDocument/2006/relationships/slideLayout" Target="../slideLayouts/slideLayout50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theme" Target="../theme/theme2.xml"/><Relationship Id="rId50" Type="http://schemas.openxmlformats.org/officeDocument/2006/relationships/oleObject" Target="../embeddings/oleObject2.bin"/><Relationship Id="rId7" Type="http://schemas.openxmlformats.org/officeDocument/2006/relationships/slideLayout" Target="../slideLayouts/slideLayout5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9" Type="http://schemas.openxmlformats.org/officeDocument/2006/relationships/slideLayout" Target="../slideLayouts/slideLayout75.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49" Type="http://schemas.openxmlformats.org/officeDocument/2006/relationships/tags" Target="../tags/tag3.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52" Type="http://schemas.openxmlformats.org/officeDocument/2006/relationships/image" Target="../media/image2.emf"/><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48" Type="http://schemas.openxmlformats.org/officeDocument/2006/relationships/vmlDrawing" Target="../drawings/vmlDrawing2.vml"/><Relationship Id="rId8" Type="http://schemas.openxmlformats.org/officeDocument/2006/relationships/slideLayout" Target="../slideLayouts/slideLayout54.xml"/><Relationship Id="rId51" Type="http://schemas.openxmlformats.org/officeDocument/2006/relationships/image" Target="../media/image1.emf"/><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20" Type="http://schemas.openxmlformats.org/officeDocument/2006/relationships/slideLayout" Target="../slideLayouts/slideLayout66.xml"/><Relationship Id="rId41" Type="http://schemas.openxmlformats.org/officeDocument/2006/relationships/slideLayout" Target="../slideLayouts/slideLayout87.xml"/><Relationship Id="rId1" Type="http://schemas.openxmlformats.org/officeDocument/2006/relationships/slideLayout" Target="../slideLayouts/slideLayout47.xml"/><Relationship Id="rId6"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9" Type="http://schemas.openxmlformats.org/officeDocument/2006/relationships/slideLayout" Target="../slideLayouts/slideLayout131.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42" Type="http://schemas.openxmlformats.org/officeDocument/2006/relationships/slideLayout" Target="../slideLayouts/slideLayout134.xml"/><Relationship Id="rId47" Type="http://schemas.openxmlformats.org/officeDocument/2006/relationships/theme" Target="../theme/theme3.xml"/><Relationship Id="rId50" Type="http://schemas.openxmlformats.org/officeDocument/2006/relationships/oleObject" Target="../embeddings/oleObject3.bin"/><Relationship Id="rId7" Type="http://schemas.openxmlformats.org/officeDocument/2006/relationships/slideLayout" Target="../slideLayouts/slideLayout9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9" Type="http://schemas.openxmlformats.org/officeDocument/2006/relationships/slideLayout" Target="../slideLayouts/slideLayout121.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40" Type="http://schemas.openxmlformats.org/officeDocument/2006/relationships/slideLayout" Target="../slideLayouts/slideLayout132.xml"/><Relationship Id="rId45" Type="http://schemas.openxmlformats.org/officeDocument/2006/relationships/slideLayout" Target="../slideLayouts/slideLayout137.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49" Type="http://schemas.openxmlformats.org/officeDocument/2006/relationships/tags" Target="../tags/tag4.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4" Type="http://schemas.openxmlformats.org/officeDocument/2006/relationships/slideLayout" Target="../slideLayouts/slideLayout136.xml"/><Relationship Id="rId52" Type="http://schemas.openxmlformats.org/officeDocument/2006/relationships/image" Target="../media/image2.emf"/><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43" Type="http://schemas.openxmlformats.org/officeDocument/2006/relationships/slideLayout" Target="../slideLayouts/slideLayout135.xml"/><Relationship Id="rId48" Type="http://schemas.openxmlformats.org/officeDocument/2006/relationships/vmlDrawing" Target="../drawings/vmlDrawing3.vml"/><Relationship Id="rId8" Type="http://schemas.openxmlformats.org/officeDocument/2006/relationships/slideLayout" Target="../slideLayouts/slideLayout100.xml"/><Relationship Id="rId51" Type="http://schemas.openxmlformats.org/officeDocument/2006/relationships/image" Target="../media/image30.emf"/><Relationship Id="rId3" Type="http://schemas.openxmlformats.org/officeDocument/2006/relationships/slideLayout" Target="../slideLayouts/slideLayout95.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46" Type="http://schemas.openxmlformats.org/officeDocument/2006/relationships/slideLayout" Target="../slideLayouts/slideLayout138.xml"/><Relationship Id="rId20" Type="http://schemas.openxmlformats.org/officeDocument/2006/relationships/slideLayout" Target="../slideLayouts/slideLayout112.xml"/><Relationship Id="rId41" Type="http://schemas.openxmlformats.org/officeDocument/2006/relationships/slideLayout" Target="../slideLayouts/slideLayout133.xml"/><Relationship Id="rId1" Type="http://schemas.openxmlformats.org/officeDocument/2006/relationships/slideLayout" Target="../slideLayouts/slideLayout93.xml"/><Relationship Id="rId6" Type="http://schemas.openxmlformats.org/officeDocument/2006/relationships/slideLayout" Target="../slideLayouts/slideLayout9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slideLayout" Target="../slideLayouts/slideLayout164.xml"/><Relationship Id="rId39" Type="http://schemas.openxmlformats.org/officeDocument/2006/relationships/slideLayout" Target="../slideLayouts/slideLayout177.xml"/><Relationship Id="rId21" Type="http://schemas.openxmlformats.org/officeDocument/2006/relationships/slideLayout" Target="../slideLayouts/slideLayout159.xml"/><Relationship Id="rId34" Type="http://schemas.openxmlformats.org/officeDocument/2006/relationships/slideLayout" Target="../slideLayouts/slideLayout172.xml"/><Relationship Id="rId42" Type="http://schemas.openxmlformats.org/officeDocument/2006/relationships/slideLayout" Target="../slideLayouts/slideLayout180.xml"/><Relationship Id="rId47" Type="http://schemas.openxmlformats.org/officeDocument/2006/relationships/theme" Target="../theme/theme4.xml"/><Relationship Id="rId50" Type="http://schemas.openxmlformats.org/officeDocument/2006/relationships/oleObject" Target="../embeddings/oleObject50.bin"/><Relationship Id="rId7" Type="http://schemas.openxmlformats.org/officeDocument/2006/relationships/slideLayout" Target="../slideLayouts/slideLayout14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9" Type="http://schemas.openxmlformats.org/officeDocument/2006/relationships/slideLayout" Target="../slideLayouts/slideLayout167.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32" Type="http://schemas.openxmlformats.org/officeDocument/2006/relationships/slideLayout" Target="../slideLayouts/slideLayout170.xml"/><Relationship Id="rId37" Type="http://schemas.openxmlformats.org/officeDocument/2006/relationships/slideLayout" Target="../slideLayouts/slideLayout175.xml"/><Relationship Id="rId40" Type="http://schemas.openxmlformats.org/officeDocument/2006/relationships/slideLayout" Target="../slideLayouts/slideLayout178.xml"/><Relationship Id="rId45" Type="http://schemas.openxmlformats.org/officeDocument/2006/relationships/slideLayout" Target="../slideLayouts/slideLayout183.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slideLayout" Target="../slideLayouts/slideLayout166.xml"/><Relationship Id="rId36" Type="http://schemas.openxmlformats.org/officeDocument/2006/relationships/slideLayout" Target="../slideLayouts/slideLayout174.xml"/><Relationship Id="rId49" Type="http://schemas.openxmlformats.org/officeDocument/2006/relationships/tags" Target="../tags/tag51.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31" Type="http://schemas.openxmlformats.org/officeDocument/2006/relationships/slideLayout" Target="../slideLayouts/slideLayout169.xml"/><Relationship Id="rId44" Type="http://schemas.openxmlformats.org/officeDocument/2006/relationships/slideLayout" Target="../slideLayouts/slideLayout182.xml"/><Relationship Id="rId52" Type="http://schemas.openxmlformats.org/officeDocument/2006/relationships/image" Target="../media/image2.emf"/><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30" Type="http://schemas.openxmlformats.org/officeDocument/2006/relationships/slideLayout" Target="../slideLayouts/slideLayout168.xml"/><Relationship Id="rId35" Type="http://schemas.openxmlformats.org/officeDocument/2006/relationships/slideLayout" Target="../slideLayouts/slideLayout173.xml"/><Relationship Id="rId43" Type="http://schemas.openxmlformats.org/officeDocument/2006/relationships/slideLayout" Target="../slideLayouts/slideLayout181.xml"/><Relationship Id="rId48" Type="http://schemas.openxmlformats.org/officeDocument/2006/relationships/vmlDrawing" Target="../drawings/vmlDrawing50.vml"/><Relationship Id="rId8" Type="http://schemas.openxmlformats.org/officeDocument/2006/relationships/slideLayout" Target="../slideLayouts/slideLayout146.xml"/><Relationship Id="rId51" Type="http://schemas.openxmlformats.org/officeDocument/2006/relationships/image" Target="../media/image1.emf"/><Relationship Id="rId3" Type="http://schemas.openxmlformats.org/officeDocument/2006/relationships/slideLayout" Target="../slideLayouts/slideLayout141.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33" Type="http://schemas.openxmlformats.org/officeDocument/2006/relationships/slideLayout" Target="../slideLayouts/slideLayout171.xml"/><Relationship Id="rId38" Type="http://schemas.openxmlformats.org/officeDocument/2006/relationships/slideLayout" Target="../slideLayouts/slideLayout176.xml"/><Relationship Id="rId46" Type="http://schemas.openxmlformats.org/officeDocument/2006/relationships/slideLayout" Target="../slideLayouts/slideLayout184.xml"/><Relationship Id="rId20" Type="http://schemas.openxmlformats.org/officeDocument/2006/relationships/slideLayout" Target="../slideLayouts/slideLayout158.xml"/><Relationship Id="rId41" Type="http://schemas.openxmlformats.org/officeDocument/2006/relationships/slideLayout" Target="../slideLayouts/slideLayout179.xml"/><Relationship Id="rId1" Type="http://schemas.openxmlformats.org/officeDocument/2006/relationships/slideLayout" Target="../slideLayouts/slideLayout139.xml"/><Relationship Id="rId6" Type="http://schemas.openxmlformats.org/officeDocument/2006/relationships/slideLayout" Target="../slideLayouts/slideLayout14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9" Type="http://schemas.openxmlformats.org/officeDocument/2006/relationships/slideLayout" Target="../slideLayouts/slideLayout223.xml"/><Relationship Id="rId21" Type="http://schemas.openxmlformats.org/officeDocument/2006/relationships/slideLayout" Target="../slideLayouts/slideLayout205.xml"/><Relationship Id="rId34" Type="http://schemas.openxmlformats.org/officeDocument/2006/relationships/slideLayout" Target="../slideLayouts/slideLayout218.xml"/><Relationship Id="rId42" Type="http://schemas.openxmlformats.org/officeDocument/2006/relationships/slideLayout" Target="../slideLayouts/slideLayout226.xml"/><Relationship Id="rId47" Type="http://schemas.openxmlformats.org/officeDocument/2006/relationships/slideLayout" Target="../slideLayouts/slideLayout231.xml"/><Relationship Id="rId50" Type="http://schemas.openxmlformats.org/officeDocument/2006/relationships/tags" Target="../tags/tag52.xml"/><Relationship Id="rId7" Type="http://schemas.openxmlformats.org/officeDocument/2006/relationships/slideLayout" Target="../slideLayouts/slideLayout191.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9" Type="http://schemas.openxmlformats.org/officeDocument/2006/relationships/slideLayout" Target="../slideLayouts/slideLayout213.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32" Type="http://schemas.openxmlformats.org/officeDocument/2006/relationships/slideLayout" Target="../slideLayouts/slideLayout216.xml"/><Relationship Id="rId37" Type="http://schemas.openxmlformats.org/officeDocument/2006/relationships/slideLayout" Target="../slideLayouts/slideLayout221.xml"/><Relationship Id="rId40" Type="http://schemas.openxmlformats.org/officeDocument/2006/relationships/slideLayout" Target="../slideLayouts/slideLayout224.xml"/><Relationship Id="rId45" Type="http://schemas.openxmlformats.org/officeDocument/2006/relationships/slideLayout" Target="../slideLayouts/slideLayout229.xml"/><Relationship Id="rId53" Type="http://schemas.openxmlformats.org/officeDocument/2006/relationships/image" Target="../media/image2.emf"/><Relationship Id="rId5" Type="http://schemas.openxmlformats.org/officeDocument/2006/relationships/slideLayout" Target="../slideLayouts/slideLayout189.xm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31" Type="http://schemas.openxmlformats.org/officeDocument/2006/relationships/slideLayout" Target="../slideLayouts/slideLayout215.xml"/><Relationship Id="rId44" Type="http://schemas.openxmlformats.org/officeDocument/2006/relationships/slideLayout" Target="../slideLayouts/slideLayout228.xml"/><Relationship Id="rId52" Type="http://schemas.openxmlformats.org/officeDocument/2006/relationships/image" Target="../media/image1.emf"/><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slideLayout" Target="../slideLayouts/slideLayout214.xml"/><Relationship Id="rId35" Type="http://schemas.openxmlformats.org/officeDocument/2006/relationships/slideLayout" Target="../slideLayouts/slideLayout219.xml"/><Relationship Id="rId43" Type="http://schemas.openxmlformats.org/officeDocument/2006/relationships/slideLayout" Target="../slideLayouts/slideLayout227.xml"/><Relationship Id="rId48" Type="http://schemas.openxmlformats.org/officeDocument/2006/relationships/theme" Target="../theme/theme5.xml"/><Relationship Id="rId8" Type="http://schemas.openxmlformats.org/officeDocument/2006/relationships/slideLayout" Target="../slideLayouts/slideLayout192.xml"/><Relationship Id="rId51" Type="http://schemas.openxmlformats.org/officeDocument/2006/relationships/oleObject" Target="../embeddings/oleObject51.bin"/><Relationship Id="rId3" Type="http://schemas.openxmlformats.org/officeDocument/2006/relationships/slideLayout" Target="../slideLayouts/slideLayout187.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33" Type="http://schemas.openxmlformats.org/officeDocument/2006/relationships/slideLayout" Target="../slideLayouts/slideLayout217.xml"/><Relationship Id="rId38" Type="http://schemas.openxmlformats.org/officeDocument/2006/relationships/slideLayout" Target="../slideLayouts/slideLayout222.xml"/><Relationship Id="rId46" Type="http://schemas.openxmlformats.org/officeDocument/2006/relationships/slideLayout" Target="../slideLayouts/slideLayout230.xml"/><Relationship Id="rId20" Type="http://schemas.openxmlformats.org/officeDocument/2006/relationships/slideLayout" Target="../slideLayouts/slideLayout204.xml"/><Relationship Id="rId41" Type="http://schemas.openxmlformats.org/officeDocument/2006/relationships/slideLayout" Target="../slideLayouts/slideLayout225.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36" Type="http://schemas.openxmlformats.org/officeDocument/2006/relationships/slideLayout" Target="../slideLayouts/slideLayout220.xml"/><Relationship Id="rId49" Type="http://schemas.openxmlformats.org/officeDocument/2006/relationships/vmlDrawing" Target="../drawings/vmlDrawing51.v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44.xml"/><Relationship Id="rId18" Type="http://schemas.openxmlformats.org/officeDocument/2006/relationships/slideLayout" Target="../slideLayouts/slideLayout249.xml"/><Relationship Id="rId26" Type="http://schemas.openxmlformats.org/officeDocument/2006/relationships/slideLayout" Target="../slideLayouts/slideLayout257.xml"/><Relationship Id="rId39" Type="http://schemas.openxmlformats.org/officeDocument/2006/relationships/slideLayout" Target="../slideLayouts/slideLayout270.xml"/><Relationship Id="rId21" Type="http://schemas.openxmlformats.org/officeDocument/2006/relationships/slideLayout" Target="../slideLayouts/slideLayout252.xml"/><Relationship Id="rId34" Type="http://schemas.openxmlformats.org/officeDocument/2006/relationships/slideLayout" Target="../slideLayouts/slideLayout265.xml"/><Relationship Id="rId42" Type="http://schemas.openxmlformats.org/officeDocument/2006/relationships/slideLayout" Target="../slideLayouts/slideLayout273.xml"/><Relationship Id="rId47" Type="http://schemas.openxmlformats.org/officeDocument/2006/relationships/theme" Target="../theme/theme6.xml"/><Relationship Id="rId50" Type="http://schemas.openxmlformats.org/officeDocument/2006/relationships/oleObject" Target="../embeddings/oleObject52.bin"/><Relationship Id="rId7" Type="http://schemas.openxmlformats.org/officeDocument/2006/relationships/slideLayout" Target="../slideLayouts/slideLayout238.xml"/><Relationship Id="rId2" Type="http://schemas.openxmlformats.org/officeDocument/2006/relationships/slideLayout" Target="../slideLayouts/slideLayout233.xml"/><Relationship Id="rId16" Type="http://schemas.openxmlformats.org/officeDocument/2006/relationships/slideLayout" Target="../slideLayouts/slideLayout247.xml"/><Relationship Id="rId29" Type="http://schemas.openxmlformats.org/officeDocument/2006/relationships/slideLayout" Target="../slideLayouts/slideLayout260.xml"/><Relationship Id="rId11" Type="http://schemas.openxmlformats.org/officeDocument/2006/relationships/slideLayout" Target="../slideLayouts/slideLayout242.xml"/><Relationship Id="rId24" Type="http://schemas.openxmlformats.org/officeDocument/2006/relationships/slideLayout" Target="../slideLayouts/slideLayout255.xml"/><Relationship Id="rId32" Type="http://schemas.openxmlformats.org/officeDocument/2006/relationships/slideLayout" Target="../slideLayouts/slideLayout263.xml"/><Relationship Id="rId37" Type="http://schemas.openxmlformats.org/officeDocument/2006/relationships/slideLayout" Target="../slideLayouts/slideLayout268.xml"/><Relationship Id="rId40" Type="http://schemas.openxmlformats.org/officeDocument/2006/relationships/slideLayout" Target="../slideLayouts/slideLayout271.xml"/><Relationship Id="rId45" Type="http://schemas.openxmlformats.org/officeDocument/2006/relationships/slideLayout" Target="../slideLayouts/slideLayout276.xml"/><Relationship Id="rId5" Type="http://schemas.openxmlformats.org/officeDocument/2006/relationships/slideLayout" Target="../slideLayouts/slideLayout236.xml"/><Relationship Id="rId15" Type="http://schemas.openxmlformats.org/officeDocument/2006/relationships/slideLayout" Target="../slideLayouts/slideLayout246.xml"/><Relationship Id="rId23" Type="http://schemas.openxmlformats.org/officeDocument/2006/relationships/slideLayout" Target="../slideLayouts/slideLayout254.xml"/><Relationship Id="rId28" Type="http://schemas.openxmlformats.org/officeDocument/2006/relationships/slideLayout" Target="../slideLayouts/slideLayout259.xml"/><Relationship Id="rId36" Type="http://schemas.openxmlformats.org/officeDocument/2006/relationships/slideLayout" Target="../slideLayouts/slideLayout267.xml"/><Relationship Id="rId49" Type="http://schemas.openxmlformats.org/officeDocument/2006/relationships/tags" Target="../tags/tag53.xml"/><Relationship Id="rId10" Type="http://schemas.openxmlformats.org/officeDocument/2006/relationships/slideLayout" Target="../slideLayouts/slideLayout241.xml"/><Relationship Id="rId19" Type="http://schemas.openxmlformats.org/officeDocument/2006/relationships/slideLayout" Target="../slideLayouts/slideLayout250.xml"/><Relationship Id="rId31" Type="http://schemas.openxmlformats.org/officeDocument/2006/relationships/slideLayout" Target="../slideLayouts/slideLayout262.xml"/><Relationship Id="rId44" Type="http://schemas.openxmlformats.org/officeDocument/2006/relationships/slideLayout" Target="../slideLayouts/slideLayout275.xml"/><Relationship Id="rId52" Type="http://schemas.openxmlformats.org/officeDocument/2006/relationships/image" Target="../media/image2.emf"/><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 Id="rId22" Type="http://schemas.openxmlformats.org/officeDocument/2006/relationships/slideLayout" Target="../slideLayouts/slideLayout253.xml"/><Relationship Id="rId27" Type="http://schemas.openxmlformats.org/officeDocument/2006/relationships/slideLayout" Target="../slideLayouts/slideLayout258.xml"/><Relationship Id="rId30" Type="http://schemas.openxmlformats.org/officeDocument/2006/relationships/slideLayout" Target="../slideLayouts/slideLayout261.xml"/><Relationship Id="rId35" Type="http://schemas.openxmlformats.org/officeDocument/2006/relationships/slideLayout" Target="../slideLayouts/slideLayout266.xml"/><Relationship Id="rId43" Type="http://schemas.openxmlformats.org/officeDocument/2006/relationships/slideLayout" Target="../slideLayouts/slideLayout274.xml"/><Relationship Id="rId48" Type="http://schemas.openxmlformats.org/officeDocument/2006/relationships/vmlDrawing" Target="../drawings/vmlDrawing52.vml"/><Relationship Id="rId8" Type="http://schemas.openxmlformats.org/officeDocument/2006/relationships/slideLayout" Target="../slideLayouts/slideLayout239.xml"/><Relationship Id="rId51" Type="http://schemas.openxmlformats.org/officeDocument/2006/relationships/image" Target="../media/image31.emf"/><Relationship Id="rId3" Type="http://schemas.openxmlformats.org/officeDocument/2006/relationships/slideLayout" Target="../slideLayouts/slideLayout234.xml"/><Relationship Id="rId12" Type="http://schemas.openxmlformats.org/officeDocument/2006/relationships/slideLayout" Target="../slideLayouts/slideLayout243.xml"/><Relationship Id="rId17" Type="http://schemas.openxmlformats.org/officeDocument/2006/relationships/slideLayout" Target="../slideLayouts/slideLayout248.xml"/><Relationship Id="rId25" Type="http://schemas.openxmlformats.org/officeDocument/2006/relationships/slideLayout" Target="../slideLayouts/slideLayout256.xml"/><Relationship Id="rId33" Type="http://schemas.openxmlformats.org/officeDocument/2006/relationships/slideLayout" Target="../slideLayouts/slideLayout264.xml"/><Relationship Id="rId38" Type="http://schemas.openxmlformats.org/officeDocument/2006/relationships/slideLayout" Target="../slideLayouts/slideLayout269.xml"/><Relationship Id="rId46" Type="http://schemas.openxmlformats.org/officeDocument/2006/relationships/slideLayout" Target="../slideLayouts/slideLayout277.xml"/><Relationship Id="rId20" Type="http://schemas.openxmlformats.org/officeDocument/2006/relationships/slideLayout" Target="../slideLayouts/slideLayout251.xml"/><Relationship Id="rId41" Type="http://schemas.openxmlformats.org/officeDocument/2006/relationships/slideLayout" Target="../slideLayouts/slideLayout272.xml"/><Relationship Id="rId1" Type="http://schemas.openxmlformats.org/officeDocument/2006/relationships/slideLayout" Target="../slideLayouts/slideLayout232.xml"/><Relationship Id="rId6" Type="http://schemas.openxmlformats.org/officeDocument/2006/relationships/slideLayout" Target="../slideLayouts/slideLayout23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90.xml"/><Relationship Id="rId18" Type="http://schemas.openxmlformats.org/officeDocument/2006/relationships/slideLayout" Target="../slideLayouts/slideLayout295.xml"/><Relationship Id="rId26" Type="http://schemas.openxmlformats.org/officeDocument/2006/relationships/slideLayout" Target="../slideLayouts/slideLayout303.xml"/><Relationship Id="rId39" Type="http://schemas.openxmlformats.org/officeDocument/2006/relationships/slideLayout" Target="../slideLayouts/slideLayout316.xml"/><Relationship Id="rId21" Type="http://schemas.openxmlformats.org/officeDocument/2006/relationships/slideLayout" Target="../slideLayouts/slideLayout298.xml"/><Relationship Id="rId34" Type="http://schemas.openxmlformats.org/officeDocument/2006/relationships/slideLayout" Target="../slideLayouts/slideLayout311.xml"/><Relationship Id="rId42" Type="http://schemas.openxmlformats.org/officeDocument/2006/relationships/slideLayout" Target="../slideLayouts/slideLayout319.xml"/><Relationship Id="rId47" Type="http://schemas.openxmlformats.org/officeDocument/2006/relationships/theme" Target="../theme/theme7.xml"/><Relationship Id="rId50" Type="http://schemas.openxmlformats.org/officeDocument/2006/relationships/oleObject" Target="../embeddings/oleObject53.bin"/><Relationship Id="rId7" Type="http://schemas.openxmlformats.org/officeDocument/2006/relationships/slideLayout" Target="../slideLayouts/slideLayout284.xml"/><Relationship Id="rId2" Type="http://schemas.openxmlformats.org/officeDocument/2006/relationships/slideLayout" Target="../slideLayouts/slideLayout279.xml"/><Relationship Id="rId16" Type="http://schemas.openxmlformats.org/officeDocument/2006/relationships/slideLayout" Target="../slideLayouts/slideLayout293.xml"/><Relationship Id="rId29" Type="http://schemas.openxmlformats.org/officeDocument/2006/relationships/slideLayout" Target="../slideLayouts/slideLayout306.xml"/><Relationship Id="rId11" Type="http://schemas.openxmlformats.org/officeDocument/2006/relationships/slideLayout" Target="../slideLayouts/slideLayout288.xml"/><Relationship Id="rId24" Type="http://schemas.openxmlformats.org/officeDocument/2006/relationships/slideLayout" Target="../slideLayouts/slideLayout301.xml"/><Relationship Id="rId32" Type="http://schemas.openxmlformats.org/officeDocument/2006/relationships/slideLayout" Target="../slideLayouts/slideLayout309.xml"/><Relationship Id="rId37" Type="http://schemas.openxmlformats.org/officeDocument/2006/relationships/slideLayout" Target="../slideLayouts/slideLayout314.xml"/><Relationship Id="rId40" Type="http://schemas.openxmlformats.org/officeDocument/2006/relationships/slideLayout" Target="../slideLayouts/slideLayout317.xml"/><Relationship Id="rId45" Type="http://schemas.openxmlformats.org/officeDocument/2006/relationships/slideLayout" Target="../slideLayouts/slideLayout322.xml"/><Relationship Id="rId5" Type="http://schemas.openxmlformats.org/officeDocument/2006/relationships/slideLayout" Target="../slideLayouts/slideLayout282.xml"/><Relationship Id="rId15" Type="http://schemas.openxmlformats.org/officeDocument/2006/relationships/slideLayout" Target="../slideLayouts/slideLayout292.xml"/><Relationship Id="rId23" Type="http://schemas.openxmlformats.org/officeDocument/2006/relationships/slideLayout" Target="../slideLayouts/slideLayout300.xml"/><Relationship Id="rId28" Type="http://schemas.openxmlformats.org/officeDocument/2006/relationships/slideLayout" Target="../slideLayouts/slideLayout305.xml"/><Relationship Id="rId36" Type="http://schemas.openxmlformats.org/officeDocument/2006/relationships/slideLayout" Target="../slideLayouts/slideLayout313.xml"/><Relationship Id="rId49" Type="http://schemas.openxmlformats.org/officeDocument/2006/relationships/tags" Target="../tags/tag54.xml"/><Relationship Id="rId10" Type="http://schemas.openxmlformats.org/officeDocument/2006/relationships/slideLayout" Target="../slideLayouts/slideLayout287.xml"/><Relationship Id="rId19" Type="http://schemas.openxmlformats.org/officeDocument/2006/relationships/slideLayout" Target="../slideLayouts/slideLayout296.xml"/><Relationship Id="rId31" Type="http://schemas.openxmlformats.org/officeDocument/2006/relationships/slideLayout" Target="../slideLayouts/slideLayout308.xml"/><Relationship Id="rId44" Type="http://schemas.openxmlformats.org/officeDocument/2006/relationships/slideLayout" Target="../slideLayouts/slideLayout321.xml"/><Relationship Id="rId52" Type="http://schemas.openxmlformats.org/officeDocument/2006/relationships/image" Target="../media/image2.emf"/><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slideLayout" Target="../slideLayouts/slideLayout291.xml"/><Relationship Id="rId22" Type="http://schemas.openxmlformats.org/officeDocument/2006/relationships/slideLayout" Target="../slideLayouts/slideLayout299.xml"/><Relationship Id="rId27" Type="http://schemas.openxmlformats.org/officeDocument/2006/relationships/slideLayout" Target="../slideLayouts/slideLayout304.xml"/><Relationship Id="rId30" Type="http://schemas.openxmlformats.org/officeDocument/2006/relationships/slideLayout" Target="../slideLayouts/slideLayout307.xml"/><Relationship Id="rId35" Type="http://schemas.openxmlformats.org/officeDocument/2006/relationships/slideLayout" Target="../slideLayouts/slideLayout312.xml"/><Relationship Id="rId43" Type="http://schemas.openxmlformats.org/officeDocument/2006/relationships/slideLayout" Target="../slideLayouts/slideLayout320.xml"/><Relationship Id="rId48" Type="http://schemas.openxmlformats.org/officeDocument/2006/relationships/vmlDrawing" Target="../drawings/vmlDrawing53.vml"/><Relationship Id="rId8" Type="http://schemas.openxmlformats.org/officeDocument/2006/relationships/slideLayout" Target="../slideLayouts/slideLayout285.xml"/><Relationship Id="rId51" Type="http://schemas.openxmlformats.org/officeDocument/2006/relationships/image" Target="../media/image1.emf"/><Relationship Id="rId3" Type="http://schemas.openxmlformats.org/officeDocument/2006/relationships/slideLayout" Target="../slideLayouts/slideLayout280.xml"/><Relationship Id="rId12" Type="http://schemas.openxmlformats.org/officeDocument/2006/relationships/slideLayout" Target="../slideLayouts/slideLayout289.xml"/><Relationship Id="rId17" Type="http://schemas.openxmlformats.org/officeDocument/2006/relationships/slideLayout" Target="../slideLayouts/slideLayout294.xml"/><Relationship Id="rId25" Type="http://schemas.openxmlformats.org/officeDocument/2006/relationships/slideLayout" Target="../slideLayouts/slideLayout302.xml"/><Relationship Id="rId33" Type="http://schemas.openxmlformats.org/officeDocument/2006/relationships/slideLayout" Target="../slideLayouts/slideLayout310.xml"/><Relationship Id="rId38" Type="http://schemas.openxmlformats.org/officeDocument/2006/relationships/slideLayout" Target="../slideLayouts/slideLayout315.xml"/><Relationship Id="rId46" Type="http://schemas.openxmlformats.org/officeDocument/2006/relationships/slideLayout" Target="../slideLayouts/slideLayout323.xml"/><Relationship Id="rId20" Type="http://schemas.openxmlformats.org/officeDocument/2006/relationships/slideLayout" Target="../slideLayouts/slideLayout297.xml"/><Relationship Id="rId41" Type="http://schemas.openxmlformats.org/officeDocument/2006/relationships/slideLayout" Target="../slideLayouts/slideLayout318.xml"/><Relationship Id="rId1" Type="http://schemas.openxmlformats.org/officeDocument/2006/relationships/slideLayout" Target="../slideLayouts/slideLayout278.xml"/><Relationship Id="rId6" Type="http://schemas.openxmlformats.org/officeDocument/2006/relationships/slideLayout" Target="../slideLayouts/slideLayout283.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36.xml"/><Relationship Id="rId18" Type="http://schemas.openxmlformats.org/officeDocument/2006/relationships/slideLayout" Target="../slideLayouts/slideLayout341.xml"/><Relationship Id="rId26" Type="http://schemas.openxmlformats.org/officeDocument/2006/relationships/slideLayout" Target="../slideLayouts/slideLayout349.xml"/><Relationship Id="rId39" Type="http://schemas.openxmlformats.org/officeDocument/2006/relationships/slideLayout" Target="../slideLayouts/slideLayout362.xml"/><Relationship Id="rId21" Type="http://schemas.openxmlformats.org/officeDocument/2006/relationships/slideLayout" Target="../slideLayouts/slideLayout344.xml"/><Relationship Id="rId34" Type="http://schemas.openxmlformats.org/officeDocument/2006/relationships/slideLayout" Target="../slideLayouts/slideLayout357.xml"/><Relationship Id="rId42" Type="http://schemas.openxmlformats.org/officeDocument/2006/relationships/slideLayout" Target="../slideLayouts/slideLayout365.xml"/><Relationship Id="rId47" Type="http://schemas.openxmlformats.org/officeDocument/2006/relationships/theme" Target="../theme/theme8.xml"/><Relationship Id="rId7" Type="http://schemas.openxmlformats.org/officeDocument/2006/relationships/slideLayout" Target="../slideLayouts/slideLayout330.xml"/><Relationship Id="rId2" Type="http://schemas.openxmlformats.org/officeDocument/2006/relationships/slideLayout" Target="../slideLayouts/slideLayout325.xml"/><Relationship Id="rId16" Type="http://schemas.openxmlformats.org/officeDocument/2006/relationships/slideLayout" Target="../slideLayouts/slideLayout339.xml"/><Relationship Id="rId29" Type="http://schemas.openxmlformats.org/officeDocument/2006/relationships/slideLayout" Target="../slideLayouts/slideLayout352.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24" Type="http://schemas.openxmlformats.org/officeDocument/2006/relationships/slideLayout" Target="../slideLayouts/slideLayout347.xml"/><Relationship Id="rId32" Type="http://schemas.openxmlformats.org/officeDocument/2006/relationships/slideLayout" Target="../slideLayouts/slideLayout355.xml"/><Relationship Id="rId37" Type="http://schemas.openxmlformats.org/officeDocument/2006/relationships/slideLayout" Target="../slideLayouts/slideLayout360.xml"/><Relationship Id="rId40" Type="http://schemas.openxmlformats.org/officeDocument/2006/relationships/slideLayout" Target="../slideLayouts/slideLayout363.xml"/><Relationship Id="rId45" Type="http://schemas.openxmlformats.org/officeDocument/2006/relationships/slideLayout" Target="../slideLayouts/slideLayout368.xml"/><Relationship Id="rId5" Type="http://schemas.openxmlformats.org/officeDocument/2006/relationships/slideLayout" Target="../slideLayouts/slideLayout328.xml"/><Relationship Id="rId15" Type="http://schemas.openxmlformats.org/officeDocument/2006/relationships/slideLayout" Target="../slideLayouts/slideLayout338.xml"/><Relationship Id="rId23" Type="http://schemas.openxmlformats.org/officeDocument/2006/relationships/slideLayout" Target="../slideLayouts/slideLayout346.xml"/><Relationship Id="rId28" Type="http://schemas.openxmlformats.org/officeDocument/2006/relationships/slideLayout" Target="../slideLayouts/slideLayout351.xml"/><Relationship Id="rId36" Type="http://schemas.openxmlformats.org/officeDocument/2006/relationships/slideLayout" Target="../slideLayouts/slideLayout359.xml"/><Relationship Id="rId10" Type="http://schemas.openxmlformats.org/officeDocument/2006/relationships/slideLayout" Target="../slideLayouts/slideLayout333.xml"/><Relationship Id="rId19" Type="http://schemas.openxmlformats.org/officeDocument/2006/relationships/slideLayout" Target="../slideLayouts/slideLayout342.xml"/><Relationship Id="rId31" Type="http://schemas.openxmlformats.org/officeDocument/2006/relationships/slideLayout" Target="../slideLayouts/slideLayout354.xml"/><Relationship Id="rId44" Type="http://schemas.openxmlformats.org/officeDocument/2006/relationships/slideLayout" Target="../slideLayouts/slideLayout367.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slideLayout" Target="../slideLayouts/slideLayout337.xml"/><Relationship Id="rId22" Type="http://schemas.openxmlformats.org/officeDocument/2006/relationships/slideLayout" Target="../slideLayouts/slideLayout345.xml"/><Relationship Id="rId27" Type="http://schemas.openxmlformats.org/officeDocument/2006/relationships/slideLayout" Target="../slideLayouts/slideLayout350.xml"/><Relationship Id="rId30" Type="http://schemas.openxmlformats.org/officeDocument/2006/relationships/slideLayout" Target="../slideLayouts/slideLayout353.xml"/><Relationship Id="rId35" Type="http://schemas.openxmlformats.org/officeDocument/2006/relationships/slideLayout" Target="../slideLayouts/slideLayout358.xml"/><Relationship Id="rId43" Type="http://schemas.openxmlformats.org/officeDocument/2006/relationships/slideLayout" Target="../slideLayouts/slideLayout366.xml"/><Relationship Id="rId48" Type="http://schemas.openxmlformats.org/officeDocument/2006/relationships/image" Target="../media/image2.emf"/><Relationship Id="rId8" Type="http://schemas.openxmlformats.org/officeDocument/2006/relationships/slideLayout" Target="../slideLayouts/slideLayout331.xml"/><Relationship Id="rId3" Type="http://schemas.openxmlformats.org/officeDocument/2006/relationships/slideLayout" Target="../slideLayouts/slideLayout326.xml"/><Relationship Id="rId12" Type="http://schemas.openxmlformats.org/officeDocument/2006/relationships/slideLayout" Target="../slideLayouts/slideLayout335.xml"/><Relationship Id="rId17" Type="http://schemas.openxmlformats.org/officeDocument/2006/relationships/slideLayout" Target="../slideLayouts/slideLayout340.xml"/><Relationship Id="rId25" Type="http://schemas.openxmlformats.org/officeDocument/2006/relationships/slideLayout" Target="../slideLayouts/slideLayout348.xml"/><Relationship Id="rId33" Type="http://schemas.openxmlformats.org/officeDocument/2006/relationships/slideLayout" Target="../slideLayouts/slideLayout356.xml"/><Relationship Id="rId38" Type="http://schemas.openxmlformats.org/officeDocument/2006/relationships/slideLayout" Target="../slideLayouts/slideLayout361.xml"/><Relationship Id="rId46" Type="http://schemas.openxmlformats.org/officeDocument/2006/relationships/slideLayout" Target="../slideLayouts/slideLayout369.xml"/><Relationship Id="rId20" Type="http://schemas.openxmlformats.org/officeDocument/2006/relationships/slideLayout" Target="../slideLayouts/slideLayout343.xml"/><Relationship Id="rId41" Type="http://schemas.openxmlformats.org/officeDocument/2006/relationships/slideLayout" Target="../slideLayouts/slideLayout364.xml"/></Relationships>
</file>

<file path=ppt/slideMasters/_rels/slideMaster9.xml.rels><?xml version="1.0" encoding="UTF-8" standalone="yes"?>
<Relationships xmlns="http://schemas.openxmlformats.org/package/2006/relationships"><Relationship Id="rId26" Type="http://schemas.openxmlformats.org/officeDocument/2006/relationships/slideLayout" Target="../slideLayouts/slideLayout395.xml"/><Relationship Id="rId21" Type="http://schemas.openxmlformats.org/officeDocument/2006/relationships/slideLayout" Target="../slideLayouts/slideLayout390.xml"/><Relationship Id="rId42" Type="http://schemas.openxmlformats.org/officeDocument/2006/relationships/vmlDrawing" Target="../drawings/vmlDrawing54.vml"/><Relationship Id="rId47" Type="http://schemas.openxmlformats.org/officeDocument/2006/relationships/tags" Target="../tags/tag59.xml"/><Relationship Id="rId63" Type="http://schemas.openxmlformats.org/officeDocument/2006/relationships/tags" Target="../tags/tag75.xml"/><Relationship Id="rId68" Type="http://schemas.openxmlformats.org/officeDocument/2006/relationships/image" Target="../media/image32.emf"/><Relationship Id="rId7" Type="http://schemas.openxmlformats.org/officeDocument/2006/relationships/slideLayout" Target="../slideLayouts/slideLayout376.xml"/><Relationship Id="rId2" Type="http://schemas.openxmlformats.org/officeDocument/2006/relationships/slideLayout" Target="../slideLayouts/slideLayout371.xml"/><Relationship Id="rId16" Type="http://schemas.openxmlformats.org/officeDocument/2006/relationships/slideLayout" Target="../slideLayouts/slideLayout385.xml"/><Relationship Id="rId29" Type="http://schemas.openxmlformats.org/officeDocument/2006/relationships/slideLayout" Target="../slideLayouts/slideLayout398.xml"/><Relationship Id="rId11" Type="http://schemas.openxmlformats.org/officeDocument/2006/relationships/slideLayout" Target="../slideLayouts/slideLayout380.xml"/><Relationship Id="rId24" Type="http://schemas.openxmlformats.org/officeDocument/2006/relationships/slideLayout" Target="../slideLayouts/slideLayout393.xml"/><Relationship Id="rId32" Type="http://schemas.openxmlformats.org/officeDocument/2006/relationships/slideLayout" Target="../slideLayouts/slideLayout401.xml"/><Relationship Id="rId37" Type="http://schemas.openxmlformats.org/officeDocument/2006/relationships/slideLayout" Target="../slideLayouts/slideLayout406.xml"/><Relationship Id="rId40" Type="http://schemas.openxmlformats.org/officeDocument/2006/relationships/slideLayout" Target="../slideLayouts/slideLayout409.xml"/><Relationship Id="rId45" Type="http://schemas.openxmlformats.org/officeDocument/2006/relationships/tags" Target="../tags/tag57.xml"/><Relationship Id="rId53" Type="http://schemas.openxmlformats.org/officeDocument/2006/relationships/tags" Target="../tags/tag65.xml"/><Relationship Id="rId58" Type="http://schemas.openxmlformats.org/officeDocument/2006/relationships/tags" Target="../tags/tag70.xml"/><Relationship Id="rId66" Type="http://schemas.openxmlformats.org/officeDocument/2006/relationships/tags" Target="../tags/tag78.xml"/><Relationship Id="rId5" Type="http://schemas.openxmlformats.org/officeDocument/2006/relationships/slideLayout" Target="../slideLayouts/slideLayout374.xml"/><Relationship Id="rId61" Type="http://schemas.openxmlformats.org/officeDocument/2006/relationships/tags" Target="../tags/tag73.xml"/><Relationship Id="rId19" Type="http://schemas.openxmlformats.org/officeDocument/2006/relationships/slideLayout" Target="../slideLayouts/slideLayout388.xml"/><Relationship Id="rId14" Type="http://schemas.openxmlformats.org/officeDocument/2006/relationships/slideLayout" Target="../slideLayouts/slideLayout383.xml"/><Relationship Id="rId22" Type="http://schemas.openxmlformats.org/officeDocument/2006/relationships/slideLayout" Target="../slideLayouts/slideLayout391.xml"/><Relationship Id="rId27" Type="http://schemas.openxmlformats.org/officeDocument/2006/relationships/slideLayout" Target="../slideLayouts/slideLayout396.xml"/><Relationship Id="rId30" Type="http://schemas.openxmlformats.org/officeDocument/2006/relationships/slideLayout" Target="../slideLayouts/slideLayout399.xml"/><Relationship Id="rId35" Type="http://schemas.openxmlformats.org/officeDocument/2006/relationships/slideLayout" Target="../slideLayouts/slideLayout404.xml"/><Relationship Id="rId43" Type="http://schemas.openxmlformats.org/officeDocument/2006/relationships/tags" Target="../tags/tag55.xml"/><Relationship Id="rId48" Type="http://schemas.openxmlformats.org/officeDocument/2006/relationships/tags" Target="../tags/tag60.xml"/><Relationship Id="rId56" Type="http://schemas.openxmlformats.org/officeDocument/2006/relationships/tags" Target="../tags/tag68.xml"/><Relationship Id="rId64" Type="http://schemas.openxmlformats.org/officeDocument/2006/relationships/tags" Target="../tags/tag76.xml"/><Relationship Id="rId69" Type="http://schemas.openxmlformats.org/officeDocument/2006/relationships/image" Target="../media/image33.png"/><Relationship Id="rId8" Type="http://schemas.openxmlformats.org/officeDocument/2006/relationships/slideLayout" Target="../slideLayouts/slideLayout377.xml"/><Relationship Id="rId51" Type="http://schemas.openxmlformats.org/officeDocument/2006/relationships/tags" Target="../tags/tag63.xml"/><Relationship Id="rId3" Type="http://schemas.openxmlformats.org/officeDocument/2006/relationships/slideLayout" Target="../slideLayouts/slideLayout372.xml"/><Relationship Id="rId12" Type="http://schemas.openxmlformats.org/officeDocument/2006/relationships/slideLayout" Target="../slideLayouts/slideLayout381.xml"/><Relationship Id="rId17" Type="http://schemas.openxmlformats.org/officeDocument/2006/relationships/slideLayout" Target="../slideLayouts/slideLayout386.xml"/><Relationship Id="rId25" Type="http://schemas.openxmlformats.org/officeDocument/2006/relationships/slideLayout" Target="../slideLayouts/slideLayout394.xml"/><Relationship Id="rId33" Type="http://schemas.openxmlformats.org/officeDocument/2006/relationships/slideLayout" Target="../slideLayouts/slideLayout402.xml"/><Relationship Id="rId38" Type="http://schemas.openxmlformats.org/officeDocument/2006/relationships/slideLayout" Target="../slideLayouts/slideLayout407.xml"/><Relationship Id="rId46" Type="http://schemas.openxmlformats.org/officeDocument/2006/relationships/tags" Target="../tags/tag58.xml"/><Relationship Id="rId59" Type="http://schemas.openxmlformats.org/officeDocument/2006/relationships/tags" Target="../tags/tag71.xml"/><Relationship Id="rId67" Type="http://schemas.openxmlformats.org/officeDocument/2006/relationships/oleObject" Target="../embeddings/oleObject54.bin"/><Relationship Id="rId20" Type="http://schemas.openxmlformats.org/officeDocument/2006/relationships/slideLayout" Target="../slideLayouts/slideLayout389.xml"/><Relationship Id="rId41" Type="http://schemas.openxmlformats.org/officeDocument/2006/relationships/theme" Target="../theme/theme9.xml"/><Relationship Id="rId54" Type="http://schemas.openxmlformats.org/officeDocument/2006/relationships/tags" Target="../tags/tag66.xml"/><Relationship Id="rId62" Type="http://schemas.openxmlformats.org/officeDocument/2006/relationships/tags" Target="../tags/tag74.xml"/><Relationship Id="rId70" Type="http://schemas.openxmlformats.org/officeDocument/2006/relationships/image" Target="../media/image34.svg"/><Relationship Id="rId1" Type="http://schemas.openxmlformats.org/officeDocument/2006/relationships/slideLayout" Target="../slideLayouts/slideLayout370.xml"/><Relationship Id="rId6" Type="http://schemas.openxmlformats.org/officeDocument/2006/relationships/slideLayout" Target="../slideLayouts/slideLayout375.xml"/><Relationship Id="rId15" Type="http://schemas.openxmlformats.org/officeDocument/2006/relationships/slideLayout" Target="../slideLayouts/slideLayout384.xml"/><Relationship Id="rId23" Type="http://schemas.openxmlformats.org/officeDocument/2006/relationships/slideLayout" Target="../slideLayouts/slideLayout392.xml"/><Relationship Id="rId28" Type="http://schemas.openxmlformats.org/officeDocument/2006/relationships/slideLayout" Target="../slideLayouts/slideLayout397.xml"/><Relationship Id="rId36" Type="http://schemas.openxmlformats.org/officeDocument/2006/relationships/slideLayout" Target="../slideLayouts/slideLayout405.xml"/><Relationship Id="rId49" Type="http://schemas.openxmlformats.org/officeDocument/2006/relationships/tags" Target="../tags/tag61.xml"/><Relationship Id="rId57" Type="http://schemas.openxmlformats.org/officeDocument/2006/relationships/tags" Target="../tags/tag69.xml"/><Relationship Id="rId10" Type="http://schemas.openxmlformats.org/officeDocument/2006/relationships/slideLayout" Target="../slideLayouts/slideLayout379.xml"/><Relationship Id="rId31" Type="http://schemas.openxmlformats.org/officeDocument/2006/relationships/slideLayout" Target="../slideLayouts/slideLayout400.xml"/><Relationship Id="rId44" Type="http://schemas.openxmlformats.org/officeDocument/2006/relationships/tags" Target="../tags/tag56.xml"/><Relationship Id="rId52" Type="http://schemas.openxmlformats.org/officeDocument/2006/relationships/tags" Target="../tags/tag64.xml"/><Relationship Id="rId60" Type="http://schemas.openxmlformats.org/officeDocument/2006/relationships/tags" Target="../tags/tag72.xml"/><Relationship Id="rId65" Type="http://schemas.openxmlformats.org/officeDocument/2006/relationships/tags" Target="../tags/tag77.xml"/><Relationship Id="rId4" Type="http://schemas.openxmlformats.org/officeDocument/2006/relationships/slideLayout" Target="../slideLayouts/slideLayout373.xml"/><Relationship Id="rId9" Type="http://schemas.openxmlformats.org/officeDocument/2006/relationships/slideLayout" Target="../slideLayouts/slideLayout378.xml"/><Relationship Id="rId13" Type="http://schemas.openxmlformats.org/officeDocument/2006/relationships/slideLayout" Target="../slideLayouts/slideLayout382.xml"/><Relationship Id="rId18" Type="http://schemas.openxmlformats.org/officeDocument/2006/relationships/slideLayout" Target="../slideLayouts/slideLayout387.xml"/><Relationship Id="rId39" Type="http://schemas.openxmlformats.org/officeDocument/2006/relationships/slideLayout" Target="../slideLayouts/slideLayout408.xml"/><Relationship Id="rId34" Type="http://schemas.openxmlformats.org/officeDocument/2006/relationships/slideLayout" Target="../slideLayouts/slideLayout403.xml"/><Relationship Id="rId50" Type="http://schemas.openxmlformats.org/officeDocument/2006/relationships/tags" Target="../tags/tag62.xml"/><Relationship Id="rId55" Type="http://schemas.openxmlformats.org/officeDocument/2006/relationships/tags" Target="../tags/tag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5AD40F1-43D8-4BBA-97D2-B162D77C8374}"/>
              </a:ext>
            </a:extLst>
          </p:cNvPr>
          <p:cNvGraphicFramePr>
            <a:graphicFrameLocks noChangeAspect="1"/>
          </p:cNvGraphicFramePr>
          <p:nvPr userDrawn="1">
            <p:custDataLst>
              <p:tags r:id="rId49"/>
            </p:custDataLst>
            <p:extLst>
              <p:ext uri="{D42A27DB-BD31-4B8C-83A1-F6EECF244321}">
                <p14:modId xmlns:p14="http://schemas.microsoft.com/office/powerpoint/2010/main" val="284911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50" imgW="395" imgH="394" progId="TCLayout.ActiveDocument.1">
                  <p:embed/>
                </p:oleObj>
              </mc:Choice>
              <mc:Fallback>
                <p:oleObj name="think-cell Slide" r:id="rId50" imgW="395" imgH="394" progId="TCLayout.ActiveDocument.1">
                  <p:embed/>
                  <p:pic>
                    <p:nvPicPr>
                      <p:cNvPr id="9" name="Object 8" hidden="1">
                        <a:extLst>
                          <a:ext uri="{FF2B5EF4-FFF2-40B4-BE49-F238E27FC236}">
                            <a16:creationId xmlns:a16="http://schemas.microsoft.com/office/drawing/2014/main" id="{25AD40F1-43D8-4BBA-97D2-B162D77C8374}"/>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66738" y="491395"/>
            <a:ext cx="10483200" cy="959717"/>
          </a:xfrm>
          <a:prstGeom prst="rect">
            <a:avLst/>
          </a:prstGeom>
        </p:spPr>
        <p:txBody>
          <a:bodyPr vert="horz" lIns="0" tIns="0" rIns="0" bIns="0" rtlCol="0" anchor="t" anchorCtr="0">
            <a:noAutofit/>
          </a:bodyPr>
          <a:lstStyle/>
          <a:p>
            <a:r>
              <a:rPr lang="da-DK"/>
              <a:t>Klik for at redigere i master</a:t>
            </a:r>
            <a:endParaRPr lang="en-GB"/>
          </a:p>
        </p:txBody>
      </p:sp>
      <p:sp>
        <p:nvSpPr>
          <p:cNvPr id="3" name="Text Placeholder 2"/>
          <p:cNvSpPr>
            <a:spLocks noGrp="1"/>
          </p:cNvSpPr>
          <p:nvPr>
            <p:ph type="body" idx="1"/>
          </p:nvPr>
        </p:nvSpPr>
        <p:spPr>
          <a:xfrm>
            <a:off x="566738" y="1657804"/>
            <a:ext cx="6263553" cy="462733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_DateCustomA"/>
          <p:cNvSpPr>
            <a:spLocks noGrp="1"/>
          </p:cNvSpPr>
          <p:nvPr>
            <p:ph type="dt" sz="half" idx="2"/>
          </p:nvPr>
        </p:nvSpPr>
        <p:spPr>
          <a:xfrm>
            <a:off x="10541001" y="6443249"/>
            <a:ext cx="947336"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5" name="FLD_PresentationTitle"/>
          <p:cNvSpPr>
            <a:spLocks noGrp="1"/>
          </p:cNvSpPr>
          <p:nvPr>
            <p:ph type="ftr" sz="quarter" idx="3"/>
          </p:nvPr>
        </p:nvSpPr>
        <p:spPr>
          <a:xfrm>
            <a:off x="3531332" y="6443249"/>
            <a:ext cx="7009668"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6" name="Slide Number Placeholder 5"/>
          <p:cNvSpPr>
            <a:spLocks noGrp="1"/>
          </p:cNvSpPr>
          <p:nvPr>
            <p:ph type="sldNum" sz="quarter" idx="4"/>
          </p:nvPr>
        </p:nvSpPr>
        <p:spPr>
          <a:xfrm>
            <a:off x="11620500" y="6443249"/>
            <a:ext cx="275946" cy="180000"/>
          </a:xfrm>
          <a:prstGeom prst="rect">
            <a:avLst/>
          </a:prstGeom>
        </p:spPr>
        <p:txBody>
          <a:bodyPr vert="horz" lIns="0" tIns="0" rIns="0" bIns="0" rtlCol="0" anchor="b" anchorCtr="0"/>
          <a:lstStyle>
            <a:lvl1pPr algn="r">
              <a:defRPr sz="900">
                <a:solidFill>
                  <a:schemeClr val="tx2"/>
                </a:solidFill>
              </a:defRPr>
            </a:lvl1pPr>
          </a:lstStyle>
          <a:p>
            <a:fld id="{24C8C45C-947F-4981-8B3F-4F32E973C901}" type="slidenum">
              <a:rPr lang="en-GB" smtClean="0"/>
              <a:pPr/>
              <a:t>‹#›</a:t>
            </a:fld>
            <a:endParaRPr lang="en-GB"/>
          </a:p>
        </p:txBody>
      </p:sp>
      <p:pic>
        <p:nvPicPr>
          <p:cNvPr id="10" name="Logo_blue">
            <a:extLst>
              <a:ext uri="{FF2B5EF4-FFF2-40B4-BE49-F238E27FC236}">
                <a16:creationId xmlns:a16="http://schemas.microsoft.com/office/drawing/2014/main" id="{8F71AFEC-4389-4B66-B62D-D54D4D793467}"/>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281942" y="6480000"/>
            <a:ext cx="1555200" cy="268871"/>
          </a:xfrm>
          <a:prstGeom prst="rect">
            <a:avLst/>
          </a:prstGeom>
        </p:spPr>
      </p:pic>
      <p:sp>
        <p:nvSpPr>
          <p:cNvPr id="8" name="Rektangel 7">
            <a:extLst>
              <a:ext uri="{FF2B5EF4-FFF2-40B4-BE49-F238E27FC236}">
                <a16:creationId xmlns:a16="http://schemas.microsoft.com/office/drawing/2014/main" id="{08DFDBF7-F26D-4B78-9790-D2AF81BAEE48}"/>
              </a:ext>
            </a:extLst>
          </p:cNvPr>
          <p:cNvSpPr>
            <a:spLocks noChangeAspect="1"/>
          </p:cNvSpPr>
          <p:nvPr userDrawn="1"/>
        </p:nvSpPr>
        <p:spPr>
          <a:xfrm>
            <a:off x="11620800" y="0"/>
            <a:ext cx="572400" cy="5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7" r:id="rId3"/>
    <p:sldLayoutId id="2147483658" r:id="rId4"/>
    <p:sldLayoutId id="2147483764" r:id="rId5"/>
    <p:sldLayoutId id="2147483740" r:id="rId6"/>
    <p:sldLayoutId id="2147483721" r:id="rId7"/>
    <p:sldLayoutId id="2147483728" r:id="rId8"/>
    <p:sldLayoutId id="2147483753" r:id="rId9"/>
    <p:sldLayoutId id="2147483730" r:id="rId10"/>
    <p:sldLayoutId id="2147483731" r:id="rId11"/>
    <p:sldLayoutId id="2147483732" r:id="rId12"/>
    <p:sldLayoutId id="2147483744" r:id="rId13"/>
    <p:sldLayoutId id="2147483734" r:id="rId14"/>
    <p:sldLayoutId id="2147483742" r:id="rId15"/>
    <p:sldLayoutId id="2147483733" r:id="rId16"/>
    <p:sldLayoutId id="2147483765" r:id="rId17"/>
    <p:sldLayoutId id="2147483749" r:id="rId18"/>
    <p:sldLayoutId id="2147483652" r:id="rId19"/>
    <p:sldLayoutId id="2147483751" r:id="rId20"/>
    <p:sldLayoutId id="2147483768" r:id="rId21"/>
    <p:sldLayoutId id="2147483772" r:id="rId22"/>
    <p:sldLayoutId id="2147483738" r:id="rId23"/>
    <p:sldLayoutId id="2147483752" r:id="rId24"/>
    <p:sldLayoutId id="2147483746" r:id="rId25"/>
    <p:sldLayoutId id="2147483747" r:id="rId26"/>
    <p:sldLayoutId id="2147483748" r:id="rId27"/>
    <p:sldLayoutId id="2147483737" r:id="rId28"/>
    <p:sldLayoutId id="2147483750" r:id="rId29"/>
    <p:sldLayoutId id="2147483736" r:id="rId30"/>
    <p:sldLayoutId id="2147483754" r:id="rId31"/>
    <p:sldLayoutId id="2147483756" r:id="rId32"/>
    <p:sldLayoutId id="2147483757" r:id="rId33"/>
    <p:sldLayoutId id="2147483758" r:id="rId34"/>
    <p:sldLayoutId id="2147483760" r:id="rId35"/>
    <p:sldLayoutId id="2147483759" r:id="rId36"/>
    <p:sldLayoutId id="2147483761" r:id="rId37"/>
    <p:sldLayoutId id="2147483769" r:id="rId38"/>
    <p:sldLayoutId id="2147483771" r:id="rId39"/>
    <p:sldLayoutId id="2147483654" r:id="rId40"/>
    <p:sldLayoutId id="2147483655" r:id="rId41"/>
    <p:sldLayoutId id="2147483767" r:id="rId42"/>
    <p:sldLayoutId id="2147483766" r:id="rId43"/>
    <p:sldLayoutId id="2147483743" r:id="rId44"/>
    <p:sldLayoutId id="2147483773" r:id="rId45"/>
    <p:sldLayoutId id="2147483762" r:id="rId46"/>
  </p:sldLayoutIdLst>
  <p:hf hdr="0" ftr="0"/>
  <p:txStyles>
    <p:titleStyle>
      <a:lvl1pPr algn="l" defTabSz="914400" rtl="0" eaLnBrk="1" latinLnBrk="0" hangingPunct="1">
        <a:lnSpc>
          <a:spcPct val="100000"/>
        </a:lnSpc>
        <a:spcBef>
          <a:spcPct val="0"/>
        </a:spcBef>
        <a:buNone/>
        <a:tabLst>
          <a:tab pos="625475" algn="l"/>
        </a:tabLst>
        <a:defRPr sz="2400" kern="1200">
          <a:solidFill>
            <a:srgbClr val="07094A"/>
          </a:solidFill>
          <a:latin typeface="+mj-lt"/>
          <a:ea typeface="+mj-ea"/>
          <a:cs typeface="+mj-cs"/>
        </a:defRPr>
      </a:lvl1pPr>
    </p:titleStyle>
    <p:bodyStyle>
      <a:lvl1pPr marL="266400" indent="-266400" algn="l" defTabSz="914400" rtl="0" eaLnBrk="1" latinLnBrk="0" hangingPunct="1">
        <a:lnSpc>
          <a:spcPct val="100000"/>
        </a:lnSpc>
        <a:spcBef>
          <a:spcPts val="900"/>
        </a:spcBef>
        <a:buClr>
          <a:srgbClr val="FB264E"/>
        </a:buClr>
        <a:buFont typeface="Arial" panose="020B0604020202020204" pitchFamily="34" charset="0"/>
        <a:buChar char="■"/>
        <a:defRPr sz="1800" kern="1200">
          <a:solidFill>
            <a:srgbClr val="07094A"/>
          </a:solidFill>
          <a:latin typeface="+mn-lt"/>
          <a:ea typeface="+mn-ea"/>
          <a:cs typeface="+mn-cs"/>
        </a:defRPr>
      </a:lvl1pPr>
      <a:lvl2pPr marL="489600" indent="-223200" algn="l" defTabSz="914400" rtl="0" eaLnBrk="1" latinLnBrk="0" hangingPunct="1">
        <a:lnSpc>
          <a:spcPct val="100000"/>
        </a:lnSpc>
        <a:spcBef>
          <a:spcPts val="900"/>
        </a:spcBef>
        <a:buClr>
          <a:srgbClr val="0F1E82"/>
        </a:buClr>
        <a:buFont typeface="Arial" panose="020B0604020202020204" pitchFamily="34" charset="0"/>
        <a:buChar char="■"/>
        <a:defRPr sz="1600" kern="1200">
          <a:solidFill>
            <a:srgbClr val="07094A"/>
          </a:solidFill>
          <a:latin typeface="+mn-lt"/>
          <a:ea typeface="+mn-ea"/>
          <a:cs typeface="+mn-cs"/>
        </a:defRPr>
      </a:lvl2pPr>
      <a:lvl3pPr marL="694800" indent="-205200" algn="l" defTabSz="914400" rtl="0" eaLnBrk="1" latinLnBrk="0" hangingPunct="1">
        <a:lnSpc>
          <a:spcPct val="100000"/>
        </a:lnSpc>
        <a:spcBef>
          <a:spcPts val="900"/>
        </a:spcBef>
        <a:buClr>
          <a:srgbClr val="68D2DF"/>
        </a:buClr>
        <a:buFont typeface="Arial" panose="020B0604020202020204" pitchFamily="34" charset="0"/>
        <a:buChar char="■"/>
        <a:defRPr sz="1400" kern="1200">
          <a:solidFill>
            <a:srgbClr val="07094A"/>
          </a:solidFill>
          <a:latin typeface="+mn-lt"/>
          <a:ea typeface="+mn-ea"/>
          <a:cs typeface="+mn-cs"/>
        </a:defRPr>
      </a:lvl3pPr>
      <a:lvl4pPr marL="914400" indent="-205200" algn="l" defTabSz="914400" rtl="0" eaLnBrk="1" latinLnBrk="0" hangingPunct="1">
        <a:lnSpc>
          <a:spcPct val="100000"/>
        </a:lnSpc>
        <a:spcBef>
          <a:spcPts val="900"/>
        </a:spcBef>
        <a:buClr>
          <a:srgbClr val="948D86"/>
        </a:buClr>
        <a:buFont typeface="Wingdings 3" panose="05040102010807070707" pitchFamily="18" charset="2"/>
        <a:buChar char=""/>
        <a:defRPr sz="1200" kern="1200">
          <a:solidFill>
            <a:srgbClr val="07094A"/>
          </a:solidFill>
          <a:latin typeface="+mn-lt"/>
          <a:ea typeface="+mn-ea"/>
          <a:cs typeface="+mn-cs"/>
        </a:defRPr>
      </a:lvl4pPr>
      <a:lvl5pPr marL="1119600" indent="-205200" algn="l" defTabSz="914400" rtl="0" eaLnBrk="1" latinLnBrk="0" hangingPunct="1">
        <a:lnSpc>
          <a:spcPct val="100000"/>
        </a:lnSpc>
        <a:spcBef>
          <a:spcPts val="900"/>
        </a:spcBef>
        <a:buClr>
          <a:srgbClr val="0F1E82"/>
        </a:buClr>
        <a:buFont typeface="Wingdings 3" panose="05040102010807070707" pitchFamily="18" charset="2"/>
        <a:buChar char=""/>
        <a:defRPr sz="1000" kern="1200">
          <a:solidFill>
            <a:srgbClr val="07094A"/>
          </a:solidFill>
          <a:latin typeface="+mn-lt"/>
          <a:ea typeface="+mn-ea"/>
          <a:cs typeface="+mn-cs"/>
        </a:defRPr>
      </a:lvl5pPr>
      <a:lvl6pPr marL="129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a:solidFill>
            <a:srgbClr val="07094A"/>
          </a:solidFill>
          <a:latin typeface="+mn-lt"/>
          <a:ea typeface="+mn-ea"/>
          <a:cs typeface="+mn-cs"/>
        </a:defRPr>
      </a:lvl6pPr>
      <a:lvl7pPr marL="1479600" indent="-180000" algn="l" defTabSz="914400" rtl="0" eaLnBrk="1" latinLnBrk="0" hangingPunct="1">
        <a:lnSpc>
          <a:spcPct val="100000"/>
        </a:lnSpc>
        <a:spcBef>
          <a:spcPts val="900"/>
        </a:spcBef>
        <a:buClr>
          <a:srgbClr val="948D86"/>
        </a:buClr>
        <a:buFont typeface="Arial" panose="020B0604020202020204" pitchFamily="34" charset="0"/>
        <a:buChar char="•"/>
        <a:defRPr sz="800" kern="1200" baseline="0">
          <a:solidFill>
            <a:srgbClr val="07094A"/>
          </a:solidFill>
          <a:latin typeface="+mn-lt"/>
          <a:ea typeface="+mn-ea"/>
          <a:cs typeface="+mn-cs"/>
        </a:defRPr>
      </a:lvl7pPr>
      <a:lvl8pPr marL="1659600" indent="-180000" algn="l" defTabSz="914400" rtl="0" eaLnBrk="1" latinLnBrk="0" hangingPunct="1">
        <a:lnSpc>
          <a:spcPct val="100000"/>
        </a:lnSpc>
        <a:spcBef>
          <a:spcPts val="900"/>
        </a:spcBef>
        <a:buClr>
          <a:srgbClr val="0F1E82"/>
        </a:buClr>
        <a:buFont typeface="Wingdings 3" panose="05040102010807070707" pitchFamily="18" charset="2"/>
        <a:buChar char=""/>
        <a:defRPr sz="800" kern="1200">
          <a:solidFill>
            <a:srgbClr val="07094A"/>
          </a:solidFill>
          <a:latin typeface="+mn-lt"/>
          <a:ea typeface="+mn-ea"/>
          <a:cs typeface="+mn-cs"/>
        </a:defRPr>
      </a:lvl8pPr>
      <a:lvl9pPr marL="183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baseline="0">
          <a:solidFill>
            <a:srgbClr val="07094A"/>
          </a:solidFill>
          <a:latin typeface="+mn-lt"/>
          <a:ea typeface="+mn-ea"/>
          <a:cs typeface="+mn-cs"/>
        </a:defRPr>
      </a:lvl9pPr>
    </p:bodyStyle>
    <p:otherStyle>
      <a:lvl1pPr marL="0" indent="0" algn="l" defTabSz="914400" rtl="0" eaLnBrk="1" latinLnBrk="0" hangingPunct="1">
        <a:lnSpc>
          <a:spcPct val="100000"/>
        </a:lnSpc>
        <a:spcBef>
          <a:spcPts val="0"/>
        </a:spcBef>
        <a:buClrTx/>
        <a:buFont typeface="Arial" panose="020B0604020202020204" pitchFamily="34" charset="0"/>
        <a:buChar char="​"/>
        <a:defRPr sz="1000" b="0" kern="1200">
          <a:solidFill>
            <a:srgbClr val="07094A"/>
          </a:solidFill>
          <a:latin typeface="+mn-lt"/>
          <a:ea typeface="+mn-ea"/>
          <a:cs typeface="+mn-cs"/>
        </a:defRPr>
      </a:lvl1pPr>
      <a:lvl2pPr marL="108000" indent="-108000" algn="l" defTabSz="914400" rtl="0" eaLnBrk="1" latinLnBrk="0" hangingPunct="1">
        <a:lnSpc>
          <a:spcPct val="100000"/>
        </a:lnSpc>
        <a:spcBef>
          <a:spcPts val="0"/>
        </a:spcBef>
        <a:buClr>
          <a:srgbClr val="FB264E"/>
        </a:buClr>
        <a:buFont typeface="Arial" panose="020B0604020202020204" pitchFamily="34" charset="0"/>
        <a:buChar char="■"/>
        <a:defRPr sz="1000" kern="1200">
          <a:solidFill>
            <a:srgbClr val="07094A"/>
          </a:solidFill>
          <a:latin typeface="+mn-lt"/>
          <a:ea typeface="+mn-ea"/>
          <a:cs typeface="+mn-cs"/>
        </a:defRPr>
      </a:lvl2pPr>
      <a:lvl3pPr marL="216000" indent="-108000" algn="l" defTabSz="914400" rtl="0" eaLnBrk="1" latinLnBrk="0" hangingPunct="1">
        <a:lnSpc>
          <a:spcPct val="100000"/>
        </a:lnSpc>
        <a:spcBef>
          <a:spcPts val="0"/>
        </a:spcBef>
        <a:buClr>
          <a:srgbClr val="0F1E82"/>
        </a:buClr>
        <a:buFont typeface="Arial" panose="020B0604020202020204" pitchFamily="34" charset="0"/>
        <a:buChar char="■"/>
        <a:defRPr sz="900" kern="1200">
          <a:solidFill>
            <a:srgbClr val="07094A"/>
          </a:solidFill>
          <a:latin typeface="+mn-lt"/>
          <a:ea typeface="+mn-ea"/>
          <a:cs typeface="+mn-cs"/>
        </a:defRPr>
      </a:lvl3pPr>
      <a:lvl4pPr marL="324000" indent="-108000" algn="l" defTabSz="914400" rtl="0" eaLnBrk="1" latinLnBrk="0" hangingPunct="1">
        <a:lnSpc>
          <a:spcPct val="100000"/>
        </a:lnSpc>
        <a:spcBef>
          <a:spcPts val="0"/>
        </a:spcBef>
        <a:buClr>
          <a:srgbClr val="68D2DF"/>
        </a:buClr>
        <a:buFont typeface="Arial" panose="020B0604020202020204" pitchFamily="34" charset="0"/>
        <a:buChar char="■"/>
        <a:defRPr sz="900" kern="1200">
          <a:solidFill>
            <a:srgbClr val="07094A"/>
          </a:solidFill>
          <a:latin typeface="+mn-lt"/>
          <a:ea typeface="+mn-ea"/>
          <a:cs typeface="+mn-cs"/>
        </a:defRPr>
      </a:lvl4pPr>
      <a:lvl5pPr marL="432000" indent="-108000" algn="l" defTabSz="914400" rtl="0" eaLnBrk="1" latinLnBrk="0" hangingPunct="1">
        <a:lnSpc>
          <a:spcPct val="100000"/>
        </a:lnSpc>
        <a:spcBef>
          <a:spcPts val="0"/>
        </a:spcBef>
        <a:buClr>
          <a:srgbClr val="948D86"/>
        </a:buClr>
        <a:buFont typeface="Wingdings 3" panose="05040102010807070707" pitchFamily="18" charset="2"/>
        <a:buChar char=""/>
        <a:defRPr sz="900" kern="1200">
          <a:solidFill>
            <a:srgbClr val="07094A"/>
          </a:solidFill>
          <a:latin typeface="+mn-lt"/>
          <a:ea typeface="+mn-ea"/>
          <a:cs typeface="+mn-cs"/>
        </a:defRPr>
      </a:lvl5pPr>
      <a:lvl6pPr marL="540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a:solidFill>
            <a:srgbClr val="07094A"/>
          </a:solidFill>
          <a:latin typeface="+mn-lt"/>
          <a:ea typeface="+mn-ea"/>
          <a:cs typeface="+mn-cs"/>
        </a:defRPr>
      </a:lvl6pPr>
      <a:lvl7pPr marL="648000" indent="-108000" algn="l" defTabSz="914400" rtl="0" eaLnBrk="1" latinLnBrk="0" hangingPunct="1">
        <a:lnSpc>
          <a:spcPct val="100000"/>
        </a:lnSpc>
        <a:spcBef>
          <a:spcPts val="0"/>
        </a:spcBef>
        <a:buClr>
          <a:srgbClr val="68D2DF"/>
        </a:buClr>
        <a:buFont typeface="Wingdings 3" panose="05040102010807070707" pitchFamily="18" charset="2"/>
        <a:buChar char=""/>
        <a:defRPr sz="900" kern="1200" baseline="0">
          <a:solidFill>
            <a:srgbClr val="07094A"/>
          </a:solidFill>
          <a:latin typeface="+mn-lt"/>
          <a:ea typeface="+mn-ea"/>
          <a:cs typeface="+mn-cs"/>
        </a:defRPr>
      </a:lvl7pPr>
      <a:lvl8pPr marL="756000" indent="-108000" algn="l" defTabSz="914400" rtl="0" eaLnBrk="1" latinLnBrk="0" hangingPunct="1">
        <a:lnSpc>
          <a:spcPct val="100000"/>
        </a:lnSpc>
        <a:spcBef>
          <a:spcPts val="0"/>
        </a:spcBef>
        <a:buClr>
          <a:srgbClr val="948D86"/>
        </a:buClr>
        <a:buFont typeface="Arial" panose="020B0604020202020204" pitchFamily="34" charset="0"/>
        <a:buChar char="•"/>
        <a:defRPr sz="900" kern="1200">
          <a:solidFill>
            <a:srgbClr val="07094A"/>
          </a:solidFill>
          <a:latin typeface="+mn-lt"/>
          <a:ea typeface="+mn-ea"/>
          <a:cs typeface="+mn-cs"/>
        </a:defRPr>
      </a:lvl8pPr>
      <a:lvl9pPr marL="864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baseline="0">
          <a:solidFill>
            <a:srgbClr val="07094A"/>
          </a:solidFill>
          <a:latin typeface="+mn-lt"/>
          <a:ea typeface="+mn-ea"/>
          <a:cs typeface="+mn-cs"/>
        </a:defRPr>
      </a:lvl9pPr>
    </p:otherStyle>
  </p:txStyles>
  <p:extLst>
    <p:ext uri="{27BBF7A9-308A-43DC-89C8-2F10F3537804}">
      <p15:sldGuideLst xmlns:p15="http://schemas.microsoft.com/office/powerpoint/2012/main">
        <p15:guide id="1" pos="357" userDrawn="1">
          <p15:clr>
            <a:srgbClr val="F26B43"/>
          </p15:clr>
        </p15:guide>
        <p15:guide id="3" orient="horz" pos="309" userDrawn="1">
          <p15:clr>
            <a:srgbClr val="F26B43"/>
          </p15:clr>
        </p15:guide>
        <p15:guide id="5" pos="356" userDrawn="1">
          <p15:clr>
            <a:srgbClr val="F26B43"/>
          </p15:clr>
        </p15:guide>
        <p15:guide id="6" pos="7319" userDrawn="1">
          <p15:clr>
            <a:srgbClr val="F26B43"/>
          </p15:clr>
        </p15:guide>
        <p15:guide id="7" orient="horz" pos="1043" userDrawn="1">
          <p15:clr>
            <a:srgbClr val="F26B43"/>
          </p15:clr>
        </p15:guide>
        <p15:guide id="8" orient="horz" pos="395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6738" y="491395"/>
            <a:ext cx="10483200" cy="959717"/>
          </a:xfrm>
          <a:prstGeom prst="rect">
            <a:avLst/>
          </a:prstGeom>
        </p:spPr>
        <p:txBody>
          <a:bodyPr vert="horz" lIns="0" tIns="0" rIns="0" bIns="0" rtlCol="0" anchor="t" anchorCtr="0">
            <a:noAutofit/>
          </a:bodyPr>
          <a:lstStyle/>
          <a:p>
            <a:r>
              <a:rPr lang="da-DK"/>
              <a:t>Klik for at redigere i master</a:t>
            </a:r>
            <a:endParaRPr lang="en-GB"/>
          </a:p>
        </p:txBody>
      </p:sp>
      <p:sp>
        <p:nvSpPr>
          <p:cNvPr id="3" name="Text Placeholder 2"/>
          <p:cNvSpPr>
            <a:spLocks noGrp="1"/>
          </p:cNvSpPr>
          <p:nvPr>
            <p:ph type="body" idx="1"/>
          </p:nvPr>
        </p:nvSpPr>
        <p:spPr>
          <a:xfrm>
            <a:off x="566738" y="1657804"/>
            <a:ext cx="6263553" cy="462733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_DateCustomA"/>
          <p:cNvSpPr>
            <a:spLocks noGrp="1"/>
          </p:cNvSpPr>
          <p:nvPr>
            <p:ph type="dt" sz="half" idx="2"/>
          </p:nvPr>
        </p:nvSpPr>
        <p:spPr>
          <a:xfrm>
            <a:off x="10541001" y="6443249"/>
            <a:ext cx="947336"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5" name="FLD_PresentationTitle"/>
          <p:cNvSpPr>
            <a:spLocks noGrp="1"/>
          </p:cNvSpPr>
          <p:nvPr>
            <p:ph type="ftr" sz="quarter" idx="3"/>
          </p:nvPr>
        </p:nvSpPr>
        <p:spPr>
          <a:xfrm>
            <a:off x="3531332" y="6443249"/>
            <a:ext cx="7009668"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6" name="Slide Number Placeholder 5"/>
          <p:cNvSpPr>
            <a:spLocks noGrp="1"/>
          </p:cNvSpPr>
          <p:nvPr>
            <p:ph type="sldNum" sz="quarter" idx="4"/>
          </p:nvPr>
        </p:nvSpPr>
        <p:spPr>
          <a:xfrm>
            <a:off x="11620500" y="6443249"/>
            <a:ext cx="275946" cy="180000"/>
          </a:xfrm>
          <a:prstGeom prst="rect">
            <a:avLst/>
          </a:prstGeom>
        </p:spPr>
        <p:txBody>
          <a:bodyPr vert="horz" lIns="0" tIns="0" rIns="0" bIns="0" rtlCol="0" anchor="b" anchorCtr="0"/>
          <a:lstStyle>
            <a:lvl1pPr algn="r">
              <a:defRPr sz="900">
                <a:solidFill>
                  <a:schemeClr val="tx2"/>
                </a:solidFill>
              </a:defRPr>
            </a:lvl1pPr>
          </a:lstStyle>
          <a:p>
            <a:fld id="{24C8C45C-947F-4981-8B3F-4F32E973C901}" type="slidenum">
              <a:rPr lang="en-GB" smtClean="0"/>
              <a:pPr/>
              <a:t>‹#›</a:t>
            </a:fld>
            <a:endParaRPr lang="en-GB"/>
          </a:p>
        </p:txBody>
      </p:sp>
      <p:pic>
        <p:nvPicPr>
          <p:cNvPr id="10" name="Logo_blue">
            <a:extLst>
              <a:ext uri="{FF2B5EF4-FFF2-40B4-BE49-F238E27FC236}">
                <a16:creationId xmlns:a16="http://schemas.microsoft.com/office/drawing/2014/main" id="{8F71AFEC-4389-4B66-B62D-D54D4D793467}"/>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281942" y="6480000"/>
            <a:ext cx="1555200" cy="268871"/>
          </a:xfrm>
          <a:prstGeom prst="rect">
            <a:avLst/>
          </a:prstGeom>
        </p:spPr>
      </p:pic>
      <p:sp>
        <p:nvSpPr>
          <p:cNvPr id="8" name="Rektangel 7">
            <a:extLst>
              <a:ext uri="{FF2B5EF4-FFF2-40B4-BE49-F238E27FC236}">
                <a16:creationId xmlns:a16="http://schemas.microsoft.com/office/drawing/2014/main" id="{08DFDBF7-F26D-4B78-9790-D2AF81BAEE48}"/>
              </a:ext>
            </a:extLst>
          </p:cNvPr>
          <p:cNvSpPr>
            <a:spLocks noChangeAspect="1"/>
          </p:cNvSpPr>
          <p:nvPr userDrawn="1"/>
        </p:nvSpPr>
        <p:spPr>
          <a:xfrm>
            <a:off x="11620800" y="0"/>
            <a:ext cx="572400" cy="5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Tree>
    <p:extLst>
      <p:ext uri="{BB962C8B-B14F-4D97-AF65-F5344CB8AC3E}">
        <p14:creationId xmlns:p14="http://schemas.microsoft.com/office/powerpoint/2010/main" val="331766717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 id="2147484160" r:id="rId15"/>
    <p:sldLayoutId id="2147484161" r:id="rId16"/>
    <p:sldLayoutId id="2147484162" r:id="rId17"/>
    <p:sldLayoutId id="2147484163" r:id="rId18"/>
    <p:sldLayoutId id="2147484164" r:id="rId19"/>
    <p:sldLayoutId id="2147484165" r:id="rId20"/>
    <p:sldLayoutId id="2147484166" r:id="rId21"/>
    <p:sldLayoutId id="2147484167" r:id="rId22"/>
    <p:sldLayoutId id="2147484168" r:id="rId23"/>
    <p:sldLayoutId id="2147484169" r:id="rId24"/>
    <p:sldLayoutId id="2147484170" r:id="rId25"/>
    <p:sldLayoutId id="2147484171" r:id="rId26"/>
    <p:sldLayoutId id="2147484172" r:id="rId27"/>
    <p:sldLayoutId id="2147484173" r:id="rId28"/>
    <p:sldLayoutId id="2147484174" r:id="rId29"/>
    <p:sldLayoutId id="2147484175" r:id="rId30"/>
    <p:sldLayoutId id="2147484176" r:id="rId31"/>
    <p:sldLayoutId id="2147484177" r:id="rId32"/>
    <p:sldLayoutId id="2147484178" r:id="rId33"/>
    <p:sldLayoutId id="2147484179" r:id="rId34"/>
    <p:sldLayoutId id="2147484180" r:id="rId35"/>
    <p:sldLayoutId id="2147484181" r:id="rId36"/>
    <p:sldLayoutId id="2147484182" r:id="rId37"/>
    <p:sldLayoutId id="2147484183" r:id="rId38"/>
    <p:sldLayoutId id="2147484184" r:id="rId39"/>
    <p:sldLayoutId id="2147484185" r:id="rId40"/>
    <p:sldLayoutId id="2147484186" r:id="rId41"/>
    <p:sldLayoutId id="2147484187" r:id="rId42"/>
    <p:sldLayoutId id="2147484188" r:id="rId43"/>
    <p:sldLayoutId id="2147484189" r:id="rId44"/>
    <p:sldLayoutId id="2147484190" r:id="rId45"/>
    <p:sldLayoutId id="2147484191" r:id="rId46"/>
  </p:sldLayoutIdLst>
  <p:hf hdr="0" ftr="0"/>
  <p:txStyles>
    <p:titleStyle>
      <a:lvl1pPr algn="l" defTabSz="914400" rtl="0" eaLnBrk="1" latinLnBrk="0" hangingPunct="1">
        <a:lnSpc>
          <a:spcPct val="100000"/>
        </a:lnSpc>
        <a:spcBef>
          <a:spcPct val="0"/>
        </a:spcBef>
        <a:buNone/>
        <a:tabLst>
          <a:tab pos="625475" algn="l"/>
        </a:tabLst>
        <a:defRPr sz="2400" kern="1200">
          <a:solidFill>
            <a:srgbClr val="07094A"/>
          </a:solidFill>
          <a:latin typeface="+mj-lt"/>
          <a:ea typeface="+mj-ea"/>
          <a:cs typeface="+mj-cs"/>
        </a:defRPr>
      </a:lvl1pPr>
    </p:titleStyle>
    <p:bodyStyle>
      <a:lvl1pPr marL="266400" indent="-266400" algn="l" defTabSz="914400" rtl="0" eaLnBrk="1" latinLnBrk="0" hangingPunct="1">
        <a:lnSpc>
          <a:spcPct val="100000"/>
        </a:lnSpc>
        <a:spcBef>
          <a:spcPts val="900"/>
        </a:spcBef>
        <a:buClr>
          <a:srgbClr val="FB264E"/>
        </a:buClr>
        <a:buFont typeface="Arial" panose="020B0604020202020204" pitchFamily="34" charset="0"/>
        <a:buChar char="■"/>
        <a:defRPr sz="1800" kern="1200">
          <a:solidFill>
            <a:srgbClr val="07094A"/>
          </a:solidFill>
          <a:latin typeface="+mn-lt"/>
          <a:ea typeface="+mn-ea"/>
          <a:cs typeface="+mn-cs"/>
        </a:defRPr>
      </a:lvl1pPr>
      <a:lvl2pPr marL="489600" indent="-223200" algn="l" defTabSz="914400" rtl="0" eaLnBrk="1" latinLnBrk="0" hangingPunct="1">
        <a:lnSpc>
          <a:spcPct val="100000"/>
        </a:lnSpc>
        <a:spcBef>
          <a:spcPts val="900"/>
        </a:spcBef>
        <a:buClr>
          <a:srgbClr val="0F1E82"/>
        </a:buClr>
        <a:buFont typeface="Arial" panose="020B0604020202020204" pitchFamily="34" charset="0"/>
        <a:buChar char="■"/>
        <a:defRPr sz="1600" kern="1200">
          <a:solidFill>
            <a:srgbClr val="07094A"/>
          </a:solidFill>
          <a:latin typeface="+mn-lt"/>
          <a:ea typeface="+mn-ea"/>
          <a:cs typeface="+mn-cs"/>
        </a:defRPr>
      </a:lvl2pPr>
      <a:lvl3pPr marL="694800" indent="-205200" algn="l" defTabSz="914400" rtl="0" eaLnBrk="1" latinLnBrk="0" hangingPunct="1">
        <a:lnSpc>
          <a:spcPct val="100000"/>
        </a:lnSpc>
        <a:spcBef>
          <a:spcPts val="900"/>
        </a:spcBef>
        <a:buClr>
          <a:srgbClr val="68D2DF"/>
        </a:buClr>
        <a:buFont typeface="Arial" panose="020B0604020202020204" pitchFamily="34" charset="0"/>
        <a:buChar char="■"/>
        <a:defRPr sz="1400" kern="1200">
          <a:solidFill>
            <a:srgbClr val="07094A"/>
          </a:solidFill>
          <a:latin typeface="+mn-lt"/>
          <a:ea typeface="+mn-ea"/>
          <a:cs typeface="+mn-cs"/>
        </a:defRPr>
      </a:lvl3pPr>
      <a:lvl4pPr marL="914400" indent="-205200" algn="l" defTabSz="914400" rtl="0" eaLnBrk="1" latinLnBrk="0" hangingPunct="1">
        <a:lnSpc>
          <a:spcPct val="100000"/>
        </a:lnSpc>
        <a:spcBef>
          <a:spcPts val="900"/>
        </a:spcBef>
        <a:buClr>
          <a:srgbClr val="948D86"/>
        </a:buClr>
        <a:buFont typeface="Wingdings 3" panose="05040102010807070707" pitchFamily="18" charset="2"/>
        <a:buChar char=""/>
        <a:defRPr sz="1200" kern="1200">
          <a:solidFill>
            <a:srgbClr val="07094A"/>
          </a:solidFill>
          <a:latin typeface="+mn-lt"/>
          <a:ea typeface="+mn-ea"/>
          <a:cs typeface="+mn-cs"/>
        </a:defRPr>
      </a:lvl4pPr>
      <a:lvl5pPr marL="1119600" indent="-205200" algn="l" defTabSz="914400" rtl="0" eaLnBrk="1" latinLnBrk="0" hangingPunct="1">
        <a:lnSpc>
          <a:spcPct val="100000"/>
        </a:lnSpc>
        <a:spcBef>
          <a:spcPts val="900"/>
        </a:spcBef>
        <a:buClr>
          <a:srgbClr val="0F1E82"/>
        </a:buClr>
        <a:buFont typeface="Wingdings 3" panose="05040102010807070707" pitchFamily="18" charset="2"/>
        <a:buChar char=""/>
        <a:defRPr sz="1000" kern="1200">
          <a:solidFill>
            <a:srgbClr val="07094A"/>
          </a:solidFill>
          <a:latin typeface="+mn-lt"/>
          <a:ea typeface="+mn-ea"/>
          <a:cs typeface="+mn-cs"/>
        </a:defRPr>
      </a:lvl5pPr>
      <a:lvl6pPr marL="129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a:solidFill>
            <a:srgbClr val="07094A"/>
          </a:solidFill>
          <a:latin typeface="+mn-lt"/>
          <a:ea typeface="+mn-ea"/>
          <a:cs typeface="+mn-cs"/>
        </a:defRPr>
      </a:lvl6pPr>
      <a:lvl7pPr marL="1479600" indent="-180000" algn="l" defTabSz="914400" rtl="0" eaLnBrk="1" latinLnBrk="0" hangingPunct="1">
        <a:lnSpc>
          <a:spcPct val="100000"/>
        </a:lnSpc>
        <a:spcBef>
          <a:spcPts val="900"/>
        </a:spcBef>
        <a:buClr>
          <a:srgbClr val="948D86"/>
        </a:buClr>
        <a:buFont typeface="Arial" panose="020B0604020202020204" pitchFamily="34" charset="0"/>
        <a:buChar char="•"/>
        <a:defRPr sz="800" kern="1200" baseline="0">
          <a:solidFill>
            <a:srgbClr val="07094A"/>
          </a:solidFill>
          <a:latin typeface="+mn-lt"/>
          <a:ea typeface="+mn-ea"/>
          <a:cs typeface="+mn-cs"/>
        </a:defRPr>
      </a:lvl7pPr>
      <a:lvl8pPr marL="1659600" indent="-180000" algn="l" defTabSz="914400" rtl="0" eaLnBrk="1" latinLnBrk="0" hangingPunct="1">
        <a:lnSpc>
          <a:spcPct val="100000"/>
        </a:lnSpc>
        <a:spcBef>
          <a:spcPts val="900"/>
        </a:spcBef>
        <a:buClr>
          <a:srgbClr val="0F1E82"/>
        </a:buClr>
        <a:buFont typeface="Wingdings 3" panose="05040102010807070707" pitchFamily="18" charset="2"/>
        <a:buChar char=""/>
        <a:defRPr sz="800" kern="1200">
          <a:solidFill>
            <a:srgbClr val="07094A"/>
          </a:solidFill>
          <a:latin typeface="+mn-lt"/>
          <a:ea typeface="+mn-ea"/>
          <a:cs typeface="+mn-cs"/>
        </a:defRPr>
      </a:lvl8pPr>
      <a:lvl9pPr marL="183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baseline="0">
          <a:solidFill>
            <a:srgbClr val="07094A"/>
          </a:solidFill>
          <a:latin typeface="+mn-lt"/>
          <a:ea typeface="+mn-ea"/>
          <a:cs typeface="+mn-cs"/>
        </a:defRPr>
      </a:lvl9pPr>
    </p:bodyStyle>
    <p:otherStyle>
      <a:lvl1pPr marL="0" indent="0" algn="l" defTabSz="914400" rtl="0" eaLnBrk="1" latinLnBrk="0" hangingPunct="1">
        <a:lnSpc>
          <a:spcPct val="100000"/>
        </a:lnSpc>
        <a:spcBef>
          <a:spcPts val="0"/>
        </a:spcBef>
        <a:buClrTx/>
        <a:buFont typeface="Arial" panose="020B0604020202020204" pitchFamily="34" charset="0"/>
        <a:buChar char="​"/>
        <a:defRPr sz="1000" b="0" kern="1200">
          <a:solidFill>
            <a:srgbClr val="07094A"/>
          </a:solidFill>
          <a:latin typeface="+mn-lt"/>
          <a:ea typeface="+mn-ea"/>
          <a:cs typeface="+mn-cs"/>
        </a:defRPr>
      </a:lvl1pPr>
      <a:lvl2pPr marL="108000" indent="-108000" algn="l" defTabSz="914400" rtl="0" eaLnBrk="1" latinLnBrk="0" hangingPunct="1">
        <a:lnSpc>
          <a:spcPct val="100000"/>
        </a:lnSpc>
        <a:spcBef>
          <a:spcPts val="0"/>
        </a:spcBef>
        <a:buClr>
          <a:srgbClr val="FB264E"/>
        </a:buClr>
        <a:buFont typeface="Arial" panose="020B0604020202020204" pitchFamily="34" charset="0"/>
        <a:buChar char="■"/>
        <a:defRPr sz="1000" kern="1200">
          <a:solidFill>
            <a:srgbClr val="07094A"/>
          </a:solidFill>
          <a:latin typeface="+mn-lt"/>
          <a:ea typeface="+mn-ea"/>
          <a:cs typeface="+mn-cs"/>
        </a:defRPr>
      </a:lvl2pPr>
      <a:lvl3pPr marL="216000" indent="-108000" algn="l" defTabSz="914400" rtl="0" eaLnBrk="1" latinLnBrk="0" hangingPunct="1">
        <a:lnSpc>
          <a:spcPct val="100000"/>
        </a:lnSpc>
        <a:spcBef>
          <a:spcPts val="0"/>
        </a:spcBef>
        <a:buClr>
          <a:srgbClr val="0F1E82"/>
        </a:buClr>
        <a:buFont typeface="Arial" panose="020B0604020202020204" pitchFamily="34" charset="0"/>
        <a:buChar char="■"/>
        <a:defRPr sz="900" kern="1200">
          <a:solidFill>
            <a:srgbClr val="07094A"/>
          </a:solidFill>
          <a:latin typeface="+mn-lt"/>
          <a:ea typeface="+mn-ea"/>
          <a:cs typeface="+mn-cs"/>
        </a:defRPr>
      </a:lvl3pPr>
      <a:lvl4pPr marL="324000" indent="-108000" algn="l" defTabSz="914400" rtl="0" eaLnBrk="1" latinLnBrk="0" hangingPunct="1">
        <a:lnSpc>
          <a:spcPct val="100000"/>
        </a:lnSpc>
        <a:spcBef>
          <a:spcPts val="0"/>
        </a:spcBef>
        <a:buClr>
          <a:srgbClr val="68D2DF"/>
        </a:buClr>
        <a:buFont typeface="Arial" panose="020B0604020202020204" pitchFamily="34" charset="0"/>
        <a:buChar char="■"/>
        <a:defRPr sz="900" kern="1200">
          <a:solidFill>
            <a:srgbClr val="07094A"/>
          </a:solidFill>
          <a:latin typeface="+mn-lt"/>
          <a:ea typeface="+mn-ea"/>
          <a:cs typeface="+mn-cs"/>
        </a:defRPr>
      </a:lvl4pPr>
      <a:lvl5pPr marL="432000" indent="-108000" algn="l" defTabSz="914400" rtl="0" eaLnBrk="1" latinLnBrk="0" hangingPunct="1">
        <a:lnSpc>
          <a:spcPct val="100000"/>
        </a:lnSpc>
        <a:spcBef>
          <a:spcPts val="0"/>
        </a:spcBef>
        <a:buClr>
          <a:srgbClr val="948D86"/>
        </a:buClr>
        <a:buFont typeface="Wingdings 3" panose="05040102010807070707" pitchFamily="18" charset="2"/>
        <a:buChar char=""/>
        <a:defRPr sz="900" kern="1200">
          <a:solidFill>
            <a:srgbClr val="07094A"/>
          </a:solidFill>
          <a:latin typeface="+mn-lt"/>
          <a:ea typeface="+mn-ea"/>
          <a:cs typeface="+mn-cs"/>
        </a:defRPr>
      </a:lvl5pPr>
      <a:lvl6pPr marL="540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a:solidFill>
            <a:srgbClr val="07094A"/>
          </a:solidFill>
          <a:latin typeface="+mn-lt"/>
          <a:ea typeface="+mn-ea"/>
          <a:cs typeface="+mn-cs"/>
        </a:defRPr>
      </a:lvl6pPr>
      <a:lvl7pPr marL="648000" indent="-108000" algn="l" defTabSz="914400" rtl="0" eaLnBrk="1" latinLnBrk="0" hangingPunct="1">
        <a:lnSpc>
          <a:spcPct val="100000"/>
        </a:lnSpc>
        <a:spcBef>
          <a:spcPts val="0"/>
        </a:spcBef>
        <a:buClr>
          <a:srgbClr val="68D2DF"/>
        </a:buClr>
        <a:buFont typeface="Wingdings 3" panose="05040102010807070707" pitchFamily="18" charset="2"/>
        <a:buChar char=""/>
        <a:defRPr sz="900" kern="1200" baseline="0">
          <a:solidFill>
            <a:srgbClr val="07094A"/>
          </a:solidFill>
          <a:latin typeface="+mn-lt"/>
          <a:ea typeface="+mn-ea"/>
          <a:cs typeface="+mn-cs"/>
        </a:defRPr>
      </a:lvl7pPr>
      <a:lvl8pPr marL="756000" indent="-108000" algn="l" defTabSz="914400" rtl="0" eaLnBrk="1" latinLnBrk="0" hangingPunct="1">
        <a:lnSpc>
          <a:spcPct val="100000"/>
        </a:lnSpc>
        <a:spcBef>
          <a:spcPts val="0"/>
        </a:spcBef>
        <a:buClr>
          <a:srgbClr val="948D86"/>
        </a:buClr>
        <a:buFont typeface="Arial" panose="020B0604020202020204" pitchFamily="34" charset="0"/>
        <a:buChar char="•"/>
        <a:defRPr sz="900" kern="1200">
          <a:solidFill>
            <a:srgbClr val="07094A"/>
          </a:solidFill>
          <a:latin typeface="+mn-lt"/>
          <a:ea typeface="+mn-ea"/>
          <a:cs typeface="+mn-cs"/>
        </a:defRPr>
      </a:lvl8pPr>
      <a:lvl9pPr marL="864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baseline="0">
          <a:solidFill>
            <a:srgbClr val="07094A"/>
          </a:solidFill>
          <a:latin typeface="+mn-lt"/>
          <a:ea typeface="+mn-ea"/>
          <a:cs typeface="+mn-cs"/>
        </a:defRPr>
      </a:lvl9pPr>
    </p:otherStyle>
  </p:txStyles>
  <p:extLst>
    <p:ext uri="{27BBF7A9-308A-43DC-89C8-2F10F3537804}">
      <p15:sldGuideLst xmlns:p15="http://schemas.microsoft.com/office/powerpoint/2012/main">
        <p15:guide id="1" pos="357">
          <p15:clr>
            <a:srgbClr val="F26B43"/>
          </p15:clr>
        </p15:guide>
        <p15:guide id="3" orient="horz" pos="309">
          <p15:clr>
            <a:srgbClr val="F26B43"/>
          </p15:clr>
        </p15:guide>
        <p15:guide id="5" pos="356">
          <p15:clr>
            <a:srgbClr val="F26B43"/>
          </p15:clr>
        </p15:guide>
        <p15:guide id="6" pos="7319">
          <p15:clr>
            <a:srgbClr val="F26B43"/>
          </p15:clr>
        </p15:guide>
        <p15:guide id="7" orient="horz" pos="1043">
          <p15:clr>
            <a:srgbClr val="F26B43"/>
          </p15:clr>
        </p15:guide>
        <p15:guide id="8" orient="horz" pos="395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C0C9B545-B848-400C-8234-18F31B4B5AA7}"/>
              </a:ext>
            </a:extLst>
          </p:cNvPr>
          <p:cNvGraphicFramePr>
            <a:graphicFrameLocks noChangeAspect="1"/>
          </p:cNvGraphicFramePr>
          <p:nvPr userDrawn="1">
            <p:custDataLst>
              <p:tags r:id="rId49"/>
            </p:custDataLst>
            <p:extLst>
              <p:ext uri="{D42A27DB-BD31-4B8C-83A1-F6EECF244321}">
                <p14:modId xmlns:p14="http://schemas.microsoft.com/office/powerpoint/2010/main" val="1635632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7185" name="think-cell Slide" r:id="rId50" imgW="395" imgH="394" progId="TCLayout.ActiveDocument.1">
                  <p:embed/>
                </p:oleObj>
              </mc:Choice>
              <mc:Fallback>
                <p:oleObj name="think-cell Slide" r:id="rId50" imgW="395" imgH="394" progId="TCLayout.ActiveDocument.1">
                  <p:embed/>
                  <p:pic>
                    <p:nvPicPr>
                      <p:cNvPr id="9" name="Objekt 8" hidden="1">
                        <a:extLst>
                          <a:ext uri="{FF2B5EF4-FFF2-40B4-BE49-F238E27FC236}">
                            <a16:creationId xmlns:a16="http://schemas.microsoft.com/office/drawing/2014/main" id="{C0C9B545-B848-400C-8234-18F31B4B5AA7}"/>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66738" y="491395"/>
            <a:ext cx="10483200" cy="959717"/>
          </a:xfrm>
          <a:prstGeom prst="rect">
            <a:avLst/>
          </a:prstGeom>
        </p:spPr>
        <p:txBody>
          <a:bodyPr vert="horz" lIns="0" tIns="0" rIns="0" bIns="0" rtlCol="0" anchor="t" anchorCtr="0">
            <a:noAutofit/>
          </a:bodyPr>
          <a:lstStyle/>
          <a:p>
            <a:r>
              <a:rPr lang="da-DK"/>
              <a:t>Klik for at redigere i master</a:t>
            </a:r>
            <a:endParaRPr lang="en-GB"/>
          </a:p>
        </p:txBody>
      </p:sp>
      <p:sp>
        <p:nvSpPr>
          <p:cNvPr id="3" name="Text Placeholder 2"/>
          <p:cNvSpPr>
            <a:spLocks noGrp="1"/>
          </p:cNvSpPr>
          <p:nvPr>
            <p:ph type="body" idx="1"/>
          </p:nvPr>
        </p:nvSpPr>
        <p:spPr>
          <a:xfrm>
            <a:off x="566738" y="1657804"/>
            <a:ext cx="6263553" cy="4627339"/>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DateCustomA"/>
          <p:cNvSpPr>
            <a:spLocks noGrp="1"/>
          </p:cNvSpPr>
          <p:nvPr>
            <p:ph type="dt" sz="half" idx="2"/>
          </p:nvPr>
        </p:nvSpPr>
        <p:spPr>
          <a:xfrm>
            <a:off x="10541001" y="6443249"/>
            <a:ext cx="947336"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5" name="FLD_PresentationTitle"/>
          <p:cNvSpPr>
            <a:spLocks noGrp="1"/>
          </p:cNvSpPr>
          <p:nvPr>
            <p:ph type="ftr" sz="quarter" idx="3"/>
          </p:nvPr>
        </p:nvSpPr>
        <p:spPr>
          <a:xfrm>
            <a:off x="3531332" y="6443249"/>
            <a:ext cx="7009668"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6" name="Slide Number Placeholder 5"/>
          <p:cNvSpPr>
            <a:spLocks noGrp="1"/>
          </p:cNvSpPr>
          <p:nvPr>
            <p:ph type="sldNum" sz="quarter" idx="4"/>
          </p:nvPr>
        </p:nvSpPr>
        <p:spPr>
          <a:xfrm>
            <a:off x="11620500" y="6443249"/>
            <a:ext cx="275946" cy="180000"/>
          </a:xfrm>
          <a:prstGeom prst="rect">
            <a:avLst/>
          </a:prstGeom>
        </p:spPr>
        <p:txBody>
          <a:bodyPr vert="horz" lIns="0" tIns="0" rIns="0" bIns="0" rtlCol="0" anchor="b" anchorCtr="0"/>
          <a:lstStyle>
            <a:lvl1pPr algn="r">
              <a:defRPr sz="900">
                <a:solidFill>
                  <a:schemeClr val="tx2"/>
                </a:solidFill>
              </a:defRPr>
            </a:lvl1pPr>
          </a:lstStyle>
          <a:p>
            <a:fld id="{24C8C45C-947F-4981-8B3F-4F32E973C901}" type="slidenum">
              <a:rPr lang="en-GB" smtClean="0"/>
              <a:pPr/>
              <a:t>‹#›</a:t>
            </a:fld>
            <a:endParaRPr lang="en-GB"/>
          </a:p>
        </p:txBody>
      </p:sp>
      <p:pic>
        <p:nvPicPr>
          <p:cNvPr id="10" name="Logo_blue">
            <a:extLst>
              <a:ext uri="{FF2B5EF4-FFF2-40B4-BE49-F238E27FC236}">
                <a16:creationId xmlns:a16="http://schemas.microsoft.com/office/drawing/2014/main" id="{8F71AFEC-4389-4B66-B62D-D54D4D793467}"/>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281942" y="6480000"/>
            <a:ext cx="1555200" cy="268871"/>
          </a:xfrm>
          <a:prstGeom prst="rect">
            <a:avLst/>
          </a:prstGeom>
        </p:spPr>
      </p:pic>
      <p:sp>
        <p:nvSpPr>
          <p:cNvPr id="8" name="Rektangel 7">
            <a:extLst>
              <a:ext uri="{FF2B5EF4-FFF2-40B4-BE49-F238E27FC236}">
                <a16:creationId xmlns:a16="http://schemas.microsoft.com/office/drawing/2014/main" id="{08DFDBF7-F26D-4B78-9790-D2AF81BAEE48}"/>
              </a:ext>
            </a:extLst>
          </p:cNvPr>
          <p:cNvSpPr>
            <a:spLocks noChangeAspect="1"/>
          </p:cNvSpPr>
          <p:nvPr userDrawn="1"/>
        </p:nvSpPr>
        <p:spPr>
          <a:xfrm>
            <a:off x="11620800" y="0"/>
            <a:ext cx="572400" cy="5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Tree>
    <p:extLst>
      <p:ext uri="{BB962C8B-B14F-4D97-AF65-F5344CB8AC3E}">
        <p14:creationId xmlns:p14="http://schemas.microsoft.com/office/powerpoint/2010/main" val="3794975092"/>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 id="2147484207" r:id="rId15"/>
    <p:sldLayoutId id="2147484208" r:id="rId16"/>
    <p:sldLayoutId id="2147484209" r:id="rId17"/>
    <p:sldLayoutId id="2147484210" r:id="rId18"/>
    <p:sldLayoutId id="2147484211" r:id="rId19"/>
    <p:sldLayoutId id="2147484212" r:id="rId20"/>
    <p:sldLayoutId id="2147484213" r:id="rId21"/>
    <p:sldLayoutId id="2147484214" r:id="rId22"/>
    <p:sldLayoutId id="2147484215" r:id="rId23"/>
    <p:sldLayoutId id="2147484216" r:id="rId24"/>
    <p:sldLayoutId id="2147484217" r:id="rId25"/>
    <p:sldLayoutId id="2147484218" r:id="rId26"/>
    <p:sldLayoutId id="2147484219" r:id="rId27"/>
    <p:sldLayoutId id="2147484220" r:id="rId28"/>
    <p:sldLayoutId id="2147484221" r:id="rId29"/>
    <p:sldLayoutId id="2147484222" r:id="rId30"/>
    <p:sldLayoutId id="2147484223" r:id="rId31"/>
    <p:sldLayoutId id="2147484224" r:id="rId32"/>
    <p:sldLayoutId id="2147484225" r:id="rId33"/>
    <p:sldLayoutId id="2147484226" r:id="rId34"/>
    <p:sldLayoutId id="2147484227" r:id="rId35"/>
    <p:sldLayoutId id="2147484228" r:id="rId36"/>
    <p:sldLayoutId id="2147484229" r:id="rId37"/>
    <p:sldLayoutId id="2147484230" r:id="rId38"/>
    <p:sldLayoutId id="2147484231" r:id="rId39"/>
    <p:sldLayoutId id="2147484232" r:id="rId40"/>
    <p:sldLayoutId id="2147484233" r:id="rId41"/>
    <p:sldLayoutId id="2147484234" r:id="rId42"/>
    <p:sldLayoutId id="2147484235" r:id="rId43"/>
    <p:sldLayoutId id="2147484236" r:id="rId44"/>
    <p:sldLayoutId id="2147484237" r:id="rId45"/>
    <p:sldLayoutId id="2147484238" r:id="rId46"/>
  </p:sldLayoutIdLst>
  <p:hf hdr="0" ftr="0"/>
  <p:txStyles>
    <p:titleStyle>
      <a:lvl1pPr algn="l" defTabSz="914400" rtl="0" eaLnBrk="1" latinLnBrk="0" hangingPunct="1">
        <a:lnSpc>
          <a:spcPct val="100000"/>
        </a:lnSpc>
        <a:spcBef>
          <a:spcPct val="0"/>
        </a:spcBef>
        <a:buNone/>
        <a:tabLst>
          <a:tab pos="625475" algn="l"/>
        </a:tabLst>
        <a:defRPr sz="2400" kern="1200">
          <a:solidFill>
            <a:srgbClr val="07094A"/>
          </a:solidFill>
          <a:latin typeface="+mj-lt"/>
          <a:ea typeface="+mj-ea"/>
          <a:cs typeface="+mj-cs"/>
        </a:defRPr>
      </a:lvl1pPr>
    </p:titleStyle>
    <p:bodyStyle>
      <a:lvl1pPr marL="266400" indent="-266400" algn="l" defTabSz="914400" rtl="0" eaLnBrk="1" latinLnBrk="0" hangingPunct="1">
        <a:lnSpc>
          <a:spcPct val="100000"/>
        </a:lnSpc>
        <a:spcBef>
          <a:spcPts val="900"/>
        </a:spcBef>
        <a:buClr>
          <a:srgbClr val="FB264E"/>
        </a:buClr>
        <a:buFont typeface="Arial" panose="020B0604020202020204" pitchFamily="34" charset="0"/>
        <a:buChar char="■"/>
        <a:defRPr sz="1800" kern="1200">
          <a:solidFill>
            <a:srgbClr val="07094A"/>
          </a:solidFill>
          <a:latin typeface="+mn-lt"/>
          <a:ea typeface="+mn-ea"/>
          <a:cs typeface="+mn-cs"/>
        </a:defRPr>
      </a:lvl1pPr>
      <a:lvl2pPr marL="489600" indent="-223200" algn="l" defTabSz="914400" rtl="0" eaLnBrk="1" latinLnBrk="0" hangingPunct="1">
        <a:lnSpc>
          <a:spcPct val="100000"/>
        </a:lnSpc>
        <a:spcBef>
          <a:spcPts val="900"/>
        </a:spcBef>
        <a:buClr>
          <a:srgbClr val="0F1E82"/>
        </a:buClr>
        <a:buFont typeface="Arial" panose="020B0604020202020204" pitchFamily="34" charset="0"/>
        <a:buChar char="■"/>
        <a:defRPr sz="1600" kern="1200">
          <a:solidFill>
            <a:srgbClr val="07094A"/>
          </a:solidFill>
          <a:latin typeface="+mn-lt"/>
          <a:ea typeface="+mn-ea"/>
          <a:cs typeface="+mn-cs"/>
        </a:defRPr>
      </a:lvl2pPr>
      <a:lvl3pPr marL="694800" indent="-205200" algn="l" defTabSz="914400" rtl="0" eaLnBrk="1" latinLnBrk="0" hangingPunct="1">
        <a:lnSpc>
          <a:spcPct val="100000"/>
        </a:lnSpc>
        <a:spcBef>
          <a:spcPts val="900"/>
        </a:spcBef>
        <a:buClr>
          <a:srgbClr val="68D2DF"/>
        </a:buClr>
        <a:buFont typeface="Arial" panose="020B0604020202020204" pitchFamily="34" charset="0"/>
        <a:buChar char="■"/>
        <a:defRPr sz="1400" kern="1200">
          <a:solidFill>
            <a:srgbClr val="07094A"/>
          </a:solidFill>
          <a:latin typeface="+mn-lt"/>
          <a:ea typeface="+mn-ea"/>
          <a:cs typeface="+mn-cs"/>
        </a:defRPr>
      </a:lvl3pPr>
      <a:lvl4pPr marL="914400" indent="-205200" algn="l" defTabSz="914400" rtl="0" eaLnBrk="1" latinLnBrk="0" hangingPunct="1">
        <a:lnSpc>
          <a:spcPct val="100000"/>
        </a:lnSpc>
        <a:spcBef>
          <a:spcPts val="900"/>
        </a:spcBef>
        <a:buClr>
          <a:srgbClr val="948D86"/>
        </a:buClr>
        <a:buFont typeface="Wingdings 3" panose="05040102010807070707" pitchFamily="18" charset="2"/>
        <a:buChar char=""/>
        <a:defRPr sz="1200" kern="1200">
          <a:solidFill>
            <a:srgbClr val="07094A"/>
          </a:solidFill>
          <a:latin typeface="+mn-lt"/>
          <a:ea typeface="+mn-ea"/>
          <a:cs typeface="+mn-cs"/>
        </a:defRPr>
      </a:lvl4pPr>
      <a:lvl5pPr marL="1119600" indent="-205200" algn="l" defTabSz="914400" rtl="0" eaLnBrk="1" latinLnBrk="0" hangingPunct="1">
        <a:lnSpc>
          <a:spcPct val="100000"/>
        </a:lnSpc>
        <a:spcBef>
          <a:spcPts val="900"/>
        </a:spcBef>
        <a:buClr>
          <a:srgbClr val="0F1E82"/>
        </a:buClr>
        <a:buFont typeface="Wingdings 3" panose="05040102010807070707" pitchFamily="18" charset="2"/>
        <a:buChar char=""/>
        <a:defRPr sz="1000" kern="1200">
          <a:solidFill>
            <a:srgbClr val="07094A"/>
          </a:solidFill>
          <a:latin typeface="+mn-lt"/>
          <a:ea typeface="+mn-ea"/>
          <a:cs typeface="+mn-cs"/>
        </a:defRPr>
      </a:lvl5pPr>
      <a:lvl6pPr marL="129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a:solidFill>
            <a:srgbClr val="07094A"/>
          </a:solidFill>
          <a:latin typeface="+mn-lt"/>
          <a:ea typeface="+mn-ea"/>
          <a:cs typeface="+mn-cs"/>
        </a:defRPr>
      </a:lvl6pPr>
      <a:lvl7pPr marL="1479600" indent="-180000" algn="l" defTabSz="914400" rtl="0" eaLnBrk="1" latinLnBrk="0" hangingPunct="1">
        <a:lnSpc>
          <a:spcPct val="100000"/>
        </a:lnSpc>
        <a:spcBef>
          <a:spcPts val="900"/>
        </a:spcBef>
        <a:buClr>
          <a:srgbClr val="948D86"/>
        </a:buClr>
        <a:buFont typeface="Arial" panose="020B0604020202020204" pitchFamily="34" charset="0"/>
        <a:buChar char="•"/>
        <a:defRPr sz="800" kern="1200" baseline="0">
          <a:solidFill>
            <a:srgbClr val="07094A"/>
          </a:solidFill>
          <a:latin typeface="+mn-lt"/>
          <a:ea typeface="+mn-ea"/>
          <a:cs typeface="+mn-cs"/>
        </a:defRPr>
      </a:lvl7pPr>
      <a:lvl8pPr marL="1659600" indent="-180000" algn="l" defTabSz="914400" rtl="0" eaLnBrk="1" latinLnBrk="0" hangingPunct="1">
        <a:lnSpc>
          <a:spcPct val="100000"/>
        </a:lnSpc>
        <a:spcBef>
          <a:spcPts val="900"/>
        </a:spcBef>
        <a:buClr>
          <a:srgbClr val="0F1E82"/>
        </a:buClr>
        <a:buFont typeface="Wingdings 3" panose="05040102010807070707" pitchFamily="18" charset="2"/>
        <a:buChar char=""/>
        <a:defRPr sz="800" kern="1200">
          <a:solidFill>
            <a:srgbClr val="07094A"/>
          </a:solidFill>
          <a:latin typeface="+mn-lt"/>
          <a:ea typeface="+mn-ea"/>
          <a:cs typeface="+mn-cs"/>
        </a:defRPr>
      </a:lvl8pPr>
      <a:lvl9pPr marL="183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baseline="0">
          <a:solidFill>
            <a:srgbClr val="07094A"/>
          </a:solidFill>
          <a:latin typeface="+mn-lt"/>
          <a:ea typeface="+mn-ea"/>
          <a:cs typeface="+mn-cs"/>
        </a:defRPr>
      </a:lvl9pPr>
    </p:bodyStyle>
    <p:otherStyle>
      <a:lvl1pPr marL="0" indent="0" algn="l" defTabSz="914400" rtl="0" eaLnBrk="1" latinLnBrk="0" hangingPunct="1">
        <a:lnSpc>
          <a:spcPct val="100000"/>
        </a:lnSpc>
        <a:spcBef>
          <a:spcPts val="0"/>
        </a:spcBef>
        <a:buClrTx/>
        <a:buFont typeface="Arial" panose="020B0604020202020204" pitchFamily="34" charset="0"/>
        <a:buChar char="​"/>
        <a:defRPr sz="1000" b="0" kern="1200">
          <a:solidFill>
            <a:srgbClr val="07094A"/>
          </a:solidFill>
          <a:latin typeface="+mn-lt"/>
          <a:ea typeface="+mn-ea"/>
          <a:cs typeface="+mn-cs"/>
        </a:defRPr>
      </a:lvl1pPr>
      <a:lvl2pPr marL="108000" indent="-108000" algn="l" defTabSz="914400" rtl="0" eaLnBrk="1" latinLnBrk="0" hangingPunct="1">
        <a:lnSpc>
          <a:spcPct val="100000"/>
        </a:lnSpc>
        <a:spcBef>
          <a:spcPts val="0"/>
        </a:spcBef>
        <a:buClr>
          <a:srgbClr val="FB264E"/>
        </a:buClr>
        <a:buFont typeface="Arial" panose="020B0604020202020204" pitchFamily="34" charset="0"/>
        <a:buChar char="■"/>
        <a:defRPr sz="1000" kern="1200">
          <a:solidFill>
            <a:srgbClr val="07094A"/>
          </a:solidFill>
          <a:latin typeface="+mn-lt"/>
          <a:ea typeface="+mn-ea"/>
          <a:cs typeface="+mn-cs"/>
        </a:defRPr>
      </a:lvl2pPr>
      <a:lvl3pPr marL="216000" indent="-108000" algn="l" defTabSz="914400" rtl="0" eaLnBrk="1" latinLnBrk="0" hangingPunct="1">
        <a:lnSpc>
          <a:spcPct val="100000"/>
        </a:lnSpc>
        <a:spcBef>
          <a:spcPts val="0"/>
        </a:spcBef>
        <a:buClr>
          <a:srgbClr val="0F1E82"/>
        </a:buClr>
        <a:buFont typeface="Arial" panose="020B0604020202020204" pitchFamily="34" charset="0"/>
        <a:buChar char="■"/>
        <a:defRPr sz="900" kern="1200">
          <a:solidFill>
            <a:srgbClr val="07094A"/>
          </a:solidFill>
          <a:latin typeface="+mn-lt"/>
          <a:ea typeface="+mn-ea"/>
          <a:cs typeface="+mn-cs"/>
        </a:defRPr>
      </a:lvl3pPr>
      <a:lvl4pPr marL="324000" indent="-108000" algn="l" defTabSz="914400" rtl="0" eaLnBrk="1" latinLnBrk="0" hangingPunct="1">
        <a:lnSpc>
          <a:spcPct val="100000"/>
        </a:lnSpc>
        <a:spcBef>
          <a:spcPts val="0"/>
        </a:spcBef>
        <a:buClr>
          <a:srgbClr val="68D2DF"/>
        </a:buClr>
        <a:buFont typeface="Arial" panose="020B0604020202020204" pitchFamily="34" charset="0"/>
        <a:buChar char="■"/>
        <a:defRPr sz="900" kern="1200">
          <a:solidFill>
            <a:srgbClr val="07094A"/>
          </a:solidFill>
          <a:latin typeface="+mn-lt"/>
          <a:ea typeface="+mn-ea"/>
          <a:cs typeface="+mn-cs"/>
        </a:defRPr>
      </a:lvl4pPr>
      <a:lvl5pPr marL="432000" indent="-108000" algn="l" defTabSz="914400" rtl="0" eaLnBrk="1" latinLnBrk="0" hangingPunct="1">
        <a:lnSpc>
          <a:spcPct val="100000"/>
        </a:lnSpc>
        <a:spcBef>
          <a:spcPts val="0"/>
        </a:spcBef>
        <a:buClr>
          <a:srgbClr val="948D86"/>
        </a:buClr>
        <a:buFont typeface="Wingdings 3" panose="05040102010807070707" pitchFamily="18" charset="2"/>
        <a:buChar char=""/>
        <a:defRPr sz="900" kern="1200">
          <a:solidFill>
            <a:srgbClr val="07094A"/>
          </a:solidFill>
          <a:latin typeface="+mn-lt"/>
          <a:ea typeface="+mn-ea"/>
          <a:cs typeface="+mn-cs"/>
        </a:defRPr>
      </a:lvl5pPr>
      <a:lvl6pPr marL="540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a:solidFill>
            <a:srgbClr val="07094A"/>
          </a:solidFill>
          <a:latin typeface="+mn-lt"/>
          <a:ea typeface="+mn-ea"/>
          <a:cs typeface="+mn-cs"/>
        </a:defRPr>
      </a:lvl6pPr>
      <a:lvl7pPr marL="648000" indent="-108000" algn="l" defTabSz="914400" rtl="0" eaLnBrk="1" latinLnBrk="0" hangingPunct="1">
        <a:lnSpc>
          <a:spcPct val="100000"/>
        </a:lnSpc>
        <a:spcBef>
          <a:spcPts val="0"/>
        </a:spcBef>
        <a:buClr>
          <a:srgbClr val="68D2DF"/>
        </a:buClr>
        <a:buFont typeface="Wingdings 3" panose="05040102010807070707" pitchFamily="18" charset="2"/>
        <a:buChar char=""/>
        <a:defRPr sz="900" kern="1200" baseline="0">
          <a:solidFill>
            <a:srgbClr val="07094A"/>
          </a:solidFill>
          <a:latin typeface="+mn-lt"/>
          <a:ea typeface="+mn-ea"/>
          <a:cs typeface="+mn-cs"/>
        </a:defRPr>
      </a:lvl7pPr>
      <a:lvl8pPr marL="756000" indent="-108000" algn="l" defTabSz="914400" rtl="0" eaLnBrk="1" latinLnBrk="0" hangingPunct="1">
        <a:lnSpc>
          <a:spcPct val="100000"/>
        </a:lnSpc>
        <a:spcBef>
          <a:spcPts val="0"/>
        </a:spcBef>
        <a:buClr>
          <a:srgbClr val="948D86"/>
        </a:buClr>
        <a:buFont typeface="Arial" panose="020B0604020202020204" pitchFamily="34" charset="0"/>
        <a:buChar char="•"/>
        <a:defRPr sz="900" kern="1200">
          <a:solidFill>
            <a:srgbClr val="07094A"/>
          </a:solidFill>
          <a:latin typeface="+mn-lt"/>
          <a:ea typeface="+mn-ea"/>
          <a:cs typeface="+mn-cs"/>
        </a:defRPr>
      </a:lvl8pPr>
      <a:lvl9pPr marL="864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baseline="0">
          <a:solidFill>
            <a:srgbClr val="07094A"/>
          </a:solidFill>
          <a:latin typeface="+mn-lt"/>
          <a:ea typeface="+mn-ea"/>
          <a:cs typeface="+mn-cs"/>
        </a:defRPr>
      </a:lvl9pPr>
    </p:otherStyle>
  </p:txStyles>
  <p:extLst>
    <p:ext uri="{27BBF7A9-308A-43DC-89C8-2F10F3537804}">
      <p15:sldGuideLst xmlns:p15="http://schemas.microsoft.com/office/powerpoint/2012/main">
        <p15:guide id="1" pos="357">
          <p15:clr>
            <a:srgbClr val="F26B43"/>
          </p15:clr>
        </p15:guide>
        <p15:guide id="3" orient="horz" pos="309">
          <p15:clr>
            <a:srgbClr val="F26B43"/>
          </p15:clr>
        </p15:guide>
        <p15:guide id="5" pos="356">
          <p15:clr>
            <a:srgbClr val="F26B43"/>
          </p15:clr>
        </p15:guide>
        <p15:guide id="6" pos="7319">
          <p15:clr>
            <a:srgbClr val="F26B43"/>
          </p15:clr>
        </p15:guide>
        <p15:guide id="7" orient="horz" pos="1043">
          <p15:clr>
            <a:srgbClr val="F26B43"/>
          </p15:clr>
        </p15:guide>
        <p15:guide id="8" orient="horz" pos="395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257AC9AB-FC30-4A90-B16E-6D864577D695}"/>
              </a:ext>
            </a:extLst>
          </p:cNvPr>
          <p:cNvGraphicFramePr>
            <a:graphicFrameLocks noChangeAspect="1"/>
          </p:cNvGraphicFramePr>
          <p:nvPr userDrawn="1">
            <p:custDataLst>
              <p:tags r:id="rId49"/>
            </p:custDataLst>
            <p:extLst>
              <p:ext uri="{D42A27DB-BD31-4B8C-83A1-F6EECF244321}">
                <p14:modId xmlns:p14="http://schemas.microsoft.com/office/powerpoint/2010/main" val="1824201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5313" name="think-cell Slide" r:id="rId50" imgW="395" imgH="394" progId="TCLayout.ActiveDocument.1">
                  <p:embed/>
                </p:oleObj>
              </mc:Choice>
              <mc:Fallback>
                <p:oleObj name="think-cell Slide" r:id="rId50" imgW="395" imgH="394" progId="TCLayout.ActiveDocument.1">
                  <p:embed/>
                  <p:pic>
                    <p:nvPicPr>
                      <p:cNvPr id="9" name="Objekt 8" hidden="1">
                        <a:extLst>
                          <a:ext uri="{FF2B5EF4-FFF2-40B4-BE49-F238E27FC236}">
                            <a16:creationId xmlns:a16="http://schemas.microsoft.com/office/drawing/2014/main" id="{257AC9AB-FC30-4A90-B16E-6D864577D695}"/>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66738" y="491395"/>
            <a:ext cx="10483200" cy="959717"/>
          </a:xfrm>
          <a:prstGeom prst="rect">
            <a:avLst/>
          </a:prstGeom>
        </p:spPr>
        <p:txBody>
          <a:bodyPr vert="horz" lIns="0" tIns="0" rIns="0" bIns="0" rtlCol="0" anchor="t" anchorCtr="0">
            <a:noAutofit/>
          </a:bodyPr>
          <a:lstStyle/>
          <a:p>
            <a:r>
              <a:rPr lang="da-DK"/>
              <a:t>Klik for at redigere i master</a:t>
            </a:r>
            <a:endParaRPr lang="en-GB"/>
          </a:p>
        </p:txBody>
      </p:sp>
      <p:sp>
        <p:nvSpPr>
          <p:cNvPr id="3" name="Text Placeholder 2"/>
          <p:cNvSpPr>
            <a:spLocks noGrp="1"/>
          </p:cNvSpPr>
          <p:nvPr>
            <p:ph type="body" idx="1"/>
          </p:nvPr>
        </p:nvSpPr>
        <p:spPr>
          <a:xfrm>
            <a:off x="566738" y="1657804"/>
            <a:ext cx="6263553" cy="462733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_DateCustomA"/>
          <p:cNvSpPr>
            <a:spLocks noGrp="1"/>
          </p:cNvSpPr>
          <p:nvPr>
            <p:ph type="dt" sz="half" idx="2"/>
          </p:nvPr>
        </p:nvSpPr>
        <p:spPr>
          <a:xfrm>
            <a:off x="10541001" y="6443249"/>
            <a:ext cx="947336"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5" name="FLD_PresentationTitle"/>
          <p:cNvSpPr>
            <a:spLocks noGrp="1"/>
          </p:cNvSpPr>
          <p:nvPr>
            <p:ph type="ftr" sz="quarter" idx="3"/>
          </p:nvPr>
        </p:nvSpPr>
        <p:spPr>
          <a:xfrm>
            <a:off x="3531332" y="6443249"/>
            <a:ext cx="7009668"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6" name="Slide Number Placeholder 5"/>
          <p:cNvSpPr>
            <a:spLocks noGrp="1"/>
          </p:cNvSpPr>
          <p:nvPr>
            <p:ph type="sldNum" sz="quarter" idx="4"/>
          </p:nvPr>
        </p:nvSpPr>
        <p:spPr>
          <a:xfrm>
            <a:off x="11620500" y="6443249"/>
            <a:ext cx="275946" cy="180000"/>
          </a:xfrm>
          <a:prstGeom prst="rect">
            <a:avLst/>
          </a:prstGeom>
        </p:spPr>
        <p:txBody>
          <a:bodyPr vert="horz" lIns="0" tIns="0" rIns="0" bIns="0" rtlCol="0" anchor="b" anchorCtr="0"/>
          <a:lstStyle>
            <a:lvl1pPr algn="r">
              <a:defRPr sz="900">
                <a:solidFill>
                  <a:schemeClr val="tx2"/>
                </a:solidFill>
              </a:defRPr>
            </a:lvl1pPr>
          </a:lstStyle>
          <a:p>
            <a:fld id="{24C8C45C-947F-4981-8B3F-4F32E973C901}" type="slidenum">
              <a:rPr lang="en-GB" smtClean="0"/>
              <a:pPr/>
              <a:t>‹#›</a:t>
            </a:fld>
            <a:endParaRPr lang="en-GB"/>
          </a:p>
        </p:txBody>
      </p:sp>
      <p:pic>
        <p:nvPicPr>
          <p:cNvPr id="10" name="Logo_blue">
            <a:extLst>
              <a:ext uri="{FF2B5EF4-FFF2-40B4-BE49-F238E27FC236}">
                <a16:creationId xmlns:a16="http://schemas.microsoft.com/office/drawing/2014/main" id="{8F71AFEC-4389-4B66-B62D-D54D4D793467}"/>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281942" y="6480000"/>
            <a:ext cx="1555200" cy="268871"/>
          </a:xfrm>
          <a:prstGeom prst="rect">
            <a:avLst/>
          </a:prstGeom>
        </p:spPr>
      </p:pic>
      <p:sp>
        <p:nvSpPr>
          <p:cNvPr id="8" name="Rektangel 7">
            <a:extLst>
              <a:ext uri="{FF2B5EF4-FFF2-40B4-BE49-F238E27FC236}">
                <a16:creationId xmlns:a16="http://schemas.microsoft.com/office/drawing/2014/main" id="{08DFDBF7-F26D-4B78-9790-D2AF81BAEE48}"/>
              </a:ext>
            </a:extLst>
          </p:cNvPr>
          <p:cNvSpPr>
            <a:spLocks noChangeAspect="1"/>
          </p:cNvSpPr>
          <p:nvPr userDrawn="1"/>
        </p:nvSpPr>
        <p:spPr>
          <a:xfrm>
            <a:off x="11620800" y="0"/>
            <a:ext cx="572400" cy="5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Tree>
    <p:extLst>
      <p:ext uri="{BB962C8B-B14F-4D97-AF65-F5344CB8AC3E}">
        <p14:creationId xmlns:p14="http://schemas.microsoft.com/office/powerpoint/2010/main" val="1193778796"/>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 id="2147484252" r:id="rId13"/>
    <p:sldLayoutId id="2147484253" r:id="rId14"/>
    <p:sldLayoutId id="2147484254" r:id="rId15"/>
    <p:sldLayoutId id="2147484255" r:id="rId16"/>
    <p:sldLayoutId id="2147484256" r:id="rId17"/>
    <p:sldLayoutId id="2147484257" r:id="rId18"/>
    <p:sldLayoutId id="2147484258" r:id="rId19"/>
    <p:sldLayoutId id="2147484259" r:id="rId20"/>
    <p:sldLayoutId id="2147484260" r:id="rId21"/>
    <p:sldLayoutId id="2147484261" r:id="rId22"/>
    <p:sldLayoutId id="2147484262" r:id="rId23"/>
    <p:sldLayoutId id="2147484263" r:id="rId24"/>
    <p:sldLayoutId id="2147484264" r:id="rId25"/>
    <p:sldLayoutId id="2147484265" r:id="rId26"/>
    <p:sldLayoutId id="2147484266" r:id="rId27"/>
    <p:sldLayoutId id="2147484267" r:id="rId28"/>
    <p:sldLayoutId id="2147484268" r:id="rId29"/>
    <p:sldLayoutId id="2147484269" r:id="rId30"/>
    <p:sldLayoutId id="2147484270" r:id="rId31"/>
    <p:sldLayoutId id="2147484271" r:id="rId32"/>
    <p:sldLayoutId id="2147484272" r:id="rId33"/>
    <p:sldLayoutId id="2147484273" r:id="rId34"/>
    <p:sldLayoutId id="2147484274" r:id="rId35"/>
    <p:sldLayoutId id="2147484275" r:id="rId36"/>
    <p:sldLayoutId id="2147484276" r:id="rId37"/>
    <p:sldLayoutId id="2147484277" r:id="rId38"/>
    <p:sldLayoutId id="2147484278" r:id="rId39"/>
    <p:sldLayoutId id="2147484279" r:id="rId40"/>
    <p:sldLayoutId id="2147484280" r:id="rId41"/>
    <p:sldLayoutId id="2147484281" r:id="rId42"/>
    <p:sldLayoutId id="2147484282" r:id="rId43"/>
    <p:sldLayoutId id="2147484283" r:id="rId44"/>
    <p:sldLayoutId id="2147484284" r:id="rId45"/>
    <p:sldLayoutId id="2147484285" r:id="rId46"/>
  </p:sldLayoutIdLst>
  <p:hf hdr="0" ftr="0"/>
  <p:txStyles>
    <p:titleStyle>
      <a:lvl1pPr algn="l" defTabSz="914400" rtl="0" eaLnBrk="1" latinLnBrk="0" hangingPunct="1">
        <a:lnSpc>
          <a:spcPct val="100000"/>
        </a:lnSpc>
        <a:spcBef>
          <a:spcPct val="0"/>
        </a:spcBef>
        <a:buNone/>
        <a:tabLst>
          <a:tab pos="625475" algn="l"/>
        </a:tabLst>
        <a:defRPr sz="2400" kern="1200">
          <a:solidFill>
            <a:srgbClr val="07094A"/>
          </a:solidFill>
          <a:latin typeface="+mj-lt"/>
          <a:ea typeface="+mj-ea"/>
          <a:cs typeface="+mj-cs"/>
        </a:defRPr>
      </a:lvl1pPr>
    </p:titleStyle>
    <p:bodyStyle>
      <a:lvl1pPr marL="266400" indent="-266400" algn="l" defTabSz="914400" rtl="0" eaLnBrk="1" latinLnBrk="0" hangingPunct="1">
        <a:lnSpc>
          <a:spcPct val="100000"/>
        </a:lnSpc>
        <a:spcBef>
          <a:spcPts val="900"/>
        </a:spcBef>
        <a:buClr>
          <a:srgbClr val="FB264E"/>
        </a:buClr>
        <a:buFont typeface="Arial" panose="020B0604020202020204" pitchFamily="34" charset="0"/>
        <a:buChar char="■"/>
        <a:defRPr sz="1800" kern="1200">
          <a:solidFill>
            <a:srgbClr val="07094A"/>
          </a:solidFill>
          <a:latin typeface="+mn-lt"/>
          <a:ea typeface="+mn-ea"/>
          <a:cs typeface="+mn-cs"/>
        </a:defRPr>
      </a:lvl1pPr>
      <a:lvl2pPr marL="489600" indent="-223200" algn="l" defTabSz="914400" rtl="0" eaLnBrk="1" latinLnBrk="0" hangingPunct="1">
        <a:lnSpc>
          <a:spcPct val="100000"/>
        </a:lnSpc>
        <a:spcBef>
          <a:spcPts val="900"/>
        </a:spcBef>
        <a:buClr>
          <a:srgbClr val="0F1E82"/>
        </a:buClr>
        <a:buFont typeface="Arial" panose="020B0604020202020204" pitchFamily="34" charset="0"/>
        <a:buChar char="■"/>
        <a:defRPr sz="1600" kern="1200">
          <a:solidFill>
            <a:srgbClr val="07094A"/>
          </a:solidFill>
          <a:latin typeface="+mn-lt"/>
          <a:ea typeface="+mn-ea"/>
          <a:cs typeface="+mn-cs"/>
        </a:defRPr>
      </a:lvl2pPr>
      <a:lvl3pPr marL="694800" indent="-205200" algn="l" defTabSz="914400" rtl="0" eaLnBrk="1" latinLnBrk="0" hangingPunct="1">
        <a:lnSpc>
          <a:spcPct val="100000"/>
        </a:lnSpc>
        <a:spcBef>
          <a:spcPts val="900"/>
        </a:spcBef>
        <a:buClr>
          <a:srgbClr val="68D2DF"/>
        </a:buClr>
        <a:buFont typeface="Arial" panose="020B0604020202020204" pitchFamily="34" charset="0"/>
        <a:buChar char="■"/>
        <a:defRPr sz="1400" kern="1200">
          <a:solidFill>
            <a:srgbClr val="07094A"/>
          </a:solidFill>
          <a:latin typeface="+mn-lt"/>
          <a:ea typeface="+mn-ea"/>
          <a:cs typeface="+mn-cs"/>
        </a:defRPr>
      </a:lvl3pPr>
      <a:lvl4pPr marL="914400" indent="-205200" algn="l" defTabSz="914400" rtl="0" eaLnBrk="1" latinLnBrk="0" hangingPunct="1">
        <a:lnSpc>
          <a:spcPct val="100000"/>
        </a:lnSpc>
        <a:spcBef>
          <a:spcPts val="900"/>
        </a:spcBef>
        <a:buClr>
          <a:srgbClr val="948D86"/>
        </a:buClr>
        <a:buFont typeface="Wingdings 3" panose="05040102010807070707" pitchFamily="18" charset="2"/>
        <a:buChar char=""/>
        <a:defRPr sz="1200" kern="1200">
          <a:solidFill>
            <a:srgbClr val="07094A"/>
          </a:solidFill>
          <a:latin typeface="+mn-lt"/>
          <a:ea typeface="+mn-ea"/>
          <a:cs typeface="+mn-cs"/>
        </a:defRPr>
      </a:lvl4pPr>
      <a:lvl5pPr marL="1119600" indent="-205200" algn="l" defTabSz="914400" rtl="0" eaLnBrk="1" latinLnBrk="0" hangingPunct="1">
        <a:lnSpc>
          <a:spcPct val="100000"/>
        </a:lnSpc>
        <a:spcBef>
          <a:spcPts val="900"/>
        </a:spcBef>
        <a:buClr>
          <a:srgbClr val="0F1E82"/>
        </a:buClr>
        <a:buFont typeface="Wingdings 3" panose="05040102010807070707" pitchFamily="18" charset="2"/>
        <a:buChar char=""/>
        <a:defRPr sz="1000" kern="1200">
          <a:solidFill>
            <a:srgbClr val="07094A"/>
          </a:solidFill>
          <a:latin typeface="+mn-lt"/>
          <a:ea typeface="+mn-ea"/>
          <a:cs typeface="+mn-cs"/>
        </a:defRPr>
      </a:lvl5pPr>
      <a:lvl6pPr marL="129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a:solidFill>
            <a:srgbClr val="07094A"/>
          </a:solidFill>
          <a:latin typeface="+mn-lt"/>
          <a:ea typeface="+mn-ea"/>
          <a:cs typeface="+mn-cs"/>
        </a:defRPr>
      </a:lvl6pPr>
      <a:lvl7pPr marL="1479600" indent="-180000" algn="l" defTabSz="914400" rtl="0" eaLnBrk="1" latinLnBrk="0" hangingPunct="1">
        <a:lnSpc>
          <a:spcPct val="100000"/>
        </a:lnSpc>
        <a:spcBef>
          <a:spcPts val="900"/>
        </a:spcBef>
        <a:buClr>
          <a:srgbClr val="948D86"/>
        </a:buClr>
        <a:buFont typeface="Arial" panose="020B0604020202020204" pitchFamily="34" charset="0"/>
        <a:buChar char="•"/>
        <a:defRPr sz="800" kern="1200" baseline="0">
          <a:solidFill>
            <a:srgbClr val="07094A"/>
          </a:solidFill>
          <a:latin typeface="+mn-lt"/>
          <a:ea typeface="+mn-ea"/>
          <a:cs typeface="+mn-cs"/>
        </a:defRPr>
      </a:lvl7pPr>
      <a:lvl8pPr marL="1659600" indent="-180000" algn="l" defTabSz="914400" rtl="0" eaLnBrk="1" latinLnBrk="0" hangingPunct="1">
        <a:lnSpc>
          <a:spcPct val="100000"/>
        </a:lnSpc>
        <a:spcBef>
          <a:spcPts val="900"/>
        </a:spcBef>
        <a:buClr>
          <a:srgbClr val="0F1E82"/>
        </a:buClr>
        <a:buFont typeface="Wingdings 3" panose="05040102010807070707" pitchFamily="18" charset="2"/>
        <a:buChar char=""/>
        <a:defRPr sz="800" kern="1200">
          <a:solidFill>
            <a:srgbClr val="07094A"/>
          </a:solidFill>
          <a:latin typeface="+mn-lt"/>
          <a:ea typeface="+mn-ea"/>
          <a:cs typeface="+mn-cs"/>
        </a:defRPr>
      </a:lvl8pPr>
      <a:lvl9pPr marL="183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baseline="0">
          <a:solidFill>
            <a:srgbClr val="07094A"/>
          </a:solidFill>
          <a:latin typeface="+mn-lt"/>
          <a:ea typeface="+mn-ea"/>
          <a:cs typeface="+mn-cs"/>
        </a:defRPr>
      </a:lvl9pPr>
    </p:bodyStyle>
    <p:otherStyle>
      <a:lvl1pPr marL="0" indent="0" algn="l" defTabSz="914400" rtl="0" eaLnBrk="1" latinLnBrk="0" hangingPunct="1">
        <a:lnSpc>
          <a:spcPct val="100000"/>
        </a:lnSpc>
        <a:spcBef>
          <a:spcPts val="0"/>
        </a:spcBef>
        <a:buClrTx/>
        <a:buFont typeface="Arial" panose="020B0604020202020204" pitchFamily="34" charset="0"/>
        <a:buChar char="​"/>
        <a:defRPr sz="1000" b="0" kern="1200">
          <a:solidFill>
            <a:srgbClr val="07094A"/>
          </a:solidFill>
          <a:latin typeface="+mn-lt"/>
          <a:ea typeface="+mn-ea"/>
          <a:cs typeface="+mn-cs"/>
        </a:defRPr>
      </a:lvl1pPr>
      <a:lvl2pPr marL="108000" indent="-108000" algn="l" defTabSz="914400" rtl="0" eaLnBrk="1" latinLnBrk="0" hangingPunct="1">
        <a:lnSpc>
          <a:spcPct val="100000"/>
        </a:lnSpc>
        <a:spcBef>
          <a:spcPts val="0"/>
        </a:spcBef>
        <a:buClr>
          <a:srgbClr val="FB264E"/>
        </a:buClr>
        <a:buFont typeface="Arial" panose="020B0604020202020204" pitchFamily="34" charset="0"/>
        <a:buChar char="■"/>
        <a:defRPr sz="1000" kern="1200">
          <a:solidFill>
            <a:srgbClr val="07094A"/>
          </a:solidFill>
          <a:latin typeface="+mn-lt"/>
          <a:ea typeface="+mn-ea"/>
          <a:cs typeface="+mn-cs"/>
        </a:defRPr>
      </a:lvl2pPr>
      <a:lvl3pPr marL="216000" indent="-108000" algn="l" defTabSz="914400" rtl="0" eaLnBrk="1" latinLnBrk="0" hangingPunct="1">
        <a:lnSpc>
          <a:spcPct val="100000"/>
        </a:lnSpc>
        <a:spcBef>
          <a:spcPts val="0"/>
        </a:spcBef>
        <a:buClr>
          <a:srgbClr val="0F1E82"/>
        </a:buClr>
        <a:buFont typeface="Arial" panose="020B0604020202020204" pitchFamily="34" charset="0"/>
        <a:buChar char="■"/>
        <a:defRPr sz="900" kern="1200">
          <a:solidFill>
            <a:srgbClr val="07094A"/>
          </a:solidFill>
          <a:latin typeface="+mn-lt"/>
          <a:ea typeface="+mn-ea"/>
          <a:cs typeface="+mn-cs"/>
        </a:defRPr>
      </a:lvl3pPr>
      <a:lvl4pPr marL="324000" indent="-108000" algn="l" defTabSz="914400" rtl="0" eaLnBrk="1" latinLnBrk="0" hangingPunct="1">
        <a:lnSpc>
          <a:spcPct val="100000"/>
        </a:lnSpc>
        <a:spcBef>
          <a:spcPts val="0"/>
        </a:spcBef>
        <a:buClr>
          <a:srgbClr val="68D2DF"/>
        </a:buClr>
        <a:buFont typeface="Arial" panose="020B0604020202020204" pitchFamily="34" charset="0"/>
        <a:buChar char="■"/>
        <a:defRPr sz="900" kern="1200">
          <a:solidFill>
            <a:srgbClr val="07094A"/>
          </a:solidFill>
          <a:latin typeface="+mn-lt"/>
          <a:ea typeface="+mn-ea"/>
          <a:cs typeface="+mn-cs"/>
        </a:defRPr>
      </a:lvl4pPr>
      <a:lvl5pPr marL="432000" indent="-108000" algn="l" defTabSz="914400" rtl="0" eaLnBrk="1" latinLnBrk="0" hangingPunct="1">
        <a:lnSpc>
          <a:spcPct val="100000"/>
        </a:lnSpc>
        <a:spcBef>
          <a:spcPts val="0"/>
        </a:spcBef>
        <a:buClr>
          <a:srgbClr val="948D86"/>
        </a:buClr>
        <a:buFont typeface="Wingdings 3" panose="05040102010807070707" pitchFamily="18" charset="2"/>
        <a:buChar char=""/>
        <a:defRPr sz="900" kern="1200">
          <a:solidFill>
            <a:srgbClr val="07094A"/>
          </a:solidFill>
          <a:latin typeface="+mn-lt"/>
          <a:ea typeface="+mn-ea"/>
          <a:cs typeface="+mn-cs"/>
        </a:defRPr>
      </a:lvl5pPr>
      <a:lvl6pPr marL="540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a:solidFill>
            <a:srgbClr val="07094A"/>
          </a:solidFill>
          <a:latin typeface="+mn-lt"/>
          <a:ea typeface="+mn-ea"/>
          <a:cs typeface="+mn-cs"/>
        </a:defRPr>
      </a:lvl6pPr>
      <a:lvl7pPr marL="648000" indent="-108000" algn="l" defTabSz="914400" rtl="0" eaLnBrk="1" latinLnBrk="0" hangingPunct="1">
        <a:lnSpc>
          <a:spcPct val="100000"/>
        </a:lnSpc>
        <a:spcBef>
          <a:spcPts val="0"/>
        </a:spcBef>
        <a:buClr>
          <a:srgbClr val="68D2DF"/>
        </a:buClr>
        <a:buFont typeface="Wingdings 3" panose="05040102010807070707" pitchFamily="18" charset="2"/>
        <a:buChar char=""/>
        <a:defRPr sz="900" kern="1200" baseline="0">
          <a:solidFill>
            <a:srgbClr val="07094A"/>
          </a:solidFill>
          <a:latin typeface="+mn-lt"/>
          <a:ea typeface="+mn-ea"/>
          <a:cs typeface="+mn-cs"/>
        </a:defRPr>
      </a:lvl7pPr>
      <a:lvl8pPr marL="756000" indent="-108000" algn="l" defTabSz="914400" rtl="0" eaLnBrk="1" latinLnBrk="0" hangingPunct="1">
        <a:lnSpc>
          <a:spcPct val="100000"/>
        </a:lnSpc>
        <a:spcBef>
          <a:spcPts val="0"/>
        </a:spcBef>
        <a:buClr>
          <a:srgbClr val="948D86"/>
        </a:buClr>
        <a:buFont typeface="Arial" panose="020B0604020202020204" pitchFamily="34" charset="0"/>
        <a:buChar char="•"/>
        <a:defRPr sz="900" kern="1200">
          <a:solidFill>
            <a:srgbClr val="07094A"/>
          </a:solidFill>
          <a:latin typeface="+mn-lt"/>
          <a:ea typeface="+mn-ea"/>
          <a:cs typeface="+mn-cs"/>
        </a:defRPr>
      </a:lvl8pPr>
      <a:lvl9pPr marL="864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baseline="0">
          <a:solidFill>
            <a:srgbClr val="07094A"/>
          </a:solidFill>
          <a:latin typeface="+mn-lt"/>
          <a:ea typeface="+mn-ea"/>
          <a:cs typeface="+mn-cs"/>
        </a:defRPr>
      </a:lvl9pPr>
    </p:otherStyle>
  </p:txStyles>
  <p:extLst>
    <p:ext uri="{27BBF7A9-308A-43DC-89C8-2F10F3537804}">
      <p15:sldGuideLst xmlns:p15="http://schemas.microsoft.com/office/powerpoint/2012/main">
        <p15:guide id="1" pos="357">
          <p15:clr>
            <a:srgbClr val="F26B43"/>
          </p15:clr>
        </p15:guide>
        <p15:guide id="3" orient="horz" pos="309">
          <p15:clr>
            <a:srgbClr val="F26B43"/>
          </p15:clr>
        </p15:guide>
        <p15:guide id="5" pos="356">
          <p15:clr>
            <a:srgbClr val="F26B43"/>
          </p15:clr>
        </p15:guide>
        <p15:guide id="6" pos="7319">
          <p15:clr>
            <a:srgbClr val="F26B43"/>
          </p15:clr>
        </p15:guide>
        <p15:guide id="7" orient="horz" pos="1043">
          <p15:clr>
            <a:srgbClr val="F26B43"/>
          </p15:clr>
        </p15:guide>
        <p15:guide id="8" orient="horz" pos="395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F2D4530-F8DC-4B58-A0FA-6692FBBCC648}"/>
              </a:ext>
            </a:extLst>
          </p:cNvPr>
          <p:cNvGraphicFramePr>
            <a:graphicFrameLocks noChangeAspect="1"/>
          </p:cNvGraphicFramePr>
          <p:nvPr userDrawn="1">
            <p:custDataLst>
              <p:tags r:id="rId49"/>
            </p:custDataLst>
            <p:extLst>
              <p:ext uri="{D42A27DB-BD31-4B8C-83A1-F6EECF244321}">
                <p14:modId xmlns:p14="http://schemas.microsoft.com/office/powerpoint/2010/main" val="2986694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3" name="think-cell Slide" r:id="rId50" imgW="395" imgH="394" progId="TCLayout.ActiveDocument.1">
                  <p:embed/>
                </p:oleObj>
              </mc:Choice>
              <mc:Fallback>
                <p:oleObj name="think-cell Slide" r:id="rId50" imgW="395" imgH="394" progId="TCLayout.ActiveDocument.1">
                  <p:embed/>
                  <p:pic>
                    <p:nvPicPr>
                      <p:cNvPr id="9" name="Objekt 8" hidden="1">
                        <a:extLst>
                          <a:ext uri="{FF2B5EF4-FFF2-40B4-BE49-F238E27FC236}">
                            <a16:creationId xmlns:a16="http://schemas.microsoft.com/office/drawing/2014/main" id="{AF2D4530-F8DC-4B58-A0FA-6692FBBCC648}"/>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66738" y="491395"/>
            <a:ext cx="10483200" cy="959717"/>
          </a:xfrm>
          <a:prstGeom prst="rect">
            <a:avLst/>
          </a:prstGeom>
        </p:spPr>
        <p:txBody>
          <a:bodyPr vert="horz" lIns="0" tIns="0" rIns="0" bIns="0" rtlCol="0" anchor="t" anchorCtr="0">
            <a:noAutofit/>
          </a:bodyPr>
          <a:lstStyle/>
          <a:p>
            <a:r>
              <a:rPr lang="da-DK"/>
              <a:t>Klik for at redigere i master</a:t>
            </a:r>
            <a:endParaRPr lang="en-GB"/>
          </a:p>
        </p:txBody>
      </p:sp>
      <p:sp>
        <p:nvSpPr>
          <p:cNvPr id="3" name="Text Placeholder 2"/>
          <p:cNvSpPr>
            <a:spLocks noGrp="1"/>
          </p:cNvSpPr>
          <p:nvPr>
            <p:ph type="body" idx="1"/>
          </p:nvPr>
        </p:nvSpPr>
        <p:spPr>
          <a:xfrm>
            <a:off x="566738" y="1657804"/>
            <a:ext cx="6263553" cy="4627339"/>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DateCustomA"/>
          <p:cNvSpPr>
            <a:spLocks noGrp="1"/>
          </p:cNvSpPr>
          <p:nvPr>
            <p:ph type="dt" sz="half" idx="2"/>
          </p:nvPr>
        </p:nvSpPr>
        <p:spPr>
          <a:xfrm>
            <a:off x="10541001" y="6443249"/>
            <a:ext cx="947336"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5" name="FLD_PresentationTitle"/>
          <p:cNvSpPr>
            <a:spLocks noGrp="1"/>
          </p:cNvSpPr>
          <p:nvPr>
            <p:ph type="ftr" sz="quarter" idx="3"/>
          </p:nvPr>
        </p:nvSpPr>
        <p:spPr>
          <a:xfrm>
            <a:off x="3531332" y="6443249"/>
            <a:ext cx="7009668"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6" name="Slide Number Placeholder 5"/>
          <p:cNvSpPr>
            <a:spLocks noGrp="1"/>
          </p:cNvSpPr>
          <p:nvPr>
            <p:ph type="sldNum" sz="quarter" idx="4"/>
          </p:nvPr>
        </p:nvSpPr>
        <p:spPr>
          <a:xfrm>
            <a:off x="11620500" y="6443249"/>
            <a:ext cx="275946" cy="180000"/>
          </a:xfrm>
          <a:prstGeom prst="rect">
            <a:avLst/>
          </a:prstGeom>
        </p:spPr>
        <p:txBody>
          <a:bodyPr vert="horz" lIns="0" tIns="0" rIns="0" bIns="0" rtlCol="0" anchor="b" anchorCtr="0"/>
          <a:lstStyle>
            <a:lvl1pPr algn="r">
              <a:defRPr sz="900">
                <a:solidFill>
                  <a:schemeClr val="tx2"/>
                </a:solidFill>
              </a:defRPr>
            </a:lvl1pPr>
          </a:lstStyle>
          <a:p>
            <a:fld id="{24C8C45C-947F-4981-8B3F-4F32E973C901}" type="slidenum">
              <a:rPr lang="en-GB" smtClean="0"/>
              <a:pPr/>
              <a:t>‹#›</a:t>
            </a:fld>
            <a:endParaRPr lang="en-GB"/>
          </a:p>
        </p:txBody>
      </p:sp>
      <p:pic>
        <p:nvPicPr>
          <p:cNvPr id="10" name="Logo_blue">
            <a:extLst>
              <a:ext uri="{FF2B5EF4-FFF2-40B4-BE49-F238E27FC236}">
                <a16:creationId xmlns:a16="http://schemas.microsoft.com/office/drawing/2014/main" id="{8F71AFEC-4389-4B66-B62D-D54D4D793467}"/>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281942" y="6480000"/>
            <a:ext cx="1555200" cy="268871"/>
          </a:xfrm>
          <a:prstGeom prst="rect">
            <a:avLst/>
          </a:prstGeom>
        </p:spPr>
      </p:pic>
      <p:sp>
        <p:nvSpPr>
          <p:cNvPr id="8" name="Rektangel 7">
            <a:extLst>
              <a:ext uri="{FF2B5EF4-FFF2-40B4-BE49-F238E27FC236}">
                <a16:creationId xmlns:a16="http://schemas.microsoft.com/office/drawing/2014/main" id="{08DFDBF7-F26D-4B78-9790-D2AF81BAEE48}"/>
              </a:ext>
            </a:extLst>
          </p:cNvPr>
          <p:cNvSpPr>
            <a:spLocks noChangeAspect="1"/>
          </p:cNvSpPr>
          <p:nvPr userDrawn="1"/>
        </p:nvSpPr>
        <p:spPr>
          <a:xfrm>
            <a:off x="11620800" y="0"/>
            <a:ext cx="572400" cy="5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Tree>
    <p:extLst>
      <p:ext uri="{BB962C8B-B14F-4D97-AF65-F5344CB8AC3E}">
        <p14:creationId xmlns:p14="http://schemas.microsoft.com/office/powerpoint/2010/main" val="301134178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 id="2147483801" r:id="rId27"/>
    <p:sldLayoutId id="2147483802" r:id="rId28"/>
    <p:sldLayoutId id="2147483803" r:id="rId29"/>
    <p:sldLayoutId id="2147483804" r:id="rId30"/>
    <p:sldLayoutId id="2147483805" r:id="rId31"/>
    <p:sldLayoutId id="2147483806" r:id="rId32"/>
    <p:sldLayoutId id="2147483807" r:id="rId33"/>
    <p:sldLayoutId id="2147483808" r:id="rId34"/>
    <p:sldLayoutId id="2147483809" r:id="rId35"/>
    <p:sldLayoutId id="2147483810" r:id="rId36"/>
    <p:sldLayoutId id="2147483811" r:id="rId37"/>
    <p:sldLayoutId id="2147483812" r:id="rId38"/>
    <p:sldLayoutId id="2147483813" r:id="rId39"/>
    <p:sldLayoutId id="2147483814" r:id="rId40"/>
    <p:sldLayoutId id="2147483815" r:id="rId41"/>
    <p:sldLayoutId id="2147483816" r:id="rId42"/>
    <p:sldLayoutId id="2147483817" r:id="rId43"/>
    <p:sldLayoutId id="2147483818" r:id="rId44"/>
    <p:sldLayoutId id="2147483819" r:id="rId45"/>
    <p:sldLayoutId id="2147483820" r:id="rId46"/>
  </p:sldLayoutIdLst>
  <p:hf hdr="0" ftr="0"/>
  <p:txStyles>
    <p:titleStyle>
      <a:lvl1pPr algn="l" defTabSz="914400" rtl="0" eaLnBrk="1" latinLnBrk="0" hangingPunct="1">
        <a:lnSpc>
          <a:spcPct val="100000"/>
        </a:lnSpc>
        <a:spcBef>
          <a:spcPct val="0"/>
        </a:spcBef>
        <a:buNone/>
        <a:tabLst>
          <a:tab pos="625475" algn="l"/>
        </a:tabLst>
        <a:defRPr sz="2400" kern="1200">
          <a:solidFill>
            <a:srgbClr val="07094A"/>
          </a:solidFill>
          <a:latin typeface="+mj-lt"/>
          <a:ea typeface="+mj-ea"/>
          <a:cs typeface="+mj-cs"/>
        </a:defRPr>
      </a:lvl1pPr>
    </p:titleStyle>
    <p:bodyStyle>
      <a:lvl1pPr marL="266400" indent="-266400" algn="l" defTabSz="914400" rtl="0" eaLnBrk="1" latinLnBrk="0" hangingPunct="1">
        <a:lnSpc>
          <a:spcPct val="100000"/>
        </a:lnSpc>
        <a:spcBef>
          <a:spcPts val="900"/>
        </a:spcBef>
        <a:buClr>
          <a:srgbClr val="FB264E"/>
        </a:buClr>
        <a:buFont typeface="Arial" panose="020B0604020202020204" pitchFamily="34" charset="0"/>
        <a:buChar char="■"/>
        <a:defRPr sz="1800" kern="1200">
          <a:solidFill>
            <a:srgbClr val="07094A"/>
          </a:solidFill>
          <a:latin typeface="+mn-lt"/>
          <a:ea typeface="+mn-ea"/>
          <a:cs typeface="+mn-cs"/>
        </a:defRPr>
      </a:lvl1pPr>
      <a:lvl2pPr marL="489600" indent="-223200" algn="l" defTabSz="914400" rtl="0" eaLnBrk="1" latinLnBrk="0" hangingPunct="1">
        <a:lnSpc>
          <a:spcPct val="100000"/>
        </a:lnSpc>
        <a:spcBef>
          <a:spcPts val="900"/>
        </a:spcBef>
        <a:buClr>
          <a:srgbClr val="0F1E82"/>
        </a:buClr>
        <a:buFont typeface="Arial" panose="020B0604020202020204" pitchFamily="34" charset="0"/>
        <a:buChar char="■"/>
        <a:defRPr sz="1600" kern="1200">
          <a:solidFill>
            <a:srgbClr val="07094A"/>
          </a:solidFill>
          <a:latin typeface="+mn-lt"/>
          <a:ea typeface="+mn-ea"/>
          <a:cs typeface="+mn-cs"/>
        </a:defRPr>
      </a:lvl2pPr>
      <a:lvl3pPr marL="694800" indent="-205200" algn="l" defTabSz="914400" rtl="0" eaLnBrk="1" latinLnBrk="0" hangingPunct="1">
        <a:lnSpc>
          <a:spcPct val="100000"/>
        </a:lnSpc>
        <a:spcBef>
          <a:spcPts val="900"/>
        </a:spcBef>
        <a:buClr>
          <a:srgbClr val="68D2DF"/>
        </a:buClr>
        <a:buFont typeface="Arial" panose="020B0604020202020204" pitchFamily="34" charset="0"/>
        <a:buChar char="■"/>
        <a:defRPr sz="1400" kern="1200">
          <a:solidFill>
            <a:srgbClr val="07094A"/>
          </a:solidFill>
          <a:latin typeface="+mn-lt"/>
          <a:ea typeface="+mn-ea"/>
          <a:cs typeface="+mn-cs"/>
        </a:defRPr>
      </a:lvl3pPr>
      <a:lvl4pPr marL="914400" indent="-205200" algn="l" defTabSz="914400" rtl="0" eaLnBrk="1" latinLnBrk="0" hangingPunct="1">
        <a:lnSpc>
          <a:spcPct val="100000"/>
        </a:lnSpc>
        <a:spcBef>
          <a:spcPts val="900"/>
        </a:spcBef>
        <a:buClr>
          <a:srgbClr val="948D86"/>
        </a:buClr>
        <a:buFont typeface="Wingdings 3" panose="05040102010807070707" pitchFamily="18" charset="2"/>
        <a:buChar char=""/>
        <a:defRPr sz="1200" kern="1200">
          <a:solidFill>
            <a:srgbClr val="07094A"/>
          </a:solidFill>
          <a:latin typeface="+mn-lt"/>
          <a:ea typeface="+mn-ea"/>
          <a:cs typeface="+mn-cs"/>
        </a:defRPr>
      </a:lvl4pPr>
      <a:lvl5pPr marL="1119600" indent="-205200" algn="l" defTabSz="914400" rtl="0" eaLnBrk="1" latinLnBrk="0" hangingPunct="1">
        <a:lnSpc>
          <a:spcPct val="100000"/>
        </a:lnSpc>
        <a:spcBef>
          <a:spcPts val="900"/>
        </a:spcBef>
        <a:buClr>
          <a:srgbClr val="0F1E82"/>
        </a:buClr>
        <a:buFont typeface="Wingdings 3" panose="05040102010807070707" pitchFamily="18" charset="2"/>
        <a:buChar char=""/>
        <a:defRPr sz="1000" kern="1200">
          <a:solidFill>
            <a:srgbClr val="07094A"/>
          </a:solidFill>
          <a:latin typeface="+mn-lt"/>
          <a:ea typeface="+mn-ea"/>
          <a:cs typeface="+mn-cs"/>
        </a:defRPr>
      </a:lvl5pPr>
      <a:lvl6pPr marL="129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a:solidFill>
            <a:srgbClr val="07094A"/>
          </a:solidFill>
          <a:latin typeface="+mn-lt"/>
          <a:ea typeface="+mn-ea"/>
          <a:cs typeface="+mn-cs"/>
        </a:defRPr>
      </a:lvl6pPr>
      <a:lvl7pPr marL="1479600" indent="-180000" algn="l" defTabSz="914400" rtl="0" eaLnBrk="1" latinLnBrk="0" hangingPunct="1">
        <a:lnSpc>
          <a:spcPct val="100000"/>
        </a:lnSpc>
        <a:spcBef>
          <a:spcPts val="900"/>
        </a:spcBef>
        <a:buClr>
          <a:srgbClr val="948D86"/>
        </a:buClr>
        <a:buFont typeface="Arial" panose="020B0604020202020204" pitchFamily="34" charset="0"/>
        <a:buChar char="•"/>
        <a:defRPr sz="800" kern="1200" baseline="0">
          <a:solidFill>
            <a:srgbClr val="07094A"/>
          </a:solidFill>
          <a:latin typeface="+mn-lt"/>
          <a:ea typeface="+mn-ea"/>
          <a:cs typeface="+mn-cs"/>
        </a:defRPr>
      </a:lvl7pPr>
      <a:lvl8pPr marL="1659600" indent="-180000" algn="l" defTabSz="914400" rtl="0" eaLnBrk="1" latinLnBrk="0" hangingPunct="1">
        <a:lnSpc>
          <a:spcPct val="100000"/>
        </a:lnSpc>
        <a:spcBef>
          <a:spcPts val="900"/>
        </a:spcBef>
        <a:buClr>
          <a:srgbClr val="0F1E82"/>
        </a:buClr>
        <a:buFont typeface="Wingdings 3" panose="05040102010807070707" pitchFamily="18" charset="2"/>
        <a:buChar char=""/>
        <a:defRPr sz="800" kern="1200">
          <a:solidFill>
            <a:srgbClr val="07094A"/>
          </a:solidFill>
          <a:latin typeface="+mn-lt"/>
          <a:ea typeface="+mn-ea"/>
          <a:cs typeface="+mn-cs"/>
        </a:defRPr>
      </a:lvl8pPr>
      <a:lvl9pPr marL="183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baseline="0">
          <a:solidFill>
            <a:srgbClr val="07094A"/>
          </a:solidFill>
          <a:latin typeface="+mn-lt"/>
          <a:ea typeface="+mn-ea"/>
          <a:cs typeface="+mn-cs"/>
        </a:defRPr>
      </a:lvl9pPr>
    </p:bodyStyle>
    <p:otherStyle>
      <a:lvl1pPr marL="0" indent="0" algn="l" defTabSz="914400" rtl="0" eaLnBrk="1" latinLnBrk="0" hangingPunct="1">
        <a:lnSpc>
          <a:spcPct val="100000"/>
        </a:lnSpc>
        <a:spcBef>
          <a:spcPts val="0"/>
        </a:spcBef>
        <a:buClrTx/>
        <a:buFont typeface="Arial" panose="020B0604020202020204" pitchFamily="34" charset="0"/>
        <a:buChar char="​"/>
        <a:defRPr sz="1000" b="0" kern="1200">
          <a:solidFill>
            <a:srgbClr val="07094A"/>
          </a:solidFill>
          <a:latin typeface="+mn-lt"/>
          <a:ea typeface="+mn-ea"/>
          <a:cs typeface="+mn-cs"/>
        </a:defRPr>
      </a:lvl1pPr>
      <a:lvl2pPr marL="108000" indent="-108000" algn="l" defTabSz="914400" rtl="0" eaLnBrk="1" latinLnBrk="0" hangingPunct="1">
        <a:lnSpc>
          <a:spcPct val="100000"/>
        </a:lnSpc>
        <a:spcBef>
          <a:spcPts val="0"/>
        </a:spcBef>
        <a:buClr>
          <a:srgbClr val="FB264E"/>
        </a:buClr>
        <a:buFont typeface="Arial" panose="020B0604020202020204" pitchFamily="34" charset="0"/>
        <a:buChar char="■"/>
        <a:defRPr sz="1000" kern="1200">
          <a:solidFill>
            <a:srgbClr val="07094A"/>
          </a:solidFill>
          <a:latin typeface="+mn-lt"/>
          <a:ea typeface="+mn-ea"/>
          <a:cs typeface="+mn-cs"/>
        </a:defRPr>
      </a:lvl2pPr>
      <a:lvl3pPr marL="216000" indent="-108000" algn="l" defTabSz="914400" rtl="0" eaLnBrk="1" latinLnBrk="0" hangingPunct="1">
        <a:lnSpc>
          <a:spcPct val="100000"/>
        </a:lnSpc>
        <a:spcBef>
          <a:spcPts val="0"/>
        </a:spcBef>
        <a:buClr>
          <a:srgbClr val="0F1E82"/>
        </a:buClr>
        <a:buFont typeface="Arial" panose="020B0604020202020204" pitchFamily="34" charset="0"/>
        <a:buChar char="■"/>
        <a:defRPr sz="900" kern="1200">
          <a:solidFill>
            <a:srgbClr val="07094A"/>
          </a:solidFill>
          <a:latin typeface="+mn-lt"/>
          <a:ea typeface="+mn-ea"/>
          <a:cs typeface="+mn-cs"/>
        </a:defRPr>
      </a:lvl3pPr>
      <a:lvl4pPr marL="324000" indent="-108000" algn="l" defTabSz="914400" rtl="0" eaLnBrk="1" latinLnBrk="0" hangingPunct="1">
        <a:lnSpc>
          <a:spcPct val="100000"/>
        </a:lnSpc>
        <a:spcBef>
          <a:spcPts val="0"/>
        </a:spcBef>
        <a:buClr>
          <a:srgbClr val="68D2DF"/>
        </a:buClr>
        <a:buFont typeface="Arial" panose="020B0604020202020204" pitchFamily="34" charset="0"/>
        <a:buChar char="■"/>
        <a:defRPr sz="900" kern="1200">
          <a:solidFill>
            <a:srgbClr val="07094A"/>
          </a:solidFill>
          <a:latin typeface="+mn-lt"/>
          <a:ea typeface="+mn-ea"/>
          <a:cs typeface="+mn-cs"/>
        </a:defRPr>
      </a:lvl4pPr>
      <a:lvl5pPr marL="432000" indent="-108000" algn="l" defTabSz="914400" rtl="0" eaLnBrk="1" latinLnBrk="0" hangingPunct="1">
        <a:lnSpc>
          <a:spcPct val="100000"/>
        </a:lnSpc>
        <a:spcBef>
          <a:spcPts val="0"/>
        </a:spcBef>
        <a:buClr>
          <a:srgbClr val="948D86"/>
        </a:buClr>
        <a:buFont typeface="Wingdings 3" panose="05040102010807070707" pitchFamily="18" charset="2"/>
        <a:buChar char=""/>
        <a:defRPr sz="900" kern="1200">
          <a:solidFill>
            <a:srgbClr val="07094A"/>
          </a:solidFill>
          <a:latin typeface="+mn-lt"/>
          <a:ea typeface="+mn-ea"/>
          <a:cs typeface="+mn-cs"/>
        </a:defRPr>
      </a:lvl5pPr>
      <a:lvl6pPr marL="540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a:solidFill>
            <a:srgbClr val="07094A"/>
          </a:solidFill>
          <a:latin typeface="+mn-lt"/>
          <a:ea typeface="+mn-ea"/>
          <a:cs typeface="+mn-cs"/>
        </a:defRPr>
      </a:lvl6pPr>
      <a:lvl7pPr marL="648000" indent="-108000" algn="l" defTabSz="914400" rtl="0" eaLnBrk="1" latinLnBrk="0" hangingPunct="1">
        <a:lnSpc>
          <a:spcPct val="100000"/>
        </a:lnSpc>
        <a:spcBef>
          <a:spcPts val="0"/>
        </a:spcBef>
        <a:buClr>
          <a:srgbClr val="68D2DF"/>
        </a:buClr>
        <a:buFont typeface="Wingdings 3" panose="05040102010807070707" pitchFamily="18" charset="2"/>
        <a:buChar char=""/>
        <a:defRPr sz="900" kern="1200" baseline="0">
          <a:solidFill>
            <a:srgbClr val="07094A"/>
          </a:solidFill>
          <a:latin typeface="+mn-lt"/>
          <a:ea typeface="+mn-ea"/>
          <a:cs typeface="+mn-cs"/>
        </a:defRPr>
      </a:lvl7pPr>
      <a:lvl8pPr marL="756000" indent="-108000" algn="l" defTabSz="914400" rtl="0" eaLnBrk="1" latinLnBrk="0" hangingPunct="1">
        <a:lnSpc>
          <a:spcPct val="100000"/>
        </a:lnSpc>
        <a:spcBef>
          <a:spcPts val="0"/>
        </a:spcBef>
        <a:buClr>
          <a:srgbClr val="948D86"/>
        </a:buClr>
        <a:buFont typeface="Arial" panose="020B0604020202020204" pitchFamily="34" charset="0"/>
        <a:buChar char="•"/>
        <a:defRPr sz="900" kern="1200">
          <a:solidFill>
            <a:srgbClr val="07094A"/>
          </a:solidFill>
          <a:latin typeface="+mn-lt"/>
          <a:ea typeface="+mn-ea"/>
          <a:cs typeface="+mn-cs"/>
        </a:defRPr>
      </a:lvl8pPr>
      <a:lvl9pPr marL="864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baseline="0">
          <a:solidFill>
            <a:srgbClr val="07094A"/>
          </a:solidFill>
          <a:latin typeface="+mn-lt"/>
          <a:ea typeface="+mn-ea"/>
          <a:cs typeface="+mn-cs"/>
        </a:defRPr>
      </a:lvl9pPr>
    </p:otherStyle>
  </p:txStyles>
  <p:extLst>
    <p:ext uri="{27BBF7A9-308A-43DC-89C8-2F10F3537804}">
      <p15:sldGuideLst xmlns:p15="http://schemas.microsoft.com/office/powerpoint/2012/main">
        <p15:guide id="1" pos="357">
          <p15:clr>
            <a:srgbClr val="F26B43"/>
          </p15:clr>
        </p15:guide>
        <p15:guide id="3" orient="horz" pos="309">
          <p15:clr>
            <a:srgbClr val="F26B43"/>
          </p15:clr>
        </p15:guide>
        <p15:guide id="5" pos="356">
          <p15:clr>
            <a:srgbClr val="F26B43"/>
          </p15:clr>
        </p15:guide>
        <p15:guide id="6" pos="7319">
          <p15:clr>
            <a:srgbClr val="F26B43"/>
          </p15:clr>
        </p15:guide>
        <p15:guide id="7" orient="horz" pos="1043">
          <p15:clr>
            <a:srgbClr val="F26B43"/>
          </p15:clr>
        </p15:guide>
        <p15:guide id="8" orient="horz" pos="39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E4BDB19A-AD04-4358-8629-E6E8F724BADA}"/>
              </a:ext>
            </a:extLst>
          </p:cNvPr>
          <p:cNvGraphicFramePr>
            <a:graphicFrameLocks noChangeAspect="1"/>
          </p:cNvGraphicFramePr>
          <p:nvPr userDrawn="1">
            <p:custDataLst>
              <p:tags r:id="rId49"/>
            </p:custDataLst>
            <p:extLst>
              <p:ext uri="{D42A27DB-BD31-4B8C-83A1-F6EECF244321}">
                <p14:modId xmlns:p14="http://schemas.microsoft.com/office/powerpoint/2010/main" val="3446478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1" name="think-cell Slide" r:id="rId50" imgW="342" imgH="337" progId="TCLayout.ActiveDocument.1">
                  <p:embed/>
                </p:oleObj>
              </mc:Choice>
              <mc:Fallback>
                <p:oleObj name="think-cell Slide" r:id="rId50" imgW="342" imgH="337" progId="TCLayout.ActiveDocument.1">
                  <p:embed/>
                  <p:pic>
                    <p:nvPicPr>
                      <p:cNvPr id="9" name="Objekt 8" hidden="1">
                        <a:extLst>
                          <a:ext uri="{FF2B5EF4-FFF2-40B4-BE49-F238E27FC236}">
                            <a16:creationId xmlns:a16="http://schemas.microsoft.com/office/drawing/2014/main" id="{E4BDB19A-AD04-4358-8629-E6E8F724BADA}"/>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66738" y="491395"/>
            <a:ext cx="10483200" cy="959717"/>
          </a:xfrm>
          <a:prstGeom prst="rect">
            <a:avLst/>
          </a:prstGeom>
        </p:spPr>
        <p:txBody>
          <a:bodyPr vert="horz" lIns="0" tIns="0" rIns="0" bIns="0" rtlCol="0" anchor="t" anchorCtr="0">
            <a:noAutofit/>
          </a:bodyPr>
          <a:lstStyle/>
          <a:p>
            <a:r>
              <a:rPr lang="en-US" err="1"/>
              <a:t>Klik</a:t>
            </a:r>
            <a:r>
              <a:rPr lang="en-US"/>
              <a:t> for at </a:t>
            </a:r>
            <a:r>
              <a:rPr lang="en-US" err="1"/>
              <a:t>redigere</a:t>
            </a:r>
            <a:r>
              <a:rPr lang="en-US"/>
              <a:t> </a:t>
            </a:r>
            <a:r>
              <a:rPr lang="en-US" err="1"/>
              <a:t>i</a:t>
            </a:r>
            <a:r>
              <a:rPr lang="en-US"/>
              <a:t> master</a:t>
            </a:r>
          </a:p>
        </p:txBody>
      </p:sp>
      <p:sp>
        <p:nvSpPr>
          <p:cNvPr id="3" name="Text Placeholder 2"/>
          <p:cNvSpPr>
            <a:spLocks noGrp="1"/>
          </p:cNvSpPr>
          <p:nvPr>
            <p:ph type="body" idx="1"/>
          </p:nvPr>
        </p:nvSpPr>
        <p:spPr>
          <a:xfrm>
            <a:off x="566738" y="1657804"/>
            <a:ext cx="6263553" cy="4627339"/>
          </a:xfrm>
          <a:prstGeom prst="rect">
            <a:avLst/>
          </a:prstGeom>
        </p:spPr>
        <p:txBody>
          <a:bodyPr vert="horz" lIns="0" tIns="0" rIns="0" bIns="0" rtlCol="0">
            <a:noAutofit/>
          </a:bodyPr>
          <a:lstStyle/>
          <a:p>
            <a:pPr lvl="0"/>
            <a:r>
              <a:rPr lang="en-US" noProof="0" err="1"/>
              <a:t>Klik</a:t>
            </a:r>
            <a:r>
              <a:rPr lang="en-US" noProof="0"/>
              <a:t> for at </a:t>
            </a:r>
            <a:r>
              <a:rPr lang="en-US" noProof="0" err="1"/>
              <a:t>redigere</a:t>
            </a:r>
            <a:r>
              <a:rPr lang="en-US" noProof="0"/>
              <a:t> </a:t>
            </a:r>
            <a:r>
              <a:rPr lang="en-US" noProof="0" err="1"/>
              <a:t>teksttypografierne</a:t>
            </a:r>
            <a:r>
              <a:rPr lang="en-US" noProof="0"/>
              <a:t> </a:t>
            </a:r>
            <a:r>
              <a:rPr lang="en-US" noProof="0" err="1"/>
              <a:t>i</a:t>
            </a:r>
            <a:r>
              <a:rPr lang="en-US" noProof="0"/>
              <a:t> </a:t>
            </a:r>
            <a:r>
              <a:rPr lang="en-US" noProof="0" err="1"/>
              <a:t>masteren</a:t>
            </a:r>
            <a:endParaRPr lang="en-US" noProof="0"/>
          </a:p>
          <a:p>
            <a:pPr lvl="1"/>
            <a:r>
              <a:rPr lang="en-US" noProof="0" err="1"/>
              <a:t>Andet</a:t>
            </a:r>
            <a:r>
              <a:rPr lang="en-US" noProof="0"/>
              <a:t> </a:t>
            </a:r>
            <a:r>
              <a:rPr lang="en-US" noProof="0" err="1"/>
              <a:t>niveau</a:t>
            </a:r>
            <a:endParaRPr lang="en-US" noProof="0"/>
          </a:p>
          <a:p>
            <a:pPr lvl="2"/>
            <a:r>
              <a:rPr lang="en-US" noProof="0" err="1"/>
              <a:t>Tredje</a:t>
            </a:r>
            <a:r>
              <a:rPr lang="en-US" noProof="0"/>
              <a:t> </a:t>
            </a:r>
            <a:r>
              <a:rPr lang="en-US" noProof="0" err="1"/>
              <a:t>niveau</a:t>
            </a:r>
            <a:endParaRPr lang="en-US" noProof="0"/>
          </a:p>
          <a:p>
            <a:pPr lvl="3"/>
            <a:r>
              <a:rPr lang="en-US" noProof="0" err="1"/>
              <a:t>Fjerde</a:t>
            </a:r>
            <a:r>
              <a:rPr lang="en-US" noProof="0"/>
              <a:t> </a:t>
            </a:r>
            <a:r>
              <a:rPr lang="en-US" noProof="0" err="1"/>
              <a:t>niveau</a:t>
            </a:r>
            <a:endParaRPr lang="en-US" noProof="0"/>
          </a:p>
          <a:p>
            <a:pPr lvl="4"/>
            <a:r>
              <a:rPr lang="en-US" noProof="0" err="1"/>
              <a:t>Femte</a:t>
            </a:r>
            <a:r>
              <a:rPr lang="en-US" noProof="0"/>
              <a:t> </a:t>
            </a:r>
            <a:r>
              <a:rPr lang="en-US" noProof="0" err="1"/>
              <a:t>niveau</a:t>
            </a:r>
            <a:endParaRPr lang="en-US" noProof="0"/>
          </a:p>
        </p:txBody>
      </p:sp>
      <p:sp>
        <p:nvSpPr>
          <p:cNvPr id="4" name="Date_DateCustomA"/>
          <p:cNvSpPr>
            <a:spLocks noGrp="1"/>
          </p:cNvSpPr>
          <p:nvPr>
            <p:ph type="dt" sz="half" idx="2"/>
          </p:nvPr>
        </p:nvSpPr>
        <p:spPr>
          <a:xfrm>
            <a:off x="10541001" y="6443249"/>
            <a:ext cx="947336" cy="180000"/>
          </a:xfrm>
          <a:prstGeom prst="rect">
            <a:avLst/>
          </a:prstGeom>
        </p:spPr>
        <p:txBody>
          <a:bodyPr vert="horz" lIns="0" tIns="0" rIns="0" bIns="0" rtlCol="0" anchor="b" anchorCtr="0"/>
          <a:lstStyle>
            <a:lvl1pPr algn="r" rtl="0">
              <a:defRPr sz="900">
                <a:solidFill>
                  <a:schemeClr val="tx2"/>
                </a:solidFill>
              </a:defRPr>
            </a:lvl1pPr>
          </a:lstStyle>
          <a:p>
            <a:endParaRPr lang="en-US"/>
          </a:p>
        </p:txBody>
      </p:sp>
      <p:sp>
        <p:nvSpPr>
          <p:cNvPr id="5" name="FLD_PresentationTitle"/>
          <p:cNvSpPr>
            <a:spLocks noGrp="1"/>
          </p:cNvSpPr>
          <p:nvPr>
            <p:ph type="ftr" sz="quarter" idx="3"/>
          </p:nvPr>
        </p:nvSpPr>
        <p:spPr>
          <a:xfrm>
            <a:off x="3531332" y="6443249"/>
            <a:ext cx="7009668" cy="180000"/>
          </a:xfrm>
          <a:prstGeom prst="rect">
            <a:avLst/>
          </a:prstGeom>
        </p:spPr>
        <p:txBody>
          <a:bodyPr vert="horz" lIns="0" tIns="0" rIns="0" bIns="0" rtlCol="0" anchor="b" anchorCtr="0"/>
          <a:lstStyle>
            <a:lvl1pPr algn="r" rtl="0">
              <a:defRPr sz="900">
                <a:solidFill>
                  <a:schemeClr val="tx2"/>
                </a:solidFill>
              </a:defRPr>
            </a:lvl1pPr>
          </a:lstStyle>
          <a:p>
            <a:endParaRPr lang="en-US"/>
          </a:p>
        </p:txBody>
      </p:sp>
      <p:sp>
        <p:nvSpPr>
          <p:cNvPr id="6" name="Slide Number Placeholder 5"/>
          <p:cNvSpPr>
            <a:spLocks noGrp="1"/>
          </p:cNvSpPr>
          <p:nvPr>
            <p:ph type="sldNum" sz="quarter" idx="4"/>
          </p:nvPr>
        </p:nvSpPr>
        <p:spPr>
          <a:xfrm>
            <a:off x="11620500" y="6443249"/>
            <a:ext cx="275946" cy="180000"/>
          </a:xfrm>
          <a:prstGeom prst="rect">
            <a:avLst/>
          </a:prstGeom>
        </p:spPr>
        <p:txBody>
          <a:bodyPr vert="horz" lIns="0" tIns="0" rIns="0" bIns="0" rtlCol="0" anchor="b" anchorCtr="0"/>
          <a:lstStyle>
            <a:lvl1pPr algn="r" rtl="0">
              <a:defRPr sz="900">
                <a:solidFill>
                  <a:schemeClr val="tx2"/>
                </a:solidFill>
              </a:defRPr>
            </a:lvl1pPr>
          </a:lstStyle>
          <a:p>
            <a:fld id="{24C8C45C-947F-4981-8B3F-4F32E973C901}" type="slidenum">
              <a:rPr lang="en-US" smtClean="0"/>
              <a:pPr/>
              <a:t>‹#›</a:t>
            </a:fld>
            <a:endParaRPr lang="en-US"/>
          </a:p>
        </p:txBody>
      </p:sp>
      <p:pic>
        <p:nvPicPr>
          <p:cNvPr id="10" name="Logo_blue">
            <a:extLst>
              <a:ext uri="{FF2B5EF4-FFF2-40B4-BE49-F238E27FC236}">
                <a16:creationId xmlns:a16="http://schemas.microsoft.com/office/drawing/2014/main" id="{8F71AFEC-4389-4B66-B62D-D54D4D793467}"/>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281942" y="6480000"/>
            <a:ext cx="1555200" cy="268871"/>
          </a:xfrm>
          <a:prstGeom prst="rect">
            <a:avLst/>
          </a:prstGeom>
        </p:spPr>
      </p:pic>
      <p:sp>
        <p:nvSpPr>
          <p:cNvPr id="8" name="Rektangel 7">
            <a:extLst>
              <a:ext uri="{FF2B5EF4-FFF2-40B4-BE49-F238E27FC236}">
                <a16:creationId xmlns:a16="http://schemas.microsoft.com/office/drawing/2014/main" id="{08DFDBF7-F26D-4B78-9790-D2AF81BAEE48}"/>
              </a:ext>
            </a:extLst>
          </p:cNvPr>
          <p:cNvSpPr>
            <a:spLocks noChangeAspect="1"/>
          </p:cNvSpPr>
          <p:nvPr userDrawn="1"/>
        </p:nvSpPr>
        <p:spPr>
          <a:xfrm>
            <a:off x="11620800" y="0"/>
            <a:ext cx="572400" cy="5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noProof="0"/>
          </a:p>
        </p:txBody>
      </p:sp>
    </p:spTree>
    <p:extLst>
      <p:ext uri="{BB962C8B-B14F-4D97-AF65-F5344CB8AC3E}">
        <p14:creationId xmlns:p14="http://schemas.microsoft.com/office/powerpoint/2010/main" val="104181475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 id="2147483848" r:id="rId27"/>
    <p:sldLayoutId id="2147483849" r:id="rId28"/>
    <p:sldLayoutId id="2147483850" r:id="rId29"/>
    <p:sldLayoutId id="2147483851" r:id="rId30"/>
    <p:sldLayoutId id="2147483852" r:id="rId31"/>
    <p:sldLayoutId id="2147483853" r:id="rId32"/>
    <p:sldLayoutId id="2147483854" r:id="rId33"/>
    <p:sldLayoutId id="2147483855" r:id="rId34"/>
    <p:sldLayoutId id="2147483856" r:id="rId35"/>
    <p:sldLayoutId id="2147483857" r:id="rId36"/>
    <p:sldLayoutId id="2147483858" r:id="rId37"/>
    <p:sldLayoutId id="2147483859" r:id="rId38"/>
    <p:sldLayoutId id="2147483860" r:id="rId39"/>
    <p:sldLayoutId id="2147483861" r:id="rId40"/>
    <p:sldLayoutId id="2147483862" r:id="rId41"/>
    <p:sldLayoutId id="2147483863" r:id="rId42"/>
    <p:sldLayoutId id="2147483864" r:id="rId43"/>
    <p:sldLayoutId id="2147483865" r:id="rId44"/>
    <p:sldLayoutId id="2147483866" r:id="rId45"/>
    <p:sldLayoutId id="2147483867" r:id="rId46"/>
  </p:sldLayoutIdLst>
  <p:hf hdr="0" ftr="0"/>
  <p:txStyles>
    <p:titleStyle>
      <a:lvl1pPr algn="l" defTabSz="914400" rtl="0" eaLnBrk="1" latinLnBrk="0" hangingPunct="1">
        <a:lnSpc>
          <a:spcPct val="100000"/>
        </a:lnSpc>
        <a:spcBef>
          <a:spcPct val="0"/>
        </a:spcBef>
        <a:buNone/>
        <a:tabLst>
          <a:tab pos="625475" algn="l"/>
        </a:tabLst>
        <a:defRPr sz="2400" kern="1200">
          <a:solidFill>
            <a:srgbClr val="07094A"/>
          </a:solidFill>
          <a:latin typeface="+mj-lt"/>
          <a:ea typeface="+mj-ea"/>
          <a:cs typeface="+mj-cs"/>
        </a:defRPr>
      </a:lvl1pPr>
    </p:titleStyle>
    <p:bodyStyle>
      <a:lvl1pPr marL="266400" indent="-266400" algn="l" defTabSz="914400" rtl="0" eaLnBrk="1" latinLnBrk="0" hangingPunct="1">
        <a:lnSpc>
          <a:spcPct val="100000"/>
        </a:lnSpc>
        <a:spcBef>
          <a:spcPts val="900"/>
        </a:spcBef>
        <a:buClr>
          <a:srgbClr val="FB264E"/>
        </a:buClr>
        <a:buFont typeface="Arial" panose="020B0604020202020204" pitchFamily="34" charset="0"/>
        <a:buChar char="■"/>
        <a:defRPr sz="1800" kern="1200">
          <a:solidFill>
            <a:srgbClr val="07094A"/>
          </a:solidFill>
          <a:latin typeface="+mn-lt"/>
          <a:ea typeface="+mn-ea"/>
          <a:cs typeface="+mn-cs"/>
        </a:defRPr>
      </a:lvl1pPr>
      <a:lvl2pPr marL="489600" indent="-223200" algn="l" defTabSz="914400" rtl="0" eaLnBrk="1" latinLnBrk="0" hangingPunct="1">
        <a:lnSpc>
          <a:spcPct val="100000"/>
        </a:lnSpc>
        <a:spcBef>
          <a:spcPts val="900"/>
        </a:spcBef>
        <a:buClr>
          <a:srgbClr val="0F1E82"/>
        </a:buClr>
        <a:buFont typeface="Arial" panose="020B0604020202020204" pitchFamily="34" charset="0"/>
        <a:buChar char="■"/>
        <a:defRPr sz="1600" kern="1200">
          <a:solidFill>
            <a:srgbClr val="07094A"/>
          </a:solidFill>
          <a:latin typeface="+mn-lt"/>
          <a:ea typeface="+mn-ea"/>
          <a:cs typeface="+mn-cs"/>
        </a:defRPr>
      </a:lvl2pPr>
      <a:lvl3pPr marL="694800" indent="-205200" algn="l" defTabSz="914400" rtl="0" eaLnBrk="1" latinLnBrk="0" hangingPunct="1">
        <a:lnSpc>
          <a:spcPct val="100000"/>
        </a:lnSpc>
        <a:spcBef>
          <a:spcPts val="900"/>
        </a:spcBef>
        <a:buClr>
          <a:srgbClr val="68D2DF"/>
        </a:buClr>
        <a:buFont typeface="Arial" panose="020B0604020202020204" pitchFamily="34" charset="0"/>
        <a:buChar char="■"/>
        <a:defRPr sz="1400" kern="1200">
          <a:solidFill>
            <a:srgbClr val="07094A"/>
          </a:solidFill>
          <a:latin typeface="+mn-lt"/>
          <a:ea typeface="+mn-ea"/>
          <a:cs typeface="+mn-cs"/>
        </a:defRPr>
      </a:lvl3pPr>
      <a:lvl4pPr marL="914400" indent="-205200" algn="l" defTabSz="914400" rtl="0" eaLnBrk="1" latinLnBrk="0" hangingPunct="1">
        <a:lnSpc>
          <a:spcPct val="100000"/>
        </a:lnSpc>
        <a:spcBef>
          <a:spcPts val="900"/>
        </a:spcBef>
        <a:buClr>
          <a:srgbClr val="948D86"/>
        </a:buClr>
        <a:buFont typeface="Wingdings 3" panose="05040102010807070707" pitchFamily="18" charset="2"/>
        <a:buChar char=""/>
        <a:defRPr sz="1200" kern="1200">
          <a:solidFill>
            <a:srgbClr val="07094A"/>
          </a:solidFill>
          <a:latin typeface="+mn-lt"/>
          <a:ea typeface="+mn-ea"/>
          <a:cs typeface="+mn-cs"/>
        </a:defRPr>
      </a:lvl4pPr>
      <a:lvl5pPr marL="1119600" indent="-205200" algn="l" defTabSz="914400" rtl="0" eaLnBrk="1" latinLnBrk="0" hangingPunct="1">
        <a:lnSpc>
          <a:spcPct val="100000"/>
        </a:lnSpc>
        <a:spcBef>
          <a:spcPts val="900"/>
        </a:spcBef>
        <a:buClr>
          <a:srgbClr val="0F1E82"/>
        </a:buClr>
        <a:buFont typeface="Wingdings 3" panose="05040102010807070707" pitchFamily="18" charset="2"/>
        <a:buChar char=""/>
        <a:defRPr sz="1000" kern="1200">
          <a:solidFill>
            <a:srgbClr val="07094A"/>
          </a:solidFill>
          <a:latin typeface="+mn-lt"/>
          <a:ea typeface="+mn-ea"/>
          <a:cs typeface="+mn-cs"/>
        </a:defRPr>
      </a:lvl5pPr>
      <a:lvl6pPr marL="129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a:solidFill>
            <a:srgbClr val="07094A"/>
          </a:solidFill>
          <a:latin typeface="+mn-lt"/>
          <a:ea typeface="+mn-ea"/>
          <a:cs typeface="+mn-cs"/>
        </a:defRPr>
      </a:lvl6pPr>
      <a:lvl7pPr marL="1479600" indent="-180000" algn="l" defTabSz="914400" rtl="0" eaLnBrk="1" latinLnBrk="0" hangingPunct="1">
        <a:lnSpc>
          <a:spcPct val="100000"/>
        </a:lnSpc>
        <a:spcBef>
          <a:spcPts val="900"/>
        </a:spcBef>
        <a:buClr>
          <a:srgbClr val="948D86"/>
        </a:buClr>
        <a:buFont typeface="Arial" panose="020B0604020202020204" pitchFamily="34" charset="0"/>
        <a:buChar char="•"/>
        <a:defRPr sz="800" kern="1200" baseline="0">
          <a:solidFill>
            <a:srgbClr val="07094A"/>
          </a:solidFill>
          <a:latin typeface="+mn-lt"/>
          <a:ea typeface="+mn-ea"/>
          <a:cs typeface="+mn-cs"/>
        </a:defRPr>
      </a:lvl7pPr>
      <a:lvl8pPr marL="1659600" indent="-180000" algn="l" defTabSz="914400" rtl="0" eaLnBrk="1" latinLnBrk="0" hangingPunct="1">
        <a:lnSpc>
          <a:spcPct val="100000"/>
        </a:lnSpc>
        <a:spcBef>
          <a:spcPts val="900"/>
        </a:spcBef>
        <a:buClr>
          <a:srgbClr val="0F1E82"/>
        </a:buClr>
        <a:buFont typeface="Wingdings 3" panose="05040102010807070707" pitchFamily="18" charset="2"/>
        <a:buChar char=""/>
        <a:defRPr sz="800" kern="1200">
          <a:solidFill>
            <a:srgbClr val="07094A"/>
          </a:solidFill>
          <a:latin typeface="+mn-lt"/>
          <a:ea typeface="+mn-ea"/>
          <a:cs typeface="+mn-cs"/>
        </a:defRPr>
      </a:lvl8pPr>
      <a:lvl9pPr marL="183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baseline="0">
          <a:solidFill>
            <a:srgbClr val="07094A"/>
          </a:solidFill>
          <a:latin typeface="+mn-lt"/>
          <a:ea typeface="+mn-ea"/>
          <a:cs typeface="+mn-cs"/>
        </a:defRPr>
      </a:lvl9pPr>
    </p:bodyStyle>
    <p:otherStyle>
      <a:lvl1pPr marL="0" indent="0" algn="l" defTabSz="914400" rtl="0" eaLnBrk="1" latinLnBrk="0" hangingPunct="1">
        <a:lnSpc>
          <a:spcPct val="100000"/>
        </a:lnSpc>
        <a:spcBef>
          <a:spcPts val="0"/>
        </a:spcBef>
        <a:buClrTx/>
        <a:buFont typeface="Arial" panose="020B0604020202020204" pitchFamily="34" charset="0"/>
        <a:buChar char="​"/>
        <a:defRPr sz="1000" b="0" kern="1200">
          <a:solidFill>
            <a:srgbClr val="07094A"/>
          </a:solidFill>
          <a:latin typeface="+mn-lt"/>
          <a:ea typeface="+mn-ea"/>
          <a:cs typeface="+mn-cs"/>
        </a:defRPr>
      </a:lvl1pPr>
      <a:lvl2pPr marL="108000" indent="-108000" algn="l" defTabSz="914400" rtl="0" eaLnBrk="1" latinLnBrk="0" hangingPunct="1">
        <a:lnSpc>
          <a:spcPct val="100000"/>
        </a:lnSpc>
        <a:spcBef>
          <a:spcPts val="0"/>
        </a:spcBef>
        <a:buClr>
          <a:srgbClr val="FB264E"/>
        </a:buClr>
        <a:buFont typeface="Arial" panose="020B0604020202020204" pitchFamily="34" charset="0"/>
        <a:buChar char="■"/>
        <a:defRPr sz="1000" kern="1200">
          <a:solidFill>
            <a:srgbClr val="07094A"/>
          </a:solidFill>
          <a:latin typeface="+mn-lt"/>
          <a:ea typeface="+mn-ea"/>
          <a:cs typeface="+mn-cs"/>
        </a:defRPr>
      </a:lvl2pPr>
      <a:lvl3pPr marL="216000" indent="-108000" algn="l" defTabSz="914400" rtl="0" eaLnBrk="1" latinLnBrk="0" hangingPunct="1">
        <a:lnSpc>
          <a:spcPct val="100000"/>
        </a:lnSpc>
        <a:spcBef>
          <a:spcPts val="0"/>
        </a:spcBef>
        <a:buClr>
          <a:srgbClr val="0F1E82"/>
        </a:buClr>
        <a:buFont typeface="Arial" panose="020B0604020202020204" pitchFamily="34" charset="0"/>
        <a:buChar char="■"/>
        <a:defRPr sz="900" kern="1200">
          <a:solidFill>
            <a:srgbClr val="07094A"/>
          </a:solidFill>
          <a:latin typeface="+mn-lt"/>
          <a:ea typeface="+mn-ea"/>
          <a:cs typeface="+mn-cs"/>
        </a:defRPr>
      </a:lvl3pPr>
      <a:lvl4pPr marL="324000" indent="-108000" algn="l" defTabSz="914400" rtl="0" eaLnBrk="1" latinLnBrk="0" hangingPunct="1">
        <a:lnSpc>
          <a:spcPct val="100000"/>
        </a:lnSpc>
        <a:spcBef>
          <a:spcPts val="0"/>
        </a:spcBef>
        <a:buClr>
          <a:srgbClr val="68D2DF"/>
        </a:buClr>
        <a:buFont typeface="Arial" panose="020B0604020202020204" pitchFamily="34" charset="0"/>
        <a:buChar char="■"/>
        <a:defRPr sz="900" kern="1200">
          <a:solidFill>
            <a:srgbClr val="07094A"/>
          </a:solidFill>
          <a:latin typeface="+mn-lt"/>
          <a:ea typeface="+mn-ea"/>
          <a:cs typeface="+mn-cs"/>
        </a:defRPr>
      </a:lvl4pPr>
      <a:lvl5pPr marL="432000" indent="-108000" algn="l" defTabSz="914400" rtl="0" eaLnBrk="1" latinLnBrk="0" hangingPunct="1">
        <a:lnSpc>
          <a:spcPct val="100000"/>
        </a:lnSpc>
        <a:spcBef>
          <a:spcPts val="0"/>
        </a:spcBef>
        <a:buClr>
          <a:srgbClr val="948D86"/>
        </a:buClr>
        <a:buFont typeface="Wingdings 3" panose="05040102010807070707" pitchFamily="18" charset="2"/>
        <a:buChar char=""/>
        <a:defRPr sz="900" kern="1200">
          <a:solidFill>
            <a:srgbClr val="07094A"/>
          </a:solidFill>
          <a:latin typeface="+mn-lt"/>
          <a:ea typeface="+mn-ea"/>
          <a:cs typeface="+mn-cs"/>
        </a:defRPr>
      </a:lvl5pPr>
      <a:lvl6pPr marL="540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a:solidFill>
            <a:srgbClr val="07094A"/>
          </a:solidFill>
          <a:latin typeface="+mn-lt"/>
          <a:ea typeface="+mn-ea"/>
          <a:cs typeface="+mn-cs"/>
        </a:defRPr>
      </a:lvl6pPr>
      <a:lvl7pPr marL="648000" indent="-108000" algn="l" defTabSz="914400" rtl="0" eaLnBrk="1" latinLnBrk="0" hangingPunct="1">
        <a:lnSpc>
          <a:spcPct val="100000"/>
        </a:lnSpc>
        <a:spcBef>
          <a:spcPts val="0"/>
        </a:spcBef>
        <a:buClr>
          <a:srgbClr val="68D2DF"/>
        </a:buClr>
        <a:buFont typeface="Wingdings 3" panose="05040102010807070707" pitchFamily="18" charset="2"/>
        <a:buChar char=""/>
        <a:defRPr sz="900" kern="1200" baseline="0">
          <a:solidFill>
            <a:srgbClr val="07094A"/>
          </a:solidFill>
          <a:latin typeface="+mn-lt"/>
          <a:ea typeface="+mn-ea"/>
          <a:cs typeface="+mn-cs"/>
        </a:defRPr>
      </a:lvl7pPr>
      <a:lvl8pPr marL="756000" indent="-108000" algn="l" defTabSz="914400" rtl="0" eaLnBrk="1" latinLnBrk="0" hangingPunct="1">
        <a:lnSpc>
          <a:spcPct val="100000"/>
        </a:lnSpc>
        <a:spcBef>
          <a:spcPts val="0"/>
        </a:spcBef>
        <a:buClr>
          <a:srgbClr val="948D86"/>
        </a:buClr>
        <a:buFont typeface="Arial" panose="020B0604020202020204" pitchFamily="34" charset="0"/>
        <a:buChar char="•"/>
        <a:defRPr sz="900" kern="1200">
          <a:solidFill>
            <a:srgbClr val="07094A"/>
          </a:solidFill>
          <a:latin typeface="+mn-lt"/>
          <a:ea typeface="+mn-ea"/>
          <a:cs typeface="+mn-cs"/>
        </a:defRPr>
      </a:lvl8pPr>
      <a:lvl9pPr marL="864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baseline="0">
          <a:solidFill>
            <a:srgbClr val="07094A"/>
          </a:solidFill>
          <a:latin typeface="+mn-lt"/>
          <a:ea typeface="+mn-ea"/>
          <a:cs typeface="+mn-cs"/>
        </a:defRPr>
      </a:lvl9pPr>
    </p:otherStyle>
  </p:txStyles>
  <p:extLst>
    <p:ext uri="{27BBF7A9-308A-43DC-89C8-2F10F3537804}">
      <p15:sldGuideLst xmlns:p15="http://schemas.microsoft.com/office/powerpoint/2012/main">
        <p15:guide id="1" pos="357">
          <p15:clr>
            <a:srgbClr val="F26B43"/>
          </p15:clr>
        </p15:guide>
        <p15:guide id="3" orient="horz" pos="309">
          <p15:clr>
            <a:srgbClr val="F26B43"/>
          </p15:clr>
        </p15:guide>
        <p15:guide id="5" pos="356">
          <p15:clr>
            <a:srgbClr val="F26B43"/>
          </p15:clr>
        </p15:guide>
        <p15:guide id="6" pos="7319">
          <p15:clr>
            <a:srgbClr val="F26B43"/>
          </p15:clr>
        </p15:guide>
        <p15:guide id="7" orient="horz" pos="1043">
          <p15:clr>
            <a:srgbClr val="F26B43"/>
          </p15:clr>
        </p15:guide>
        <p15:guide id="8" orient="horz" pos="395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A5C1D7C-A86C-4174-8AC9-7CE71A0FF078}"/>
              </a:ext>
            </a:extLst>
          </p:cNvPr>
          <p:cNvGraphicFramePr>
            <a:graphicFrameLocks noChangeAspect="1"/>
          </p:cNvGraphicFramePr>
          <p:nvPr userDrawn="1">
            <p:custDataLst>
              <p:tags r:id="rId49"/>
            </p:custDataLst>
            <p:extLst>
              <p:ext uri="{D42A27DB-BD31-4B8C-83A1-F6EECF244321}">
                <p14:modId xmlns:p14="http://schemas.microsoft.com/office/powerpoint/2010/main" val="2306585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09" name="think-cell Slide" r:id="rId50" imgW="395" imgH="394" progId="TCLayout.ActiveDocument.1">
                  <p:embed/>
                </p:oleObj>
              </mc:Choice>
              <mc:Fallback>
                <p:oleObj name="think-cell Slide" r:id="rId50" imgW="395" imgH="394" progId="TCLayout.ActiveDocument.1">
                  <p:embed/>
                  <p:pic>
                    <p:nvPicPr>
                      <p:cNvPr id="9" name="Object 8" hidden="1">
                        <a:extLst>
                          <a:ext uri="{FF2B5EF4-FFF2-40B4-BE49-F238E27FC236}">
                            <a16:creationId xmlns:a16="http://schemas.microsoft.com/office/drawing/2014/main" id="{AA5C1D7C-A86C-4174-8AC9-7CE71A0FF078}"/>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66738" y="491395"/>
            <a:ext cx="10483200" cy="959717"/>
          </a:xfrm>
          <a:prstGeom prst="rect">
            <a:avLst/>
          </a:prstGeom>
        </p:spPr>
        <p:txBody>
          <a:bodyPr vert="horz" lIns="0" tIns="0" rIns="0" bIns="0" rtlCol="0" anchor="t" anchorCtr="0">
            <a:noAutofit/>
          </a:bodyPr>
          <a:lstStyle/>
          <a:p>
            <a:r>
              <a:rPr lang="en-GB" err="1"/>
              <a:t>Klik</a:t>
            </a:r>
            <a:r>
              <a:rPr lang="en-GB"/>
              <a:t> for at </a:t>
            </a:r>
            <a:r>
              <a:rPr lang="en-GB" err="1"/>
              <a:t>redigere</a:t>
            </a:r>
            <a:r>
              <a:rPr lang="en-GB"/>
              <a:t> </a:t>
            </a:r>
            <a:r>
              <a:rPr lang="en-GB" err="1"/>
              <a:t>i</a:t>
            </a:r>
            <a:r>
              <a:rPr lang="en-GB"/>
              <a:t> master</a:t>
            </a:r>
          </a:p>
        </p:txBody>
      </p:sp>
      <p:sp>
        <p:nvSpPr>
          <p:cNvPr id="3" name="Text Placeholder 2"/>
          <p:cNvSpPr>
            <a:spLocks noGrp="1"/>
          </p:cNvSpPr>
          <p:nvPr>
            <p:ph type="body" idx="1"/>
          </p:nvPr>
        </p:nvSpPr>
        <p:spPr>
          <a:xfrm>
            <a:off x="566738" y="1657804"/>
            <a:ext cx="6263553" cy="4627339"/>
          </a:xfrm>
          <a:prstGeom prst="rect">
            <a:avLst/>
          </a:prstGeom>
        </p:spPr>
        <p:txBody>
          <a:bodyPr vert="horz" lIns="0" tIns="0" rIns="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_DateCustomA"/>
          <p:cNvSpPr>
            <a:spLocks noGrp="1"/>
          </p:cNvSpPr>
          <p:nvPr>
            <p:ph type="dt" sz="half" idx="2"/>
          </p:nvPr>
        </p:nvSpPr>
        <p:spPr>
          <a:xfrm>
            <a:off x="10541001" y="6443249"/>
            <a:ext cx="947336"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5" name="FLD_PresentationTitle"/>
          <p:cNvSpPr>
            <a:spLocks noGrp="1"/>
          </p:cNvSpPr>
          <p:nvPr>
            <p:ph type="ftr" sz="quarter" idx="3"/>
          </p:nvPr>
        </p:nvSpPr>
        <p:spPr>
          <a:xfrm>
            <a:off x="3531332" y="6443249"/>
            <a:ext cx="7009668"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6" name="Slide Number Placeholder 5"/>
          <p:cNvSpPr>
            <a:spLocks noGrp="1"/>
          </p:cNvSpPr>
          <p:nvPr>
            <p:ph type="sldNum" sz="quarter" idx="4"/>
          </p:nvPr>
        </p:nvSpPr>
        <p:spPr>
          <a:xfrm>
            <a:off x="11620500" y="6443249"/>
            <a:ext cx="275946" cy="180000"/>
          </a:xfrm>
          <a:prstGeom prst="rect">
            <a:avLst/>
          </a:prstGeom>
        </p:spPr>
        <p:txBody>
          <a:bodyPr vert="horz" lIns="0" tIns="0" rIns="0" bIns="0" rtlCol="0" anchor="b" anchorCtr="0"/>
          <a:lstStyle>
            <a:lvl1pPr algn="r">
              <a:defRPr sz="900">
                <a:solidFill>
                  <a:schemeClr val="tx2"/>
                </a:solidFill>
              </a:defRPr>
            </a:lvl1pPr>
          </a:lstStyle>
          <a:p>
            <a:fld id="{24C8C45C-947F-4981-8B3F-4F32E973C901}" type="slidenum">
              <a:rPr lang="en-GB" smtClean="0"/>
              <a:pPr/>
              <a:t>‹#›</a:t>
            </a:fld>
            <a:endParaRPr lang="en-GB"/>
          </a:p>
        </p:txBody>
      </p:sp>
      <p:pic>
        <p:nvPicPr>
          <p:cNvPr id="10" name="Logo_blue">
            <a:extLst>
              <a:ext uri="{FF2B5EF4-FFF2-40B4-BE49-F238E27FC236}">
                <a16:creationId xmlns:a16="http://schemas.microsoft.com/office/drawing/2014/main" id="{8F71AFEC-4389-4B66-B62D-D54D4D793467}"/>
              </a:ext>
            </a:extLst>
          </p:cNvPr>
          <p:cNvPicPr>
            <a:picLocks noChangeAspect="1"/>
          </p:cNvPicPr>
          <p:nvPr userDrawn="1"/>
        </p:nvPicPr>
        <p:blipFill>
          <a:blip r:embed="rId52" cstate="hqprint">
            <a:extLst>
              <a:ext uri="{28A0092B-C50C-407E-A947-70E740481C1C}">
                <a14:useLocalDpi xmlns:a14="http://schemas.microsoft.com/office/drawing/2010/main" val="0"/>
              </a:ext>
            </a:extLst>
          </a:blip>
          <a:stretch>
            <a:fillRect/>
          </a:stretch>
        </p:blipFill>
        <p:spPr>
          <a:xfrm>
            <a:off x="281942" y="6480000"/>
            <a:ext cx="1555200" cy="268871"/>
          </a:xfrm>
          <a:prstGeom prst="rect">
            <a:avLst/>
          </a:prstGeom>
        </p:spPr>
      </p:pic>
      <p:sp>
        <p:nvSpPr>
          <p:cNvPr id="8" name="Rektangel 7">
            <a:extLst>
              <a:ext uri="{FF2B5EF4-FFF2-40B4-BE49-F238E27FC236}">
                <a16:creationId xmlns:a16="http://schemas.microsoft.com/office/drawing/2014/main" id="{08DFDBF7-F26D-4B78-9790-D2AF81BAEE48}"/>
              </a:ext>
            </a:extLst>
          </p:cNvPr>
          <p:cNvSpPr>
            <a:spLocks noChangeAspect="1"/>
          </p:cNvSpPr>
          <p:nvPr userDrawn="1"/>
        </p:nvSpPr>
        <p:spPr>
          <a:xfrm>
            <a:off x="11620800" y="0"/>
            <a:ext cx="572400" cy="5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err="1"/>
          </a:p>
        </p:txBody>
      </p:sp>
    </p:spTree>
    <p:extLst>
      <p:ext uri="{BB962C8B-B14F-4D97-AF65-F5344CB8AC3E}">
        <p14:creationId xmlns:p14="http://schemas.microsoft.com/office/powerpoint/2010/main" val="158976342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5" r:id="rId27"/>
    <p:sldLayoutId id="2147483896" r:id="rId28"/>
    <p:sldLayoutId id="2147483897" r:id="rId29"/>
    <p:sldLayoutId id="2147483898" r:id="rId30"/>
    <p:sldLayoutId id="2147483899" r:id="rId31"/>
    <p:sldLayoutId id="2147483900" r:id="rId32"/>
    <p:sldLayoutId id="2147483901" r:id="rId33"/>
    <p:sldLayoutId id="2147483902" r:id="rId34"/>
    <p:sldLayoutId id="2147483903" r:id="rId35"/>
    <p:sldLayoutId id="2147483904" r:id="rId36"/>
    <p:sldLayoutId id="2147483905" r:id="rId37"/>
    <p:sldLayoutId id="2147483906" r:id="rId38"/>
    <p:sldLayoutId id="2147483907" r:id="rId39"/>
    <p:sldLayoutId id="2147483908" r:id="rId40"/>
    <p:sldLayoutId id="2147483909" r:id="rId41"/>
    <p:sldLayoutId id="2147483910" r:id="rId42"/>
    <p:sldLayoutId id="2147483911" r:id="rId43"/>
    <p:sldLayoutId id="2147483912" r:id="rId44"/>
    <p:sldLayoutId id="2147483913" r:id="rId45"/>
    <p:sldLayoutId id="2147483914" r:id="rId46"/>
  </p:sldLayoutIdLst>
  <p:hf hdr="0" ftr="0"/>
  <p:txStyles>
    <p:titleStyle>
      <a:lvl1pPr algn="l" defTabSz="914400" rtl="0" eaLnBrk="1" latinLnBrk="0" hangingPunct="1">
        <a:lnSpc>
          <a:spcPct val="100000"/>
        </a:lnSpc>
        <a:spcBef>
          <a:spcPct val="0"/>
        </a:spcBef>
        <a:buNone/>
        <a:tabLst>
          <a:tab pos="625475" algn="l"/>
        </a:tabLst>
        <a:defRPr sz="2400" kern="1200">
          <a:solidFill>
            <a:srgbClr val="07094A"/>
          </a:solidFill>
          <a:latin typeface="+mj-lt"/>
          <a:ea typeface="+mj-ea"/>
          <a:cs typeface="+mj-cs"/>
        </a:defRPr>
      </a:lvl1pPr>
    </p:titleStyle>
    <p:bodyStyle>
      <a:lvl1pPr marL="266400" indent="-266400" algn="l" defTabSz="914400" rtl="0" eaLnBrk="1" latinLnBrk="0" hangingPunct="1">
        <a:lnSpc>
          <a:spcPct val="100000"/>
        </a:lnSpc>
        <a:spcBef>
          <a:spcPts val="900"/>
        </a:spcBef>
        <a:buClr>
          <a:srgbClr val="FB264E"/>
        </a:buClr>
        <a:buFont typeface="Arial" panose="020B0604020202020204" pitchFamily="34" charset="0"/>
        <a:buChar char="■"/>
        <a:defRPr sz="1800" kern="1200">
          <a:solidFill>
            <a:srgbClr val="07094A"/>
          </a:solidFill>
          <a:latin typeface="+mn-lt"/>
          <a:ea typeface="+mn-ea"/>
          <a:cs typeface="+mn-cs"/>
        </a:defRPr>
      </a:lvl1pPr>
      <a:lvl2pPr marL="489600" indent="-223200" algn="l" defTabSz="914400" rtl="0" eaLnBrk="1" latinLnBrk="0" hangingPunct="1">
        <a:lnSpc>
          <a:spcPct val="100000"/>
        </a:lnSpc>
        <a:spcBef>
          <a:spcPts val="900"/>
        </a:spcBef>
        <a:buClr>
          <a:srgbClr val="0F1E82"/>
        </a:buClr>
        <a:buFont typeface="Arial" panose="020B0604020202020204" pitchFamily="34" charset="0"/>
        <a:buChar char="■"/>
        <a:defRPr sz="1600" kern="1200">
          <a:solidFill>
            <a:srgbClr val="07094A"/>
          </a:solidFill>
          <a:latin typeface="+mn-lt"/>
          <a:ea typeface="+mn-ea"/>
          <a:cs typeface="+mn-cs"/>
        </a:defRPr>
      </a:lvl2pPr>
      <a:lvl3pPr marL="694800" indent="-205200" algn="l" defTabSz="914400" rtl="0" eaLnBrk="1" latinLnBrk="0" hangingPunct="1">
        <a:lnSpc>
          <a:spcPct val="100000"/>
        </a:lnSpc>
        <a:spcBef>
          <a:spcPts val="900"/>
        </a:spcBef>
        <a:buClr>
          <a:srgbClr val="68D2DF"/>
        </a:buClr>
        <a:buFont typeface="Arial" panose="020B0604020202020204" pitchFamily="34" charset="0"/>
        <a:buChar char="■"/>
        <a:defRPr sz="1400" kern="1200">
          <a:solidFill>
            <a:srgbClr val="07094A"/>
          </a:solidFill>
          <a:latin typeface="+mn-lt"/>
          <a:ea typeface="+mn-ea"/>
          <a:cs typeface="+mn-cs"/>
        </a:defRPr>
      </a:lvl3pPr>
      <a:lvl4pPr marL="914400" indent="-205200" algn="l" defTabSz="914400" rtl="0" eaLnBrk="1" latinLnBrk="0" hangingPunct="1">
        <a:lnSpc>
          <a:spcPct val="100000"/>
        </a:lnSpc>
        <a:spcBef>
          <a:spcPts val="900"/>
        </a:spcBef>
        <a:buClr>
          <a:srgbClr val="948D86"/>
        </a:buClr>
        <a:buFont typeface="Wingdings 3" panose="05040102010807070707" pitchFamily="18" charset="2"/>
        <a:buChar char=""/>
        <a:defRPr sz="1200" kern="1200">
          <a:solidFill>
            <a:srgbClr val="07094A"/>
          </a:solidFill>
          <a:latin typeface="+mn-lt"/>
          <a:ea typeface="+mn-ea"/>
          <a:cs typeface="+mn-cs"/>
        </a:defRPr>
      </a:lvl4pPr>
      <a:lvl5pPr marL="1119600" indent="-205200" algn="l" defTabSz="914400" rtl="0" eaLnBrk="1" latinLnBrk="0" hangingPunct="1">
        <a:lnSpc>
          <a:spcPct val="100000"/>
        </a:lnSpc>
        <a:spcBef>
          <a:spcPts val="900"/>
        </a:spcBef>
        <a:buClr>
          <a:srgbClr val="0F1E82"/>
        </a:buClr>
        <a:buFont typeface="Wingdings 3" panose="05040102010807070707" pitchFamily="18" charset="2"/>
        <a:buChar char=""/>
        <a:defRPr sz="1000" kern="1200">
          <a:solidFill>
            <a:srgbClr val="07094A"/>
          </a:solidFill>
          <a:latin typeface="+mn-lt"/>
          <a:ea typeface="+mn-ea"/>
          <a:cs typeface="+mn-cs"/>
        </a:defRPr>
      </a:lvl5pPr>
      <a:lvl6pPr marL="129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a:solidFill>
            <a:srgbClr val="07094A"/>
          </a:solidFill>
          <a:latin typeface="+mn-lt"/>
          <a:ea typeface="+mn-ea"/>
          <a:cs typeface="+mn-cs"/>
        </a:defRPr>
      </a:lvl6pPr>
      <a:lvl7pPr marL="1479600" indent="-180000" algn="l" defTabSz="914400" rtl="0" eaLnBrk="1" latinLnBrk="0" hangingPunct="1">
        <a:lnSpc>
          <a:spcPct val="100000"/>
        </a:lnSpc>
        <a:spcBef>
          <a:spcPts val="900"/>
        </a:spcBef>
        <a:buClr>
          <a:srgbClr val="948D86"/>
        </a:buClr>
        <a:buFont typeface="Arial" panose="020B0604020202020204" pitchFamily="34" charset="0"/>
        <a:buChar char="•"/>
        <a:defRPr sz="800" kern="1200" baseline="0">
          <a:solidFill>
            <a:srgbClr val="07094A"/>
          </a:solidFill>
          <a:latin typeface="+mn-lt"/>
          <a:ea typeface="+mn-ea"/>
          <a:cs typeface="+mn-cs"/>
        </a:defRPr>
      </a:lvl7pPr>
      <a:lvl8pPr marL="1659600" indent="-180000" algn="l" defTabSz="914400" rtl="0" eaLnBrk="1" latinLnBrk="0" hangingPunct="1">
        <a:lnSpc>
          <a:spcPct val="100000"/>
        </a:lnSpc>
        <a:spcBef>
          <a:spcPts val="900"/>
        </a:spcBef>
        <a:buClr>
          <a:srgbClr val="0F1E82"/>
        </a:buClr>
        <a:buFont typeface="Wingdings 3" panose="05040102010807070707" pitchFamily="18" charset="2"/>
        <a:buChar char=""/>
        <a:defRPr sz="800" kern="1200">
          <a:solidFill>
            <a:srgbClr val="07094A"/>
          </a:solidFill>
          <a:latin typeface="+mn-lt"/>
          <a:ea typeface="+mn-ea"/>
          <a:cs typeface="+mn-cs"/>
        </a:defRPr>
      </a:lvl8pPr>
      <a:lvl9pPr marL="183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baseline="0">
          <a:solidFill>
            <a:srgbClr val="07094A"/>
          </a:solidFill>
          <a:latin typeface="+mn-lt"/>
          <a:ea typeface="+mn-ea"/>
          <a:cs typeface="+mn-cs"/>
        </a:defRPr>
      </a:lvl9pPr>
    </p:bodyStyle>
    <p:otherStyle>
      <a:lvl1pPr marL="0" indent="0" algn="l" defTabSz="914400" rtl="0" eaLnBrk="1" latinLnBrk="0" hangingPunct="1">
        <a:lnSpc>
          <a:spcPct val="100000"/>
        </a:lnSpc>
        <a:spcBef>
          <a:spcPts val="0"/>
        </a:spcBef>
        <a:buClrTx/>
        <a:buFont typeface="Arial" panose="020B0604020202020204" pitchFamily="34" charset="0"/>
        <a:buChar char="​"/>
        <a:defRPr sz="1000" b="0" kern="1200">
          <a:solidFill>
            <a:srgbClr val="07094A"/>
          </a:solidFill>
          <a:latin typeface="+mn-lt"/>
          <a:ea typeface="+mn-ea"/>
          <a:cs typeface="+mn-cs"/>
        </a:defRPr>
      </a:lvl1pPr>
      <a:lvl2pPr marL="108000" indent="-108000" algn="l" defTabSz="914400" rtl="0" eaLnBrk="1" latinLnBrk="0" hangingPunct="1">
        <a:lnSpc>
          <a:spcPct val="100000"/>
        </a:lnSpc>
        <a:spcBef>
          <a:spcPts val="0"/>
        </a:spcBef>
        <a:buClr>
          <a:srgbClr val="FB264E"/>
        </a:buClr>
        <a:buFont typeface="Arial" panose="020B0604020202020204" pitchFamily="34" charset="0"/>
        <a:buChar char="■"/>
        <a:defRPr sz="1000" kern="1200">
          <a:solidFill>
            <a:srgbClr val="07094A"/>
          </a:solidFill>
          <a:latin typeface="+mn-lt"/>
          <a:ea typeface="+mn-ea"/>
          <a:cs typeface="+mn-cs"/>
        </a:defRPr>
      </a:lvl2pPr>
      <a:lvl3pPr marL="216000" indent="-108000" algn="l" defTabSz="914400" rtl="0" eaLnBrk="1" latinLnBrk="0" hangingPunct="1">
        <a:lnSpc>
          <a:spcPct val="100000"/>
        </a:lnSpc>
        <a:spcBef>
          <a:spcPts val="0"/>
        </a:spcBef>
        <a:buClr>
          <a:srgbClr val="0F1E82"/>
        </a:buClr>
        <a:buFont typeface="Arial" panose="020B0604020202020204" pitchFamily="34" charset="0"/>
        <a:buChar char="■"/>
        <a:defRPr sz="900" kern="1200">
          <a:solidFill>
            <a:srgbClr val="07094A"/>
          </a:solidFill>
          <a:latin typeface="+mn-lt"/>
          <a:ea typeface="+mn-ea"/>
          <a:cs typeface="+mn-cs"/>
        </a:defRPr>
      </a:lvl3pPr>
      <a:lvl4pPr marL="324000" indent="-108000" algn="l" defTabSz="914400" rtl="0" eaLnBrk="1" latinLnBrk="0" hangingPunct="1">
        <a:lnSpc>
          <a:spcPct val="100000"/>
        </a:lnSpc>
        <a:spcBef>
          <a:spcPts val="0"/>
        </a:spcBef>
        <a:buClr>
          <a:srgbClr val="68D2DF"/>
        </a:buClr>
        <a:buFont typeface="Arial" panose="020B0604020202020204" pitchFamily="34" charset="0"/>
        <a:buChar char="■"/>
        <a:defRPr sz="900" kern="1200">
          <a:solidFill>
            <a:srgbClr val="07094A"/>
          </a:solidFill>
          <a:latin typeface="+mn-lt"/>
          <a:ea typeface="+mn-ea"/>
          <a:cs typeface="+mn-cs"/>
        </a:defRPr>
      </a:lvl4pPr>
      <a:lvl5pPr marL="432000" indent="-108000" algn="l" defTabSz="914400" rtl="0" eaLnBrk="1" latinLnBrk="0" hangingPunct="1">
        <a:lnSpc>
          <a:spcPct val="100000"/>
        </a:lnSpc>
        <a:spcBef>
          <a:spcPts val="0"/>
        </a:spcBef>
        <a:buClr>
          <a:srgbClr val="948D86"/>
        </a:buClr>
        <a:buFont typeface="Wingdings 3" panose="05040102010807070707" pitchFamily="18" charset="2"/>
        <a:buChar char=""/>
        <a:defRPr sz="900" kern="1200">
          <a:solidFill>
            <a:srgbClr val="07094A"/>
          </a:solidFill>
          <a:latin typeface="+mn-lt"/>
          <a:ea typeface="+mn-ea"/>
          <a:cs typeface="+mn-cs"/>
        </a:defRPr>
      </a:lvl5pPr>
      <a:lvl6pPr marL="540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a:solidFill>
            <a:srgbClr val="07094A"/>
          </a:solidFill>
          <a:latin typeface="+mn-lt"/>
          <a:ea typeface="+mn-ea"/>
          <a:cs typeface="+mn-cs"/>
        </a:defRPr>
      </a:lvl6pPr>
      <a:lvl7pPr marL="648000" indent="-108000" algn="l" defTabSz="914400" rtl="0" eaLnBrk="1" latinLnBrk="0" hangingPunct="1">
        <a:lnSpc>
          <a:spcPct val="100000"/>
        </a:lnSpc>
        <a:spcBef>
          <a:spcPts val="0"/>
        </a:spcBef>
        <a:buClr>
          <a:srgbClr val="68D2DF"/>
        </a:buClr>
        <a:buFont typeface="Wingdings 3" panose="05040102010807070707" pitchFamily="18" charset="2"/>
        <a:buChar char=""/>
        <a:defRPr sz="900" kern="1200" baseline="0">
          <a:solidFill>
            <a:srgbClr val="07094A"/>
          </a:solidFill>
          <a:latin typeface="+mn-lt"/>
          <a:ea typeface="+mn-ea"/>
          <a:cs typeface="+mn-cs"/>
        </a:defRPr>
      </a:lvl7pPr>
      <a:lvl8pPr marL="756000" indent="-108000" algn="l" defTabSz="914400" rtl="0" eaLnBrk="1" latinLnBrk="0" hangingPunct="1">
        <a:lnSpc>
          <a:spcPct val="100000"/>
        </a:lnSpc>
        <a:spcBef>
          <a:spcPts val="0"/>
        </a:spcBef>
        <a:buClr>
          <a:srgbClr val="948D86"/>
        </a:buClr>
        <a:buFont typeface="Arial" panose="020B0604020202020204" pitchFamily="34" charset="0"/>
        <a:buChar char="•"/>
        <a:defRPr sz="900" kern="1200">
          <a:solidFill>
            <a:srgbClr val="07094A"/>
          </a:solidFill>
          <a:latin typeface="+mn-lt"/>
          <a:ea typeface="+mn-ea"/>
          <a:cs typeface="+mn-cs"/>
        </a:defRPr>
      </a:lvl8pPr>
      <a:lvl9pPr marL="864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baseline="0">
          <a:solidFill>
            <a:srgbClr val="07094A"/>
          </a:solidFill>
          <a:latin typeface="+mn-lt"/>
          <a:ea typeface="+mn-ea"/>
          <a:cs typeface="+mn-cs"/>
        </a:defRPr>
      </a:lvl9pPr>
    </p:otherStyle>
  </p:txStyles>
  <p:extLst>
    <p:ext uri="{27BBF7A9-308A-43DC-89C8-2F10F3537804}">
      <p15:sldGuideLst xmlns:p15="http://schemas.microsoft.com/office/powerpoint/2012/main">
        <p15:guide id="1" pos="357">
          <p15:clr>
            <a:srgbClr val="F26B43"/>
          </p15:clr>
        </p15:guide>
        <p15:guide id="3" orient="horz" pos="309">
          <p15:clr>
            <a:srgbClr val="F26B43"/>
          </p15:clr>
        </p15:guide>
        <p15:guide id="5" pos="356">
          <p15:clr>
            <a:srgbClr val="F26B43"/>
          </p15:clr>
        </p15:guide>
        <p15:guide id="6" pos="7319">
          <p15:clr>
            <a:srgbClr val="F26B43"/>
          </p15:clr>
        </p15:guide>
        <p15:guide id="7" orient="horz" pos="1043">
          <p15:clr>
            <a:srgbClr val="F26B43"/>
          </p15:clr>
        </p15:guide>
        <p15:guide id="8" orient="horz" pos="395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99E8A77-FC28-44D9-BF49-F80D0ACE3379}"/>
              </a:ext>
            </a:extLst>
          </p:cNvPr>
          <p:cNvGraphicFramePr>
            <a:graphicFrameLocks noChangeAspect="1"/>
          </p:cNvGraphicFramePr>
          <p:nvPr userDrawn="1">
            <p:custDataLst>
              <p:tags r:id="rId50"/>
            </p:custDataLst>
            <p:extLst>
              <p:ext uri="{D42A27DB-BD31-4B8C-83A1-F6EECF244321}">
                <p14:modId xmlns:p14="http://schemas.microsoft.com/office/powerpoint/2010/main" val="3854471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537" name="think-cell Slide" r:id="rId51" imgW="592" imgH="591" progId="TCLayout.ActiveDocument.1">
                  <p:embed/>
                </p:oleObj>
              </mc:Choice>
              <mc:Fallback>
                <p:oleObj name="think-cell Slide" r:id="rId51" imgW="592" imgH="591" progId="TCLayout.ActiveDocument.1">
                  <p:embed/>
                  <p:pic>
                    <p:nvPicPr>
                      <p:cNvPr id="9" name="Object 8" hidden="1">
                        <a:extLst>
                          <a:ext uri="{FF2B5EF4-FFF2-40B4-BE49-F238E27FC236}">
                            <a16:creationId xmlns:a16="http://schemas.microsoft.com/office/drawing/2014/main" id="{D99E8A77-FC28-44D9-BF49-F80D0ACE3379}"/>
                          </a:ext>
                        </a:extLst>
                      </p:cNvPr>
                      <p:cNvPicPr/>
                      <p:nvPr/>
                    </p:nvPicPr>
                    <p:blipFill>
                      <a:blip r:embed="rId5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66738" y="491395"/>
            <a:ext cx="10483200" cy="959717"/>
          </a:xfrm>
          <a:prstGeom prst="rect">
            <a:avLst/>
          </a:prstGeom>
        </p:spPr>
        <p:txBody>
          <a:bodyPr vert="horz" lIns="0" tIns="0" rIns="0" bIns="0" rtlCol="0" anchor="t" anchorCtr="0">
            <a:noAutofit/>
          </a:bodyPr>
          <a:lstStyle/>
          <a:p>
            <a:r>
              <a:rPr lang="da-DK"/>
              <a:t>Klik for at redigere i master</a:t>
            </a:r>
            <a:endParaRPr lang="en-GB"/>
          </a:p>
        </p:txBody>
      </p:sp>
      <p:sp>
        <p:nvSpPr>
          <p:cNvPr id="3" name="Text Placeholder 2"/>
          <p:cNvSpPr>
            <a:spLocks noGrp="1"/>
          </p:cNvSpPr>
          <p:nvPr>
            <p:ph type="body" idx="1"/>
          </p:nvPr>
        </p:nvSpPr>
        <p:spPr>
          <a:xfrm>
            <a:off x="566738" y="1657804"/>
            <a:ext cx="6263553" cy="462733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_DateCustomA"/>
          <p:cNvSpPr>
            <a:spLocks noGrp="1"/>
          </p:cNvSpPr>
          <p:nvPr>
            <p:ph type="dt" sz="half" idx="2"/>
          </p:nvPr>
        </p:nvSpPr>
        <p:spPr>
          <a:xfrm>
            <a:off x="10541001" y="6443249"/>
            <a:ext cx="947336"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5" name="FLD_PresentationTitle"/>
          <p:cNvSpPr>
            <a:spLocks noGrp="1"/>
          </p:cNvSpPr>
          <p:nvPr>
            <p:ph type="ftr" sz="quarter" idx="3"/>
          </p:nvPr>
        </p:nvSpPr>
        <p:spPr>
          <a:xfrm>
            <a:off x="3531332" y="6443249"/>
            <a:ext cx="7009668"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6" name="Slide Number Placeholder 5"/>
          <p:cNvSpPr>
            <a:spLocks noGrp="1"/>
          </p:cNvSpPr>
          <p:nvPr>
            <p:ph type="sldNum" sz="quarter" idx="4"/>
          </p:nvPr>
        </p:nvSpPr>
        <p:spPr>
          <a:xfrm>
            <a:off x="11620500" y="6443249"/>
            <a:ext cx="275946" cy="180000"/>
          </a:xfrm>
          <a:prstGeom prst="rect">
            <a:avLst/>
          </a:prstGeom>
        </p:spPr>
        <p:txBody>
          <a:bodyPr vert="horz" lIns="0" tIns="0" rIns="0" bIns="0" rtlCol="0" anchor="b" anchorCtr="0"/>
          <a:lstStyle>
            <a:lvl1pPr algn="r">
              <a:defRPr sz="900">
                <a:solidFill>
                  <a:schemeClr val="tx2"/>
                </a:solidFill>
              </a:defRPr>
            </a:lvl1pPr>
          </a:lstStyle>
          <a:p>
            <a:fld id="{24C8C45C-947F-4981-8B3F-4F32E973C901}" type="slidenum">
              <a:rPr lang="en-GB" smtClean="0"/>
              <a:pPr/>
              <a:t>‹#›</a:t>
            </a:fld>
            <a:endParaRPr lang="en-GB"/>
          </a:p>
        </p:txBody>
      </p:sp>
      <p:pic>
        <p:nvPicPr>
          <p:cNvPr id="10" name="Logo_blue">
            <a:extLst>
              <a:ext uri="{FF2B5EF4-FFF2-40B4-BE49-F238E27FC236}">
                <a16:creationId xmlns:a16="http://schemas.microsoft.com/office/drawing/2014/main" id="{8F71AFEC-4389-4B66-B62D-D54D4D793467}"/>
              </a:ext>
            </a:extLst>
          </p:cNvPr>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a:off x="281942" y="6480000"/>
            <a:ext cx="1555200" cy="268871"/>
          </a:xfrm>
          <a:prstGeom prst="rect">
            <a:avLst/>
          </a:prstGeom>
        </p:spPr>
      </p:pic>
      <p:sp>
        <p:nvSpPr>
          <p:cNvPr id="8" name="Rektangel 7">
            <a:extLst>
              <a:ext uri="{FF2B5EF4-FFF2-40B4-BE49-F238E27FC236}">
                <a16:creationId xmlns:a16="http://schemas.microsoft.com/office/drawing/2014/main" id="{08DFDBF7-F26D-4B78-9790-D2AF81BAEE48}"/>
              </a:ext>
            </a:extLst>
          </p:cNvPr>
          <p:cNvSpPr>
            <a:spLocks noChangeAspect="1"/>
          </p:cNvSpPr>
          <p:nvPr userDrawn="1"/>
        </p:nvSpPr>
        <p:spPr>
          <a:xfrm>
            <a:off x="11620800" y="0"/>
            <a:ext cx="572400" cy="5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Tree>
    <p:extLst>
      <p:ext uri="{BB962C8B-B14F-4D97-AF65-F5344CB8AC3E}">
        <p14:creationId xmlns:p14="http://schemas.microsoft.com/office/powerpoint/2010/main" val="2454328730"/>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3937" r:id="rId22"/>
    <p:sldLayoutId id="2147483938" r:id="rId23"/>
    <p:sldLayoutId id="2147483939" r:id="rId24"/>
    <p:sldLayoutId id="2147483940" r:id="rId25"/>
    <p:sldLayoutId id="2147483941" r:id="rId26"/>
    <p:sldLayoutId id="2147483942" r:id="rId27"/>
    <p:sldLayoutId id="2147483943" r:id="rId28"/>
    <p:sldLayoutId id="2147483944" r:id="rId29"/>
    <p:sldLayoutId id="2147483945" r:id="rId30"/>
    <p:sldLayoutId id="2147483946" r:id="rId31"/>
    <p:sldLayoutId id="2147483947" r:id="rId32"/>
    <p:sldLayoutId id="2147483948" r:id="rId33"/>
    <p:sldLayoutId id="2147483949" r:id="rId34"/>
    <p:sldLayoutId id="2147483950" r:id="rId35"/>
    <p:sldLayoutId id="2147483951" r:id="rId36"/>
    <p:sldLayoutId id="2147483952" r:id="rId37"/>
    <p:sldLayoutId id="2147483953" r:id="rId38"/>
    <p:sldLayoutId id="2147483954" r:id="rId39"/>
    <p:sldLayoutId id="2147483955" r:id="rId40"/>
    <p:sldLayoutId id="2147483956" r:id="rId41"/>
    <p:sldLayoutId id="2147483957" r:id="rId42"/>
    <p:sldLayoutId id="2147483958" r:id="rId43"/>
    <p:sldLayoutId id="2147483959" r:id="rId44"/>
    <p:sldLayoutId id="2147483960" r:id="rId45"/>
    <p:sldLayoutId id="2147483961" r:id="rId46"/>
    <p:sldLayoutId id="2147483962" r:id="rId47"/>
  </p:sldLayoutIdLst>
  <p:hf hdr="0" ftr="0"/>
  <p:txStyles>
    <p:titleStyle>
      <a:lvl1pPr algn="l" defTabSz="914400" rtl="0" eaLnBrk="1" latinLnBrk="0" hangingPunct="1">
        <a:lnSpc>
          <a:spcPct val="100000"/>
        </a:lnSpc>
        <a:spcBef>
          <a:spcPct val="0"/>
        </a:spcBef>
        <a:buNone/>
        <a:tabLst>
          <a:tab pos="625475" algn="l"/>
        </a:tabLst>
        <a:defRPr sz="2400" kern="1200">
          <a:solidFill>
            <a:srgbClr val="07094A"/>
          </a:solidFill>
          <a:latin typeface="+mj-lt"/>
          <a:ea typeface="+mj-ea"/>
          <a:cs typeface="+mj-cs"/>
        </a:defRPr>
      </a:lvl1pPr>
    </p:titleStyle>
    <p:bodyStyle>
      <a:lvl1pPr marL="266400" indent="-266400" algn="l" defTabSz="914400" rtl="0" eaLnBrk="1" latinLnBrk="0" hangingPunct="1">
        <a:lnSpc>
          <a:spcPct val="100000"/>
        </a:lnSpc>
        <a:spcBef>
          <a:spcPts val="900"/>
        </a:spcBef>
        <a:buClr>
          <a:srgbClr val="FB264E"/>
        </a:buClr>
        <a:buFont typeface="Arial" panose="020B0604020202020204" pitchFamily="34" charset="0"/>
        <a:buChar char="■"/>
        <a:defRPr sz="1800" kern="1200">
          <a:solidFill>
            <a:srgbClr val="07094A"/>
          </a:solidFill>
          <a:latin typeface="+mn-lt"/>
          <a:ea typeface="+mn-ea"/>
          <a:cs typeface="+mn-cs"/>
        </a:defRPr>
      </a:lvl1pPr>
      <a:lvl2pPr marL="489600" indent="-223200" algn="l" defTabSz="914400" rtl="0" eaLnBrk="1" latinLnBrk="0" hangingPunct="1">
        <a:lnSpc>
          <a:spcPct val="100000"/>
        </a:lnSpc>
        <a:spcBef>
          <a:spcPts val="900"/>
        </a:spcBef>
        <a:buClr>
          <a:srgbClr val="0F1E82"/>
        </a:buClr>
        <a:buFont typeface="Arial" panose="020B0604020202020204" pitchFamily="34" charset="0"/>
        <a:buChar char="■"/>
        <a:defRPr sz="1600" kern="1200">
          <a:solidFill>
            <a:srgbClr val="07094A"/>
          </a:solidFill>
          <a:latin typeface="+mn-lt"/>
          <a:ea typeface="+mn-ea"/>
          <a:cs typeface="+mn-cs"/>
        </a:defRPr>
      </a:lvl2pPr>
      <a:lvl3pPr marL="694800" indent="-205200" algn="l" defTabSz="914400" rtl="0" eaLnBrk="1" latinLnBrk="0" hangingPunct="1">
        <a:lnSpc>
          <a:spcPct val="100000"/>
        </a:lnSpc>
        <a:spcBef>
          <a:spcPts val="900"/>
        </a:spcBef>
        <a:buClr>
          <a:srgbClr val="68D2DF"/>
        </a:buClr>
        <a:buFont typeface="Arial" panose="020B0604020202020204" pitchFamily="34" charset="0"/>
        <a:buChar char="■"/>
        <a:defRPr sz="1400" kern="1200">
          <a:solidFill>
            <a:srgbClr val="07094A"/>
          </a:solidFill>
          <a:latin typeface="+mn-lt"/>
          <a:ea typeface="+mn-ea"/>
          <a:cs typeface="+mn-cs"/>
        </a:defRPr>
      </a:lvl3pPr>
      <a:lvl4pPr marL="914400" indent="-205200" algn="l" defTabSz="914400" rtl="0" eaLnBrk="1" latinLnBrk="0" hangingPunct="1">
        <a:lnSpc>
          <a:spcPct val="100000"/>
        </a:lnSpc>
        <a:spcBef>
          <a:spcPts val="900"/>
        </a:spcBef>
        <a:buClr>
          <a:srgbClr val="948D86"/>
        </a:buClr>
        <a:buFont typeface="Wingdings 3" panose="05040102010807070707" pitchFamily="18" charset="2"/>
        <a:buChar char=""/>
        <a:defRPr sz="1200" kern="1200">
          <a:solidFill>
            <a:srgbClr val="07094A"/>
          </a:solidFill>
          <a:latin typeface="+mn-lt"/>
          <a:ea typeface="+mn-ea"/>
          <a:cs typeface="+mn-cs"/>
        </a:defRPr>
      </a:lvl4pPr>
      <a:lvl5pPr marL="1119600" indent="-205200" algn="l" defTabSz="914400" rtl="0" eaLnBrk="1" latinLnBrk="0" hangingPunct="1">
        <a:lnSpc>
          <a:spcPct val="100000"/>
        </a:lnSpc>
        <a:spcBef>
          <a:spcPts val="900"/>
        </a:spcBef>
        <a:buClr>
          <a:srgbClr val="0F1E82"/>
        </a:buClr>
        <a:buFont typeface="Wingdings 3" panose="05040102010807070707" pitchFamily="18" charset="2"/>
        <a:buChar char=""/>
        <a:defRPr sz="1000" kern="1200">
          <a:solidFill>
            <a:srgbClr val="07094A"/>
          </a:solidFill>
          <a:latin typeface="+mn-lt"/>
          <a:ea typeface="+mn-ea"/>
          <a:cs typeface="+mn-cs"/>
        </a:defRPr>
      </a:lvl5pPr>
      <a:lvl6pPr marL="129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a:solidFill>
            <a:srgbClr val="07094A"/>
          </a:solidFill>
          <a:latin typeface="+mn-lt"/>
          <a:ea typeface="+mn-ea"/>
          <a:cs typeface="+mn-cs"/>
        </a:defRPr>
      </a:lvl6pPr>
      <a:lvl7pPr marL="1479600" indent="-180000" algn="l" defTabSz="914400" rtl="0" eaLnBrk="1" latinLnBrk="0" hangingPunct="1">
        <a:lnSpc>
          <a:spcPct val="100000"/>
        </a:lnSpc>
        <a:spcBef>
          <a:spcPts val="900"/>
        </a:spcBef>
        <a:buClr>
          <a:srgbClr val="948D86"/>
        </a:buClr>
        <a:buFont typeface="Arial" panose="020B0604020202020204" pitchFamily="34" charset="0"/>
        <a:buChar char="•"/>
        <a:defRPr sz="800" kern="1200" baseline="0">
          <a:solidFill>
            <a:srgbClr val="07094A"/>
          </a:solidFill>
          <a:latin typeface="+mn-lt"/>
          <a:ea typeface="+mn-ea"/>
          <a:cs typeface="+mn-cs"/>
        </a:defRPr>
      </a:lvl7pPr>
      <a:lvl8pPr marL="1659600" indent="-180000" algn="l" defTabSz="914400" rtl="0" eaLnBrk="1" latinLnBrk="0" hangingPunct="1">
        <a:lnSpc>
          <a:spcPct val="100000"/>
        </a:lnSpc>
        <a:spcBef>
          <a:spcPts val="900"/>
        </a:spcBef>
        <a:buClr>
          <a:srgbClr val="0F1E82"/>
        </a:buClr>
        <a:buFont typeface="Wingdings 3" panose="05040102010807070707" pitchFamily="18" charset="2"/>
        <a:buChar char=""/>
        <a:defRPr sz="800" kern="1200">
          <a:solidFill>
            <a:srgbClr val="07094A"/>
          </a:solidFill>
          <a:latin typeface="+mn-lt"/>
          <a:ea typeface="+mn-ea"/>
          <a:cs typeface="+mn-cs"/>
        </a:defRPr>
      </a:lvl8pPr>
      <a:lvl9pPr marL="183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baseline="0">
          <a:solidFill>
            <a:srgbClr val="07094A"/>
          </a:solidFill>
          <a:latin typeface="+mn-lt"/>
          <a:ea typeface="+mn-ea"/>
          <a:cs typeface="+mn-cs"/>
        </a:defRPr>
      </a:lvl9pPr>
    </p:bodyStyle>
    <p:otherStyle>
      <a:lvl1pPr marL="0" indent="0" algn="l" defTabSz="914400" rtl="0" eaLnBrk="1" latinLnBrk="0" hangingPunct="1">
        <a:lnSpc>
          <a:spcPct val="100000"/>
        </a:lnSpc>
        <a:spcBef>
          <a:spcPts val="0"/>
        </a:spcBef>
        <a:buClrTx/>
        <a:buFont typeface="Arial" panose="020B0604020202020204" pitchFamily="34" charset="0"/>
        <a:buChar char="​"/>
        <a:defRPr sz="1000" b="0" kern="1200">
          <a:solidFill>
            <a:srgbClr val="07094A"/>
          </a:solidFill>
          <a:latin typeface="+mn-lt"/>
          <a:ea typeface="+mn-ea"/>
          <a:cs typeface="+mn-cs"/>
        </a:defRPr>
      </a:lvl1pPr>
      <a:lvl2pPr marL="108000" indent="-108000" algn="l" defTabSz="914400" rtl="0" eaLnBrk="1" latinLnBrk="0" hangingPunct="1">
        <a:lnSpc>
          <a:spcPct val="100000"/>
        </a:lnSpc>
        <a:spcBef>
          <a:spcPts val="0"/>
        </a:spcBef>
        <a:buClr>
          <a:srgbClr val="FB264E"/>
        </a:buClr>
        <a:buFont typeface="Arial" panose="020B0604020202020204" pitchFamily="34" charset="0"/>
        <a:buChar char="■"/>
        <a:defRPr sz="1000" kern="1200">
          <a:solidFill>
            <a:srgbClr val="07094A"/>
          </a:solidFill>
          <a:latin typeface="+mn-lt"/>
          <a:ea typeface="+mn-ea"/>
          <a:cs typeface="+mn-cs"/>
        </a:defRPr>
      </a:lvl2pPr>
      <a:lvl3pPr marL="216000" indent="-108000" algn="l" defTabSz="914400" rtl="0" eaLnBrk="1" latinLnBrk="0" hangingPunct="1">
        <a:lnSpc>
          <a:spcPct val="100000"/>
        </a:lnSpc>
        <a:spcBef>
          <a:spcPts val="0"/>
        </a:spcBef>
        <a:buClr>
          <a:srgbClr val="0F1E82"/>
        </a:buClr>
        <a:buFont typeface="Arial" panose="020B0604020202020204" pitchFamily="34" charset="0"/>
        <a:buChar char="■"/>
        <a:defRPr sz="900" kern="1200">
          <a:solidFill>
            <a:srgbClr val="07094A"/>
          </a:solidFill>
          <a:latin typeface="+mn-lt"/>
          <a:ea typeface="+mn-ea"/>
          <a:cs typeface="+mn-cs"/>
        </a:defRPr>
      </a:lvl3pPr>
      <a:lvl4pPr marL="324000" indent="-108000" algn="l" defTabSz="914400" rtl="0" eaLnBrk="1" latinLnBrk="0" hangingPunct="1">
        <a:lnSpc>
          <a:spcPct val="100000"/>
        </a:lnSpc>
        <a:spcBef>
          <a:spcPts val="0"/>
        </a:spcBef>
        <a:buClr>
          <a:srgbClr val="68D2DF"/>
        </a:buClr>
        <a:buFont typeface="Arial" panose="020B0604020202020204" pitchFamily="34" charset="0"/>
        <a:buChar char="■"/>
        <a:defRPr sz="900" kern="1200">
          <a:solidFill>
            <a:srgbClr val="07094A"/>
          </a:solidFill>
          <a:latin typeface="+mn-lt"/>
          <a:ea typeface="+mn-ea"/>
          <a:cs typeface="+mn-cs"/>
        </a:defRPr>
      </a:lvl4pPr>
      <a:lvl5pPr marL="432000" indent="-108000" algn="l" defTabSz="914400" rtl="0" eaLnBrk="1" latinLnBrk="0" hangingPunct="1">
        <a:lnSpc>
          <a:spcPct val="100000"/>
        </a:lnSpc>
        <a:spcBef>
          <a:spcPts val="0"/>
        </a:spcBef>
        <a:buClr>
          <a:srgbClr val="948D86"/>
        </a:buClr>
        <a:buFont typeface="Wingdings 3" panose="05040102010807070707" pitchFamily="18" charset="2"/>
        <a:buChar char=""/>
        <a:defRPr sz="900" kern="1200">
          <a:solidFill>
            <a:srgbClr val="07094A"/>
          </a:solidFill>
          <a:latin typeface="+mn-lt"/>
          <a:ea typeface="+mn-ea"/>
          <a:cs typeface="+mn-cs"/>
        </a:defRPr>
      </a:lvl5pPr>
      <a:lvl6pPr marL="540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a:solidFill>
            <a:srgbClr val="07094A"/>
          </a:solidFill>
          <a:latin typeface="+mn-lt"/>
          <a:ea typeface="+mn-ea"/>
          <a:cs typeface="+mn-cs"/>
        </a:defRPr>
      </a:lvl6pPr>
      <a:lvl7pPr marL="648000" indent="-108000" algn="l" defTabSz="914400" rtl="0" eaLnBrk="1" latinLnBrk="0" hangingPunct="1">
        <a:lnSpc>
          <a:spcPct val="100000"/>
        </a:lnSpc>
        <a:spcBef>
          <a:spcPts val="0"/>
        </a:spcBef>
        <a:buClr>
          <a:srgbClr val="68D2DF"/>
        </a:buClr>
        <a:buFont typeface="Wingdings 3" panose="05040102010807070707" pitchFamily="18" charset="2"/>
        <a:buChar char=""/>
        <a:defRPr sz="900" kern="1200" baseline="0">
          <a:solidFill>
            <a:srgbClr val="07094A"/>
          </a:solidFill>
          <a:latin typeface="+mn-lt"/>
          <a:ea typeface="+mn-ea"/>
          <a:cs typeface="+mn-cs"/>
        </a:defRPr>
      </a:lvl7pPr>
      <a:lvl8pPr marL="756000" indent="-108000" algn="l" defTabSz="914400" rtl="0" eaLnBrk="1" latinLnBrk="0" hangingPunct="1">
        <a:lnSpc>
          <a:spcPct val="100000"/>
        </a:lnSpc>
        <a:spcBef>
          <a:spcPts val="0"/>
        </a:spcBef>
        <a:buClr>
          <a:srgbClr val="948D86"/>
        </a:buClr>
        <a:buFont typeface="Arial" panose="020B0604020202020204" pitchFamily="34" charset="0"/>
        <a:buChar char="•"/>
        <a:defRPr sz="900" kern="1200">
          <a:solidFill>
            <a:srgbClr val="07094A"/>
          </a:solidFill>
          <a:latin typeface="+mn-lt"/>
          <a:ea typeface="+mn-ea"/>
          <a:cs typeface="+mn-cs"/>
        </a:defRPr>
      </a:lvl8pPr>
      <a:lvl9pPr marL="864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baseline="0">
          <a:solidFill>
            <a:srgbClr val="07094A"/>
          </a:solidFill>
          <a:latin typeface="+mn-lt"/>
          <a:ea typeface="+mn-ea"/>
          <a:cs typeface="+mn-cs"/>
        </a:defRPr>
      </a:lvl9pPr>
    </p:otherStyle>
  </p:txStyles>
  <p:extLst>
    <p:ext uri="{27BBF7A9-308A-43DC-89C8-2F10F3537804}">
      <p15:sldGuideLst xmlns:p15="http://schemas.microsoft.com/office/powerpoint/2012/main">
        <p15:guide id="1" pos="357">
          <p15:clr>
            <a:srgbClr val="F26B43"/>
          </p15:clr>
        </p15:guide>
        <p15:guide id="3" orient="horz" pos="309">
          <p15:clr>
            <a:srgbClr val="F26B43"/>
          </p15:clr>
        </p15:guide>
        <p15:guide id="5" pos="356">
          <p15:clr>
            <a:srgbClr val="F26B43"/>
          </p15:clr>
        </p15:guide>
        <p15:guide id="6" pos="7319">
          <p15:clr>
            <a:srgbClr val="F26B43"/>
          </p15:clr>
        </p15:guide>
        <p15:guide id="7" orient="horz" pos="1043">
          <p15:clr>
            <a:srgbClr val="F26B43"/>
          </p15:clr>
        </p15:guide>
        <p15:guide id="8" orient="horz" pos="395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96FEF13-2A1A-473A-9F72-C1C52764E349}"/>
              </a:ext>
            </a:extLst>
          </p:cNvPr>
          <p:cNvGraphicFramePr>
            <a:graphicFrameLocks noChangeAspect="1"/>
          </p:cNvGraphicFramePr>
          <p:nvPr userDrawn="1">
            <p:custDataLst>
              <p:tags r:id="rId49"/>
            </p:custDataLst>
            <p:extLst>
              <p:ext uri="{D42A27DB-BD31-4B8C-83A1-F6EECF244321}">
                <p14:modId xmlns:p14="http://schemas.microsoft.com/office/powerpoint/2010/main" val="2824860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689" name="think-cell Slide" r:id="rId50" imgW="342" imgH="337" progId="TCLayout.ActiveDocument.1">
                  <p:embed/>
                </p:oleObj>
              </mc:Choice>
              <mc:Fallback>
                <p:oleObj name="think-cell Slide" r:id="rId50" imgW="342" imgH="337" progId="TCLayout.ActiveDocument.1">
                  <p:embed/>
                  <p:pic>
                    <p:nvPicPr>
                      <p:cNvPr id="9" name="Object 8" hidden="1">
                        <a:extLst>
                          <a:ext uri="{FF2B5EF4-FFF2-40B4-BE49-F238E27FC236}">
                            <a16:creationId xmlns:a16="http://schemas.microsoft.com/office/drawing/2014/main" id="{696FEF13-2A1A-473A-9F72-C1C52764E349}"/>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66738" y="491395"/>
            <a:ext cx="10483200" cy="959717"/>
          </a:xfrm>
          <a:prstGeom prst="rect">
            <a:avLst/>
          </a:prstGeom>
        </p:spPr>
        <p:txBody>
          <a:bodyPr vert="horz" lIns="0" tIns="0" rIns="0" bIns="0" rtlCol="0" anchor="t" anchorCtr="0">
            <a:noAutofit/>
          </a:bodyPr>
          <a:lstStyle/>
          <a:p>
            <a:r>
              <a:rPr lang="da-DK"/>
              <a:t>Klik for at redigere i master</a:t>
            </a:r>
            <a:endParaRPr lang="en-GB"/>
          </a:p>
        </p:txBody>
      </p:sp>
      <p:sp>
        <p:nvSpPr>
          <p:cNvPr id="3" name="Text Placeholder 2"/>
          <p:cNvSpPr>
            <a:spLocks noGrp="1"/>
          </p:cNvSpPr>
          <p:nvPr>
            <p:ph type="body" idx="1"/>
          </p:nvPr>
        </p:nvSpPr>
        <p:spPr>
          <a:xfrm>
            <a:off x="566738" y="1657804"/>
            <a:ext cx="6263553" cy="462733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_DateCustomA"/>
          <p:cNvSpPr>
            <a:spLocks noGrp="1"/>
          </p:cNvSpPr>
          <p:nvPr>
            <p:ph type="dt" sz="half" idx="2"/>
          </p:nvPr>
        </p:nvSpPr>
        <p:spPr>
          <a:xfrm>
            <a:off x="10541001" y="6443249"/>
            <a:ext cx="947336"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5" name="FLD_PresentationTitle"/>
          <p:cNvSpPr>
            <a:spLocks noGrp="1"/>
          </p:cNvSpPr>
          <p:nvPr>
            <p:ph type="ftr" sz="quarter" idx="3"/>
          </p:nvPr>
        </p:nvSpPr>
        <p:spPr>
          <a:xfrm>
            <a:off x="3531332" y="6443249"/>
            <a:ext cx="7009668"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6" name="Slide Number Placeholder 5"/>
          <p:cNvSpPr>
            <a:spLocks noGrp="1"/>
          </p:cNvSpPr>
          <p:nvPr>
            <p:ph type="sldNum" sz="quarter" idx="4"/>
          </p:nvPr>
        </p:nvSpPr>
        <p:spPr>
          <a:xfrm>
            <a:off x="11620500" y="6443249"/>
            <a:ext cx="275946" cy="180000"/>
          </a:xfrm>
          <a:prstGeom prst="rect">
            <a:avLst/>
          </a:prstGeom>
        </p:spPr>
        <p:txBody>
          <a:bodyPr vert="horz" lIns="0" tIns="0" rIns="0" bIns="0" rtlCol="0" anchor="b" anchorCtr="0"/>
          <a:lstStyle>
            <a:lvl1pPr algn="r">
              <a:defRPr sz="900">
                <a:solidFill>
                  <a:schemeClr val="tx2"/>
                </a:solidFill>
              </a:defRPr>
            </a:lvl1pPr>
          </a:lstStyle>
          <a:p>
            <a:fld id="{24C8C45C-947F-4981-8B3F-4F32E973C901}" type="slidenum">
              <a:rPr lang="en-GB" smtClean="0"/>
              <a:pPr/>
              <a:t>‹#›</a:t>
            </a:fld>
            <a:endParaRPr lang="en-GB"/>
          </a:p>
        </p:txBody>
      </p:sp>
      <p:pic>
        <p:nvPicPr>
          <p:cNvPr id="10" name="Logo_blue">
            <a:extLst>
              <a:ext uri="{FF2B5EF4-FFF2-40B4-BE49-F238E27FC236}">
                <a16:creationId xmlns:a16="http://schemas.microsoft.com/office/drawing/2014/main" id="{8F71AFEC-4389-4B66-B62D-D54D4D793467}"/>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281942" y="6480000"/>
            <a:ext cx="1555200" cy="268871"/>
          </a:xfrm>
          <a:prstGeom prst="rect">
            <a:avLst/>
          </a:prstGeom>
        </p:spPr>
      </p:pic>
      <p:sp>
        <p:nvSpPr>
          <p:cNvPr id="8" name="Rektangel 7">
            <a:extLst>
              <a:ext uri="{FF2B5EF4-FFF2-40B4-BE49-F238E27FC236}">
                <a16:creationId xmlns:a16="http://schemas.microsoft.com/office/drawing/2014/main" id="{08DFDBF7-F26D-4B78-9790-D2AF81BAEE48}"/>
              </a:ext>
            </a:extLst>
          </p:cNvPr>
          <p:cNvSpPr>
            <a:spLocks noChangeAspect="1"/>
          </p:cNvSpPr>
          <p:nvPr userDrawn="1"/>
        </p:nvSpPr>
        <p:spPr>
          <a:xfrm>
            <a:off x="11620800" y="0"/>
            <a:ext cx="572400" cy="5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Tree>
    <p:extLst>
      <p:ext uri="{BB962C8B-B14F-4D97-AF65-F5344CB8AC3E}">
        <p14:creationId xmlns:p14="http://schemas.microsoft.com/office/powerpoint/2010/main" val="300565531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 id="2147483983" r:id="rId20"/>
    <p:sldLayoutId id="2147483984" r:id="rId21"/>
    <p:sldLayoutId id="2147483985" r:id="rId22"/>
    <p:sldLayoutId id="2147483986" r:id="rId23"/>
    <p:sldLayoutId id="2147483987" r:id="rId24"/>
    <p:sldLayoutId id="2147483988" r:id="rId25"/>
    <p:sldLayoutId id="2147483989" r:id="rId26"/>
    <p:sldLayoutId id="2147483990" r:id="rId27"/>
    <p:sldLayoutId id="2147483991" r:id="rId28"/>
    <p:sldLayoutId id="2147483992" r:id="rId29"/>
    <p:sldLayoutId id="2147483993" r:id="rId30"/>
    <p:sldLayoutId id="2147483994" r:id="rId31"/>
    <p:sldLayoutId id="2147483995" r:id="rId32"/>
    <p:sldLayoutId id="2147483996" r:id="rId33"/>
    <p:sldLayoutId id="2147483997" r:id="rId34"/>
    <p:sldLayoutId id="2147483998" r:id="rId35"/>
    <p:sldLayoutId id="2147483999" r:id="rId36"/>
    <p:sldLayoutId id="2147484000" r:id="rId37"/>
    <p:sldLayoutId id="2147484001" r:id="rId38"/>
    <p:sldLayoutId id="2147484002" r:id="rId39"/>
    <p:sldLayoutId id="2147484003" r:id="rId40"/>
    <p:sldLayoutId id="2147484004" r:id="rId41"/>
    <p:sldLayoutId id="2147484005" r:id="rId42"/>
    <p:sldLayoutId id="2147484006" r:id="rId43"/>
    <p:sldLayoutId id="2147484007" r:id="rId44"/>
    <p:sldLayoutId id="2147484008" r:id="rId45"/>
    <p:sldLayoutId id="2147484009" r:id="rId46"/>
  </p:sldLayoutIdLst>
  <p:hf hdr="0" ftr="0"/>
  <p:txStyles>
    <p:titleStyle>
      <a:lvl1pPr algn="l" defTabSz="914400" rtl="0" eaLnBrk="1" latinLnBrk="0" hangingPunct="1">
        <a:lnSpc>
          <a:spcPct val="100000"/>
        </a:lnSpc>
        <a:spcBef>
          <a:spcPct val="0"/>
        </a:spcBef>
        <a:buNone/>
        <a:tabLst>
          <a:tab pos="625475" algn="l"/>
        </a:tabLst>
        <a:defRPr sz="2400" kern="1200">
          <a:solidFill>
            <a:srgbClr val="07094A"/>
          </a:solidFill>
          <a:latin typeface="+mj-lt"/>
          <a:ea typeface="+mj-ea"/>
          <a:cs typeface="+mj-cs"/>
        </a:defRPr>
      </a:lvl1pPr>
    </p:titleStyle>
    <p:bodyStyle>
      <a:lvl1pPr marL="266400" indent="-266400" algn="l" defTabSz="914400" rtl="0" eaLnBrk="1" latinLnBrk="0" hangingPunct="1">
        <a:lnSpc>
          <a:spcPct val="100000"/>
        </a:lnSpc>
        <a:spcBef>
          <a:spcPts val="900"/>
        </a:spcBef>
        <a:buClr>
          <a:srgbClr val="FB264E"/>
        </a:buClr>
        <a:buFont typeface="Arial" panose="020B0604020202020204" pitchFamily="34" charset="0"/>
        <a:buChar char="■"/>
        <a:defRPr sz="1800" kern="1200">
          <a:solidFill>
            <a:srgbClr val="07094A"/>
          </a:solidFill>
          <a:latin typeface="+mn-lt"/>
          <a:ea typeface="+mn-ea"/>
          <a:cs typeface="+mn-cs"/>
        </a:defRPr>
      </a:lvl1pPr>
      <a:lvl2pPr marL="489600" indent="-223200" algn="l" defTabSz="914400" rtl="0" eaLnBrk="1" latinLnBrk="0" hangingPunct="1">
        <a:lnSpc>
          <a:spcPct val="100000"/>
        </a:lnSpc>
        <a:spcBef>
          <a:spcPts val="900"/>
        </a:spcBef>
        <a:buClr>
          <a:srgbClr val="0F1E82"/>
        </a:buClr>
        <a:buFont typeface="Arial" panose="020B0604020202020204" pitchFamily="34" charset="0"/>
        <a:buChar char="■"/>
        <a:defRPr sz="1600" kern="1200">
          <a:solidFill>
            <a:srgbClr val="07094A"/>
          </a:solidFill>
          <a:latin typeface="+mn-lt"/>
          <a:ea typeface="+mn-ea"/>
          <a:cs typeface="+mn-cs"/>
        </a:defRPr>
      </a:lvl2pPr>
      <a:lvl3pPr marL="694800" indent="-205200" algn="l" defTabSz="914400" rtl="0" eaLnBrk="1" latinLnBrk="0" hangingPunct="1">
        <a:lnSpc>
          <a:spcPct val="100000"/>
        </a:lnSpc>
        <a:spcBef>
          <a:spcPts val="900"/>
        </a:spcBef>
        <a:buClr>
          <a:srgbClr val="68D2DF"/>
        </a:buClr>
        <a:buFont typeface="Arial" panose="020B0604020202020204" pitchFamily="34" charset="0"/>
        <a:buChar char="■"/>
        <a:defRPr sz="1400" kern="1200">
          <a:solidFill>
            <a:srgbClr val="07094A"/>
          </a:solidFill>
          <a:latin typeface="+mn-lt"/>
          <a:ea typeface="+mn-ea"/>
          <a:cs typeface="+mn-cs"/>
        </a:defRPr>
      </a:lvl3pPr>
      <a:lvl4pPr marL="914400" indent="-205200" algn="l" defTabSz="914400" rtl="0" eaLnBrk="1" latinLnBrk="0" hangingPunct="1">
        <a:lnSpc>
          <a:spcPct val="100000"/>
        </a:lnSpc>
        <a:spcBef>
          <a:spcPts val="900"/>
        </a:spcBef>
        <a:buClr>
          <a:srgbClr val="948D86"/>
        </a:buClr>
        <a:buFont typeface="Wingdings 3" panose="05040102010807070707" pitchFamily="18" charset="2"/>
        <a:buChar char=""/>
        <a:defRPr sz="1200" kern="1200">
          <a:solidFill>
            <a:srgbClr val="07094A"/>
          </a:solidFill>
          <a:latin typeface="+mn-lt"/>
          <a:ea typeface="+mn-ea"/>
          <a:cs typeface="+mn-cs"/>
        </a:defRPr>
      </a:lvl4pPr>
      <a:lvl5pPr marL="1119600" indent="-205200" algn="l" defTabSz="914400" rtl="0" eaLnBrk="1" latinLnBrk="0" hangingPunct="1">
        <a:lnSpc>
          <a:spcPct val="100000"/>
        </a:lnSpc>
        <a:spcBef>
          <a:spcPts val="900"/>
        </a:spcBef>
        <a:buClr>
          <a:srgbClr val="0F1E82"/>
        </a:buClr>
        <a:buFont typeface="Wingdings 3" panose="05040102010807070707" pitchFamily="18" charset="2"/>
        <a:buChar char=""/>
        <a:defRPr sz="1000" kern="1200">
          <a:solidFill>
            <a:srgbClr val="07094A"/>
          </a:solidFill>
          <a:latin typeface="+mn-lt"/>
          <a:ea typeface="+mn-ea"/>
          <a:cs typeface="+mn-cs"/>
        </a:defRPr>
      </a:lvl5pPr>
      <a:lvl6pPr marL="129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a:solidFill>
            <a:srgbClr val="07094A"/>
          </a:solidFill>
          <a:latin typeface="+mn-lt"/>
          <a:ea typeface="+mn-ea"/>
          <a:cs typeface="+mn-cs"/>
        </a:defRPr>
      </a:lvl6pPr>
      <a:lvl7pPr marL="1479600" indent="-180000" algn="l" defTabSz="914400" rtl="0" eaLnBrk="1" latinLnBrk="0" hangingPunct="1">
        <a:lnSpc>
          <a:spcPct val="100000"/>
        </a:lnSpc>
        <a:spcBef>
          <a:spcPts val="900"/>
        </a:spcBef>
        <a:buClr>
          <a:srgbClr val="948D86"/>
        </a:buClr>
        <a:buFont typeface="Arial" panose="020B0604020202020204" pitchFamily="34" charset="0"/>
        <a:buChar char="•"/>
        <a:defRPr sz="800" kern="1200" baseline="0">
          <a:solidFill>
            <a:srgbClr val="07094A"/>
          </a:solidFill>
          <a:latin typeface="+mn-lt"/>
          <a:ea typeface="+mn-ea"/>
          <a:cs typeface="+mn-cs"/>
        </a:defRPr>
      </a:lvl7pPr>
      <a:lvl8pPr marL="1659600" indent="-180000" algn="l" defTabSz="914400" rtl="0" eaLnBrk="1" latinLnBrk="0" hangingPunct="1">
        <a:lnSpc>
          <a:spcPct val="100000"/>
        </a:lnSpc>
        <a:spcBef>
          <a:spcPts val="900"/>
        </a:spcBef>
        <a:buClr>
          <a:srgbClr val="0F1E82"/>
        </a:buClr>
        <a:buFont typeface="Wingdings 3" panose="05040102010807070707" pitchFamily="18" charset="2"/>
        <a:buChar char=""/>
        <a:defRPr sz="800" kern="1200">
          <a:solidFill>
            <a:srgbClr val="07094A"/>
          </a:solidFill>
          <a:latin typeface="+mn-lt"/>
          <a:ea typeface="+mn-ea"/>
          <a:cs typeface="+mn-cs"/>
        </a:defRPr>
      </a:lvl8pPr>
      <a:lvl9pPr marL="183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baseline="0">
          <a:solidFill>
            <a:srgbClr val="07094A"/>
          </a:solidFill>
          <a:latin typeface="+mn-lt"/>
          <a:ea typeface="+mn-ea"/>
          <a:cs typeface="+mn-cs"/>
        </a:defRPr>
      </a:lvl9pPr>
    </p:bodyStyle>
    <p:otherStyle>
      <a:lvl1pPr marL="0" indent="0" algn="l" defTabSz="914400" rtl="0" eaLnBrk="1" latinLnBrk="0" hangingPunct="1">
        <a:lnSpc>
          <a:spcPct val="100000"/>
        </a:lnSpc>
        <a:spcBef>
          <a:spcPts val="0"/>
        </a:spcBef>
        <a:buClrTx/>
        <a:buFont typeface="Arial" panose="020B0604020202020204" pitchFamily="34" charset="0"/>
        <a:buChar char="​"/>
        <a:defRPr sz="1000" b="0" kern="1200">
          <a:solidFill>
            <a:srgbClr val="07094A"/>
          </a:solidFill>
          <a:latin typeface="+mn-lt"/>
          <a:ea typeface="+mn-ea"/>
          <a:cs typeface="+mn-cs"/>
        </a:defRPr>
      </a:lvl1pPr>
      <a:lvl2pPr marL="108000" indent="-108000" algn="l" defTabSz="914400" rtl="0" eaLnBrk="1" latinLnBrk="0" hangingPunct="1">
        <a:lnSpc>
          <a:spcPct val="100000"/>
        </a:lnSpc>
        <a:spcBef>
          <a:spcPts val="0"/>
        </a:spcBef>
        <a:buClr>
          <a:srgbClr val="FB264E"/>
        </a:buClr>
        <a:buFont typeface="Arial" panose="020B0604020202020204" pitchFamily="34" charset="0"/>
        <a:buChar char="■"/>
        <a:defRPr sz="1000" kern="1200">
          <a:solidFill>
            <a:srgbClr val="07094A"/>
          </a:solidFill>
          <a:latin typeface="+mn-lt"/>
          <a:ea typeface="+mn-ea"/>
          <a:cs typeface="+mn-cs"/>
        </a:defRPr>
      </a:lvl2pPr>
      <a:lvl3pPr marL="216000" indent="-108000" algn="l" defTabSz="914400" rtl="0" eaLnBrk="1" latinLnBrk="0" hangingPunct="1">
        <a:lnSpc>
          <a:spcPct val="100000"/>
        </a:lnSpc>
        <a:spcBef>
          <a:spcPts val="0"/>
        </a:spcBef>
        <a:buClr>
          <a:srgbClr val="0F1E82"/>
        </a:buClr>
        <a:buFont typeface="Arial" panose="020B0604020202020204" pitchFamily="34" charset="0"/>
        <a:buChar char="■"/>
        <a:defRPr sz="900" kern="1200">
          <a:solidFill>
            <a:srgbClr val="07094A"/>
          </a:solidFill>
          <a:latin typeface="+mn-lt"/>
          <a:ea typeface="+mn-ea"/>
          <a:cs typeface="+mn-cs"/>
        </a:defRPr>
      </a:lvl3pPr>
      <a:lvl4pPr marL="324000" indent="-108000" algn="l" defTabSz="914400" rtl="0" eaLnBrk="1" latinLnBrk="0" hangingPunct="1">
        <a:lnSpc>
          <a:spcPct val="100000"/>
        </a:lnSpc>
        <a:spcBef>
          <a:spcPts val="0"/>
        </a:spcBef>
        <a:buClr>
          <a:srgbClr val="68D2DF"/>
        </a:buClr>
        <a:buFont typeface="Arial" panose="020B0604020202020204" pitchFamily="34" charset="0"/>
        <a:buChar char="■"/>
        <a:defRPr sz="900" kern="1200">
          <a:solidFill>
            <a:srgbClr val="07094A"/>
          </a:solidFill>
          <a:latin typeface="+mn-lt"/>
          <a:ea typeface="+mn-ea"/>
          <a:cs typeface="+mn-cs"/>
        </a:defRPr>
      </a:lvl4pPr>
      <a:lvl5pPr marL="432000" indent="-108000" algn="l" defTabSz="914400" rtl="0" eaLnBrk="1" latinLnBrk="0" hangingPunct="1">
        <a:lnSpc>
          <a:spcPct val="100000"/>
        </a:lnSpc>
        <a:spcBef>
          <a:spcPts val="0"/>
        </a:spcBef>
        <a:buClr>
          <a:srgbClr val="948D86"/>
        </a:buClr>
        <a:buFont typeface="Wingdings 3" panose="05040102010807070707" pitchFamily="18" charset="2"/>
        <a:buChar char=""/>
        <a:defRPr sz="900" kern="1200">
          <a:solidFill>
            <a:srgbClr val="07094A"/>
          </a:solidFill>
          <a:latin typeface="+mn-lt"/>
          <a:ea typeface="+mn-ea"/>
          <a:cs typeface="+mn-cs"/>
        </a:defRPr>
      </a:lvl5pPr>
      <a:lvl6pPr marL="540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a:solidFill>
            <a:srgbClr val="07094A"/>
          </a:solidFill>
          <a:latin typeface="+mn-lt"/>
          <a:ea typeface="+mn-ea"/>
          <a:cs typeface="+mn-cs"/>
        </a:defRPr>
      </a:lvl6pPr>
      <a:lvl7pPr marL="648000" indent="-108000" algn="l" defTabSz="914400" rtl="0" eaLnBrk="1" latinLnBrk="0" hangingPunct="1">
        <a:lnSpc>
          <a:spcPct val="100000"/>
        </a:lnSpc>
        <a:spcBef>
          <a:spcPts val="0"/>
        </a:spcBef>
        <a:buClr>
          <a:srgbClr val="68D2DF"/>
        </a:buClr>
        <a:buFont typeface="Wingdings 3" panose="05040102010807070707" pitchFamily="18" charset="2"/>
        <a:buChar char=""/>
        <a:defRPr sz="900" kern="1200" baseline="0">
          <a:solidFill>
            <a:srgbClr val="07094A"/>
          </a:solidFill>
          <a:latin typeface="+mn-lt"/>
          <a:ea typeface="+mn-ea"/>
          <a:cs typeface="+mn-cs"/>
        </a:defRPr>
      </a:lvl7pPr>
      <a:lvl8pPr marL="756000" indent="-108000" algn="l" defTabSz="914400" rtl="0" eaLnBrk="1" latinLnBrk="0" hangingPunct="1">
        <a:lnSpc>
          <a:spcPct val="100000"/>
        </a:lnSpc>
        <a:spcBef>
          <a:spcPts val="0"/>
        </a:spcBef>
        <a:buClr>
          <a:srgbClr val="948D86"/>
        </a:buClr>
        <a:buFont typeface="Arial" panose="020B0604020202020204" pitchFamily="34" charset="0"/>
        <a:buChar char="•"/>
        <a:defRPr sz="900" kern="1200">
          <a:solidFill>
            <a:srgbClr val="07094A"/>
          </a:solidFill>
          <a:latin typeface="+mn-lt"/>
          <a:ea typeface="+mn-ea"/>
          <a:cs typeface="+mn-cs"/>
        </a:defRPr>
      </a:lvl8pPr>
      <a:lvl9pPr marL="864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baseline="0">
          <a:solidFill>
            <a:srgbClr val="07094A"/>
          </a:solidFill>
          <a:latin typeface="+mn-lt"/>
          <a:ea typeface="+mn-ea"/>
          <a:cs typeface="+mn-cs"/>
        </a:defRPr>
      </a:lvl9pPr>
    </p:otherStyle>
  </p:txStyles>
  <p:extLst>
    <p:ext uri="{27BBF7A9-308A-43DC-89C8-2F10F3537804}">
      <p15:sldGuideLst xmlns:p15="http://schemas.microsoft.com/office/powerpoint/2012/main">
        <p15:guide id="1" pos="357">
          <p15:clr>
            <a:srgbClr val="F26B43"/>
          </p15:clr>
        </p15:guide>
        <p15:guide id="3" orient="horz" pos="309">
          <p15:clr>
            <a:srgbClr val="F26B43"/>
          </p15:clr>
        </p15:guide>
        <p15:guide id="5" pos="356">
          <p15:clr>
            <a:srgbClr val="F26B43"/>
          </p15:clr>
        </p15:guide>
        <p15:guide id="6" pos="7319">
          <p15:clr>
            <a:srgbClr val="F26B43"/>
          </p15:clr>
        </p15:guide>
        <p15:guide id="7" orient="horz" pos="1043">
          <p15:clr>
            <a:srgbClr val="F26B43"/>
          </p15:clr>
        </p15:guide>
        <p15:guide id="8" orient="horz" pos="395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99E8A77-FC28-44D9-BF49-F80D0ACE3379}"/>
              </a:ext>
            </a:extLst>
          </p:cNvPr>
          <p:cNvGraphicFramePr>
            <a:graphicFrameLocks noChangeAspect="1"/>
          </p:cNvGraphicFramePr>
          <p:nvPr userDrawn="1">
            <p:custDataLst>
              <p:tags r:id="rId49"/>
            </p:custDataLst>
            <p:extLst>
              <p:ext uri="{D42A27DB-BD31-4B8C-83A1-F6EECF244321}">
                <p14:modId xmlns:p14="http://schemas.microsoft.com/office/powerpoint/2010/main" val="2618769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0817" name="think-cell Slide" r:id="rId50" imgW="592" imgH="591" progId="TCLayout.ActiveDocument.1">
                  <p:embed/>
                </p:oleObj>
              </mc:Choice>
              <mc:Fallback>
                <p:oleObj name="think-cell Slide" r:id="rId50" imgW="592" imgH="591" progId="TCLayout.ActiveDocument.1">
                  <p:embed/>
                  <p:pic>
                    <p:nvPicPr>
                      <p:cNvPr id="9" name="Object 8" hidden="1">
                        <a:extLst>
                          <a:ext uri="{FF2B5EF4-FFF2-40B4-BE49-F238E27FC236}">
                            <a16:creationId xmlns:a16="http://schemas.microsoft.com/office/drawing/2014/main" id="{D99E8A77-FC28-44D9-BF49-F80D0ACE3379}"/>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66738" y="491395"/>
            <a:ext cx="10483200" cy="959717"/>
          </a:xfrm>
          <a:prstGeom prst="rect">
            <a:avLst/>
          </a:prstGeom>
        </p:spPr>
        <p:txBody>
          <a:bodyPr vert="horz" lIns="0" tIns="0" rIns="0" bIns="0" rtlCol="0" anchor="t" anchorCtr="0">
            <a:noAutofit/>
          </a:bodyPr>
          <a:lstStyle/>
          <a:p>
            <a:r>
              <a:rPr lang="da-DK"/>
              <a:t>Klik for at redigere i master</a:t>
            </a:r>
            <a:endParaRPr lang="en-GB"/>
          </a:p>
        </p:txBody>
      </p:sp>
      <p:sp>
        <p:nvSpPr>
          <p:cNvPr id="3" name="Text Placeholder 2"/>
          <p:cNvSpPr>
            <a:spLocks noGrp="1"/>
          </p:cNvSpPr>
          <p:nvPr>
            <p:ph type="body" idx="1"/>
          </p:nvPr>
        </p:nvSpPr>
        <p:spPr>
          <a:xfrm>
            <a:off x="566738" y="1657804"/>
            <a:ext cx="6263553" cy="462733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_DateCustomA"/>
          <p:cNvSpPr>
            <a:spLocks noGrp="1"/>
          </p:cNvSpPr>
          <p:nvPr>
            <p:ph type="dt" sz="half" idx="2"/>
          </p:nvPr>
        </p:nvSpPr>
        <p:spPr>
          <a:xfrm>
            <a:off x="10541001" y="6443249"/>
            <a:ext cx="947336"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5" name="FLD_PresentationTitle"/>
          <p:cNvSpPr>
            <a:spLocks noGrp="1"/>
          </p:cNvSpPr>
          <p:nvPr>
            <p:ph type="ftr" sz="quarter" idx="3"/>
          </p:nvPr>
        </p:nvSpPr>
        <p:spPr>
          <a:xfrm>
            <a:off x="3531332" y="6443249"/>
            <a:ext cx="7009668"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6" name="Slide Number Placeholder 5"/>
          <p:cNvSpPr>
            <a:spLocks noGrp="1"/>
          </p:cNvSpPr>
          <p:nvPr>
            <p:ph type="sldNum" sz="quarter" idx="4"/>
          </p:nvPr>
        </p:nvSpPr>
        <p:spPr>
          <a:xfrm>
            <a:off x="11620500" y="6443249"/>
            <a:ext cx="275946" cy="180000"/>
          </a:xfrm>
          <a:prstGeom prst="rect">
            <a:avLst/>
          </a:prstGeom>
        </p:spPr>
        <p:txBody>
          <a:bodyPr vert="horz" lIns="0" tIns="0" rIns="0" bIns="0" rtlCol="0" anchor="b" anchorCtr="0"/>
          <a:lstStyle>
            <a:lvl1pPr algn="r">
              <a:defRPr sz="900">
                <a:solidFill>
                  <a:schemeClr val="tx2"/>
                </a:solidFill>
              </a:defRPr>
            </a:lvl1pPr>
          </a:lstStyle>
          <a:p>
            <a:fld id="{24C8C45C-947F-4981-8B3F-4F32E973C901}" type="slidenum">
              <a:rPr lang="en-GB" smtClean="0"/>
              <a:pPr/>
              <a:t>‹#›</a:t>
            </a:fld>
            <a:endParaRPr lang="en-GB"/>
          </a:p>
        </p:txBody>
      </p:sp>
      <p:pic>
        <p:nvPicPr>
          <p:cNvPr id="10" name="Logo_blue">
            <a:extLst>
              <a:ext uri="{FF2B5EF4-FFF2-40B4-BE49-F238E27FC236}">
                <a16:creationId xmlns:a16="http://schemas.microsoft.com/office/drawing/2014/main" id="{8F71AFEC-4389-4B66-B62D-D54D4D793467}"/>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281942" y="6480000"/>
            <a:ext cx="1555200" cy="268871"/>
          </a:xfrm>
          <a:prstGeom prst="rect">
            <a:avLst/>
          </a:prstGeom>
        </p:spPr>
      </p:pic>
      <p:sp>
        <p:nvSpPr>
          <p:cNvPr id="8" name="Rektangel 7">
            <a:extLst>
              <a:ext uri="{FF2B5EF4-FFF2-40B4-BE49-F238E27FC236}">
                <a16:creationId xmlns:a16="http://schemas.microsoft.com/office/drawing/2014/main" id="{08DFDBF7-F26D-4B78-9790-D2AF81BAEE48}"/>
              </a:ext>
            </a:extLst>
          </p:cNvPr>
          <p:cNvSpPr>
            <a:spLocks noChangeAspect="1"/>
          </p:cNvSpPr>
          <p:nvPr userDrawn="1"/>
        </p:nvSpPr>
        <p:spPr>
          <a:xfrm>
            <a:off x="11620800" y="0"/>
            <a:ext cx="572400" cy="5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Tree>
    <p:extLst>
      <p:ext uri="{BB962C8B-B14F-4D97-AF65-F5344CB8AC3E}">
        <p14:creationId xmlns:p14="http://schemas.microsoft.com/office/powerpoint/2010/main" val="981862525"/>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 id="2147484030" r:id="rId20"/>
    <p:sldLayoutId id="2147484031" r:id="rId21"/>
    <p:sldLayoutId id="2147484032" r:id="rId22"/>
    <p:sldLayoutId id="2147484033" r:id="rId23"/>
    <p:sldLayoutId id="2147484034" r:id="rId24"/>
    <p:sldLayoutId id="2147484035" r:id="rId25"/>
    <p:sldLayoutId id="2147484036" r:id="rId26"/>
    <p:sldLayoutId id="2147484037" r:id="rId27"/>
    <p:sldLayoutId id="2147484038" r:id="rId28"/>
    <p:sldLayoutId id="2147484039" r:id="rId29"/>
    <p:sldLayoutId id="2147484040" r:id="rId30"/>
    <p:sldLayoutId id="2147484041" r:id="rId31"/>
    <p:sldLayoutId id="2147484042" r:id="rId32"/>
    <p:sldLayoutId id="2147484043" r:id="rId33"/>
    <p:sldLayoutId id="2147484044" r:id="rId34"/>
    <p:sldLayoutId id="2147484045" r:id="rId35"/>
    <p:sldLayoutId id="2147484046" r:id="rId36"/>
    <p:sldLayoutId id="2147484047" r:id="rId37"/>
    <p:sldLayoutId id="2147484048" r:id="rId38"/>
    <p:sldLayoutId id="2147484049" r:id="rId39"/>
    <p:sldLayoutId id="2147484050" r:id="rId40"/>
    <p:sldLayoutId id="2147484051" r:id="rId41"/>
    <p:sldLayoutId id="2147484052" r:id="rId42"/>
    <p:sldLayoutId id="2147484053" r:id="rId43"/>
    <p:sldLayoutId id="2147484054" r:id="rId44"/>
    <p:sldLayoutId id="2147484055" r:id="rId45"/>
    <p:sldLayoutId id="2147484056" r:id="rId46"/>
  </p:sldLayoutIdLst>
  <p:hf hdr="0" ftr="0"/>
  <p:txStyles>
    <p:titleStyle>
      <a:lvl1pPr algn="l" defTabSz="914400" rtl="0" eaLnBrk="1" latinLnBrk="0" hangingPunct="1">
        <a:lnSpc>
          <a:spcPct val="100000"/>
        </a:lnSpc>
        <a:spcBef>
          <a:spcPct val="0"/>
        </a:spcBef>
        <a:buNone/>
        <a:tabLst>
          <a:tab pos="625475" algn="l"/>
        </a:tabLst>
        <a:defRPr sz="2400" kern="1200">
          <a:solidFill>
            <a:srgbClr val="07094A"/>
          </a:solidFill>
          <a:latin typeface="+mj-lt"/>
          <a:ea typeface="+mj-ea"/>
          <a:cs typeface="+mj-cs"/>
        </a:defRPr>
      </a:lvl1pPr>
    </p:titleStyle>
    <p:bodyStyle>
      <a:lvl1pPr marL="266400" indent="-266400" algn="l" defTabSz="914400" rtl="0" eaLnBrk="1" latinLnBrk="0" hangingPunct="1">
        <a:lnSpc>
          <a:spcPct val="100000"/>
        </a:lnSpc>
        <a:spcBef>
          <a:spcPts val="900"/>
        </a:spcBef>
        <a:buClr>
          <a:srgbClr val="FB264E"/>
        </a:buClr>
        <a:buFont typeface="Arial" panose="020B0604020202020204" pitchFamily="34" charset="0"/>
        <a:buChar char="■"/>
        <a:defRPr sz="1800" kern="1200">
          <a:solidFill>
            <a:srgbClr val="07094A"/>
          </a:solidFill>
          <a:latin typeface="+mn-lt"/>
          <a:ea typeface="+mn-ea"/>
          <a:cs typeface="+mn-cs"/>
        </a:defRPr>
      </a:lvl1pPr>
      <a:lvl2pPr marL="489600" indent="-223200" algn="l" defTabSz="914400" rtl="0" eaLnBrk="1" latinLnBrk="0" hangingPunct="1">
        <a:lnSpc>
          <a:spcPct val="100000"/>
        </a:lnSpc>
        <a:spcBef>
          <a:spcPts val="900"/>
        </a:spcBef>
        <a:buClr>
          <a:srgbClr val="0F1E82"/>
        </a:buClr>
        <a:buFont typeface="Arial" panose="020B0604020202020204" pitchFamily="34" charset="0"/>
        <a:buChar char="■"/>
        <a:defRPr sz="1600" kern="1200">
          <a:solidFill>
            <a:srgbClr val="07094A"/>
          </a:solidFill>
          <a:latin typeface="+mn-lt"/>
          <a:ea typeface="+mn-ea"/>
          <a:cs typeface="+mn-cs"/>
        </a:defRPr>
      </a:lvl2pPr>
      <a:lvl3pPr marL="694800" indent="-205200" algn="l" defTabSz="914400" rtl="0" eaLnBrk="1" latinLnBrk="0" hangingPunct="1">
        <a:lnSpc>
          <a:spcPct val="100000"/>
        </a:lnSpc>
        <a:spcBef>
          <a:spcPts val="900"/>
        </a:spcBef>
        <a:buClr>
          <a:srgbClr val="68D2DF"/>
        </a:buClr>
        <a:buFont typeface="Arial" panose="020B0604020202020204" pitchFamily="34" charset="0"/>
        <a:buChar char="■"/>
        <a:defRPr sz="1400" kern="1200">
          <a:solidFill>
            <a:srgbClr val="07094A"/>
          </a:solidFill>
          <a:latin typeface="+mn-lt"/>
          <a:ea typeface="+mn-ea"/>
          <a:cs typeface="+mn-cs"/>
        </a:defRPr>
      </a:lvl3pPr>
      <a:lvl4pPr marL="914400" indent="-205200" algn="l" defTabSz="914400" rtl="0" eaLnBrk="1" latinLnBrk="0" hangingPunct="1">
        <a:lnSpc>
          <a:spcPct val="100000"/>
        </a:lnSpc>
        <a:spcBef>
          <a:spcPts val="900"/>
        </a:spcBef>
        <a:buClr>
          <a:srgbClr val="948D86"/>
        </a:buClr>
        <a:buFont typeface="Wingdings 3" panose="05040102010807070707" pitchFamily="18" charset="2"/>
        <a:buChar char=""/>
        <a:defRPr sz="1200" kern="1200">
          <a:solidFill>
            <a:srgbClr val="07094A"/>
          </a:solidFill>
          <a:latin typeface="+mn-lt"/>
          <a:ea typeface="+mn-ea"/>
          <a:cs typeface="+mn-cs"/>
        </a:defRPr>
      </a:lvl4pPr>
      <a:lvl5pPr marL="1119600" indent="-205200" algn="l" defTabSz="914400" rtl="0" eaLnBrk="1" latinLnBrk="0" hangingPunct="1">
        <a:lnSpc>
          <a:spcPct val="100000"/>
        </a:lnSpc>
        <a:spcBef>
          <a:spcPts val="900"/>
        </a:spcBef>
        <a:buClr>
          <a:srgbClr val="0F1E82"/>
        </a:buClr>
        <a:buFont typeface="Wingdings 3" panose="05040102010807070707" pitchFamily="18" charset="2"/>
        <a:buChar char=""/>
        <a:defRPr sz="1000" kern="1200">
          <a:solidFill>
            <a:srgbClr val="07094A"/>
          </a:solidFill>
          <a:latin typeface="+mn-lt"/>
          <a:ea typeface="+mn-ea"/>
          <a:cs typeface="+mn-cs"/>
        </a:defRPr>
      </a:lvl5pPr>
      <a:lvl6pPr marL="129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a:solidFill>
            <a:srgbClr val="07094A"/>
          </a:solidFill>
          <a:latin typeface="+mn-lt"/>
          <a:ea typeface="+mn-ea"/>
          <a:cs typeface="+mn-cs"/>
        </a:defRPr>
      </a:lvl6pPr>
      <a:lvl7pPr marL="1479600" indent="-180000" algn="l" defTabSz="914400" rtl="0" eaLnBrk="1" latinLnBrk="0" hangingPunct="1">
        <a:lnSpc>
          <a:spcPct val="100000"/>
        </a:lnSpc>
        <a:spcBef>
          <a:spcPts val="900"/>
        </a:spcBef>
        <a:buClr>
          <a:srgbClr val="948D86"/>
        </a:buClr>
        <a:buFont typeface="Arial" panose="020B0604020202020204" pitchFamily="34" charset="0"/>
        <a:buChar char="•"/>
        <a:defRPr sz="800" kern="1200" baseline="0">
          <a:solidFill>
            <a:srgbClr val="07094A"/>
          </a:solidFill>
          <a:latin typeface="+mn-lt"/>
          <a:ea typeface="+mn-ea"/>
          <a:cs typeface="+mn-cs"/>
        </a:defRPr>
      </a:lvl7pPr>
      <a:lvl8pPr marL="1659600" indent="-180000" algn="l" defTabSz="914400" rtl="0" eaLnBrk="1" latinLnBrk="0" hangingPunct="1">
        <a:lnSpc>
          <a:spcPct val="100000"/>
        </a:lnSpc>
        <a:spcBef>
          <a:spcPts val="900"/>
        </a:spcBef>
        <a:buClr>
          <a:srgbClr val="0F1E82"/>
        </a:buClr>
        <a:buFont typeface="Wingdings 3" panose="05040102010807070707" pitchFamily="18" charset="2"/>
        <a:buChar char=""/>
        <a:defRPr sz="800" kern="1200">
          <a:solidFill>
            <a:srgbClr val="07094A"/>
          </a:solidFill>
          <a:latin typeface="+mn-lt"/>
          <a:ea typeface="+mn-ea"/>
          <a:cs typeface="+mn-cs"/>
        </a:defRPr>
      </a:lvl8pPr>
      <a:lvl9pPr marL="183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baseline="0">
          <a:solidFill>
            <a:srgbClr val="07094A"/>
          </a:solidFill>
          <a:latin typeface="+mn-lt"/>
          <a:ea typeface="+mn-ea"/>
          <a:cs typeface="+mn-cs"/>
        </a:defRPr>
      </a:lvl9pPr>
    </p:bodyStyle>
    <p:otherStyle>
      <a:lvl1pPr marL="0" indent="0" algn="l" defTabSz="914400" rtl="0" eaLnBrk="1" latinLnBrk="0" hangingPunct="1">
        <a:lnSpc>
          <a:spcPct val="100000"/>
        </a:lnSpc>
        <a:spcBef>
          <a:spcPts val="0"/>
        </a:spcBef>
        <a:buClrTx/>
        <a:buFont typeface="Arial" panose="020B0604020202020204" pitchFamily="34" charset="0"/>
        <a:buChar char="​"/>
        <a:defRPr sz="1000" b="0" kern="1200">
          <a:solidFill>
            <a:srgbClr val="07094A"/>
          </a:solidFill>
          <a:latin typeface="+mn-lt"/>
          <a:ea typeface="+mn-ea"/>
          <a:cs typeface="+mn-cs"/>
        </a:defRPr>
      </a:lvl1pPr>
      <a:lvl2pPr marL="108000" indent="-108000" algn="l" defTabSz="914400" rtl="0" eaLnBrk="1" latinLnBrk="0" hangingPunct="1">
        <a:lnSpc>
          <a:spcPct val="100000"/>
        </a:lnSpc>
        <a:spcBef>
          <a:spcPts val="0"/>
        </a:spcBef>
        <a:buClr>
          <a:srgbClr val="FB264E"/>
        </a:buClr>
        <a:buFont typeface="Arial" panose="020B0604020202020204" pitchFamily="34" charset="0"/>
        <a:buChar char="■"/>
        <a:defRPr sz="1000" kern="1200">
          <a:solidFill>
            <a:srgbClr val="07094A"/>
          </a:solidFill>
          <a:latin typeface="+mn-lt"/>
          <a:ea typeface="+mn-ea"/>
          <a:cs typeface="+mn-cs"/>
        </a:defRPr>
      </a:lvl2pPr>
      <a:lvl3pPr marL="216000" indent="-108000" algn="l" defTabSz="914400" rtl="0" eaLnBrk="1" latinLnBrk="0" hangingPunct="1">
        <a:lnSpc>
          <a:spcPct val="100000"/>
        </a:lnSpc>
        <a:spcBef>
          <a:spcPts val="0"/>
        </a:spcBef>
        <a:buClr>
          <a:srgbClr val="0F1E82"/>
        </a:buClr>
        <a:buFont typeface="Arial" panose="020B0604020202020204" pitchFamily="34" charset="0"/>
        <a:buChar char="■"/>
        <a:defRPr sz="900" kern="1200">
          <a:solidFill>
            <a:srgbClr val="07094A"/>
          </a:solidFill>
          <a:latin typeface="+mn-lt"/>
          <a:ea typeface="+mn-ea"/>
          <a:cs typeface="+mn-cs"/>
        </a:defRPr>
      </a:lvl3pPr>
      <a:lvl4pPr marL="324000" indent="-108000" algn="l" defTabSz="914400" rtl="0" eaLnBrk="1" latinLnBrk="0" hangingPunct="1">
        <a:lnSpc>
          <a:spcPct val="100000"/>
        </a:lnSpc>
        <a:spcBef>
          <a:spcPts val="0"/>
        </a:spcBef>
        <a:buClr>
          <a:srgbClr val="68D2DF"/>
        </a:buClr>
        <a:buFont typeface="Arial" panose="020B0604020202020204" pitchFamily="34" charset="0"/>
        <a:buChar char="■"/>
        <a:defRPr sz="900" kern="1200">
          <a:solidFill>
            <a:srgbClr val="07094A"/>
          </a:solidFill>
          <a:latin typeface="+mn-lt"/>
          <a:ea typeface="+mn-ea"/>
          <a:cs typeface="+mn-cs"/>
        </a:defRPr>
      </a:lvl4pPr>
      <a:lvl5pPr marL="432000" indent="-108000" algn="l" defTabSz="914400" rtl="0" eaLnBrk="1" latinLnBrk="0" hangingPunct="1">
        <a:lnSpc>
          <a:spcPct val="100000"/>
        </a:lnSpc>
        <a:spcBef>
          <a:spcPts val="0"/>
        </a:spcBef>
        <a:buClr>
          <a:srgbClr val="948D86"/>
        </a:buClr>
        <a:buFont typeface="Wingdings 3" panose="05040102010807070707" pitchFamily="18" charset="2"/>
        <a:buChar char=""/>
        <a:defRPr sz="900" kern="1200">
          <a:solidFill>
            <a:srgbClr val="07094A"/>
          </a:solidFill>
          <a:latin typeface="+mn-lt"/>
          <a:ea typeface="+mn-ea"/>
          <a:cs typeface="+mn-cs"/>
        </a:defRPr>
      </a:lvl5pPr>
      <a:lvl6pPr marL="540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a:solidFill>
            <a:srgbClr val="07094A"/>
          </a:solidFill>
          <a:latin typeface="+mn-lt"/>
          <a:ea typeface="+mn-ea"/>
          <a:cs typeface="+mn-cs"/>
        </a:defRPr>
      </a:lvl6pPr>
      <a:lvl7pPr marL="648000" indent="-108000" algn="l" defTabSz="914400" rtl="0" eaLnBrk="1" latinLnBrk="0" hangingPunct="1">
        <a:lnSpc>
          <a:spcPct val="100000"/>
        </a:lnSpc>
        <a:spcBef>
          <a:spcPts val="0"/>
        </a:spcBef>
        <a:buClr>
          <a:srgbClr val="68D2DF"/>
        </a:buClr>
        <a:buFont typeface="Wingdings 3" panose="05040102010807070707" pitchFamily="18" charset="2"/>
        <a:buChar char=""/>
        <a:defRPr sz="900" kern="1200" baseline="0">
          <a:solidFill>
            <a:srgbClr val="07094A"/>
          </a:solidFill>
          <a:latin typeface="+mn-lt"/>
          <a:ea typeface="+mn-ea"/>
          <a:cs typeface="+mn-cs"/>
        </a:defRPr>
      </a:lvl7pPr>
      <a:lvl8pPr marL="756000" indent="-108000" algn="l" defTabSz="914400" rtl="0" eaLnBrk="1" latinLnBrk="0" hangingPunct="1">
        <a:lnSpc>
          <a:spcPct val="100000"/>
        </a:lnSpc>
        <a:spcBef>
          <a:spcPts val="0"/>
        </a:spcBef>
        <a:buClr>
          <a:srgbClr val="948D86"/>
        </a:buClr>
        <a:buFont typeface="Arial" panose="020B0604020202020204" pitchFamily="34" charset="0"/>
        <a:buChar char="•"/>
        <a:defRPr sz="900" kern="1200">
          <a:solidFill>
            <a:srgbClr val="07094A"/>
          </a:solidFill>
          <a:latin typeface="+mn-lt"/>
          <a:ea typeface="+mn-ea"/>
          <a:cs typeface="+mn-cs"/>
        </a:defRPr>
      </a:lvl8pPr>
      <a:lvl9pPr marL="864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baseline="0">
          <a:solidFill>
            <a:srgbClr val="07094A"/>
          </a:solidFill>
          <a:latin typeface="+mn-lt"/>
          <a:ea typeface="+mn-ea"/>
          <a:cs typeface="+mn-cs"/>
        </a:defRPr>
      </a:lvl9pPr>
    </p:otherStyle>
  </p:txStyles>
  <p:extLst>
    <p:ext uri="{27BBF7A9-308A-43DC-89C8-2F10F3537804}">
      <p15:sldGuideLst xmlns:p15="http://schemas.microsoft.com/office/powerpoint/2012/main">
        <p15:guide id="1" pos="357">
          <p15:clr>
            <a:srgbClr val="F26B43"/>
          </p15:clr>
        </p15:guide>
        <p15:guide id="3" orient="horz" pos="309">
          <p15:clr>
            <a:srgbClr val="F26B43"/>
          </p15:clr>
        </p15:guide>
        <p15:guide id="5" pos="356">
          <p15:clr>
            <a:srgbClr val="F26B43"/>
          </p15:clr>
        </p15:guide>
        <p15:guide id="6" pos="7319">
          <p15:clr>
            <a:srgbClr val="F26B43"/>
          </p15:clr>
        </p15:guide>
        <p15:guide id="7" orient="horz" pos="1043">
          <p15:clr>
            <a:srgbClr val="F26B43"/>
          </p15:clr>
        </p15:guide>
        <p15:guide id="8" orient="horz" pos="395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6738" y="491395"/>
            <a:ext cx="10483200" cy="959717"/>
          </a:xfrm>
          <a:prstGeom prst="rect">
            <a:avLst/>
          </a:prstGeom>
        </p:spPr>
        <p:txBody>
          <a:bodyPr vert="horz" lIns="0" tIns="0" rIns="0" bIns="0" rtlCol="0" anchor="t" anchorCtr="0">
            <a:noAutofit/>
          </a:bodyPr>
          <a:lstStyle/>
          <a:p>
            <a:r>
              <a:rPr lang="da-DK"/>
              <a:t>Klik for at redigere i master</a:t>
            </a:r>
            <a:endParaRPr lang="en-GB"/>
          </a:p>
        </p:txBody>
      </p:sp>
      <p:sp>
        <p:nvSpPr>
          <p:cNvPr id="3" name="Text Placeholder 2"/>
          <p:cNvSpPr>
            <a:spLocks noGrp="1"/>
          </p:cNvSpPr>
          <p:nvPr>
            <p:ph type="body" idx="1"/>
          </p:nvPr>
        </p:nvSpPr>
        <p:spPr>
          <a:xfrm>
            <a:off x="566738" y="1657804"/>
            <a:ext cx="6263553" cy="4627339"/>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DateCustomA"/>
          <p:cNvSpPr>
            <a:spLocks noGrp="1"/>
          </p:cNvSpPr>
          <p:nvPr>
            <p:ph type="dt" sz="half" idx="2"/>
          </p:nvPr>
        </p:nvSpPr>
        <p:spPr>
          <a:xfrm>
            <a:off x="10541001" y="6443249"/>
            <a:ext cx="947336"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5" name="FLD_PresentationTitle"/>
          <p:cNvSpPr>
            <a:spLocks noGrp="1"/>
          </p:cNvSpPr>
          <p:nvPr>
            <p:ph type="ftr" sz="quarter" idx="3"/>
          </p:nvPr>
        </p:nvSpPr>
        <p:spPr>
          <a:xfrm>
            <a:off x="3531332" y="6443249"/>
            <a:ext cx="7009668" cy="180000"/>
          </a:xfrm>
          <a:prstGeom prst="rect">
            <a:avLst/>
          </a:prstGeom>
        </p:spPr>
        <p:txBody>
          <a:bodyPr vert="horz" lIns="0" tIns="0" rIns="0" bIns="0" rtlCol="0" anchor="b" anchorCtr="0"/>
          <a:lstStyle>
            <a:lvl1pPr algn="r">
              <a:defRPr sz="900">
                <a:solidFill>
                  <a:schemeClr val="tx2"/>
                </a:solidFill>
              </a:defRPr>
            </a:lvl1pPr>
          </a:lstStyle>
          <a:p>
            <a:endParaRPr lang="en-GB"/>
          </a:p>
        </p:txBody>
      </p:sp>
      <p:sp>
        <p:nvSpPr>
          <p:cNvPr id="6" name="Slide Number Placeholder 5"/>
          <p:cNvSpPr>
            <a:spLocks noGrp="1"/>
          </p:cNvSpPr>
          <p:nvPr>
            <p:ph type="sldNum" sz="quarter" idx="4"/>
          </p:nvPr>
        </p:nvSpPr>
        <p:spPr>
          <a:xfrm>
            <a:off x="11620500" y="6443249"/>
            <a:ext cx="275946" cy="180000"/>
          </a:xfrm>
          <a:prstGeom prst="rect">
            <a:avLst/>
          </a:prstGeom>
        </p:spPr>
        <p:txBody>
          <a:bodyPr vert="horz" lIns="0" tIns="0" rIns="0" bIns="0" rtlCol="0" anchor="b" anchorCtr="0"/>
          <a:lstStyle>
            <a:lvl1pPr algn="r">
              <a:defRPr sz="900">
                <a:solidFill>
                  <a:schemeClr val="tx2"/>
                </a:solidFill>
              </a:defRPr>
            </a:lvl1pPr>
          </a:lstStyle>
          <a:p>
            <a:fld id="{24C8C45C-947F-4981-8B3F-4F32E973C901}" type="slidenum">
              <a:rPr lang="en-GB" smtClean="0"/>
              <a:pPr/>
              <a:t>‹#›</a:t>
            </a:fld>
            <a:endParaRPr lang="en-GB"/>
          </a:p>
        </p:txBody>
      </p:sp>
      <p:pic>
        <p:nvPicPr>
          <p:cNvPr id="10" name="Logo_blue">
            <a:extLst>
              <a:ext uri="{FF2B5EF4-FFF2-40B4-BE49-F238E27FC236}">
                <a16:creationId xmlns:a16="http://schemas.microsoft.com/office/drawing/2014/main" id="{8F71AFEC-4389-4B66-B62D-D54D4D793467}"/>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281942" y="6480000"/>
            <a:ext cx="1555200" cy="268871"/>
          </a:xfrm>
          <a:prstGeom prst="rect">
            <a:avLst/>
          </a:prstGeom>
        </p:spPr>
      </p:pic>
      <p:sp>
        <p:nvSpPr>
          <p:cNvPr id="8" name="Rektangel 7">
            <a:extLst>
              <a:ext uri="{FF2B5EF4-FFF2-40B4-BE49-F238E27FC236}">
                <a16:creationId xmlns:a16="http://schemas.microsoft.com/office/drawing/2014/main" id="{08DFDBF7-F26D-4B78-9790-D2AF81BAEE48}"/>
              </a:ext>
            </a:extLst>
          </p:cNvPr>
          <p:cNvSpPr>
            <a:spLocks noChangeAspect="1"/>
          </p:cNvSpPr>
          <p:nvPr userDrawn="1"/>
        </p:nvSpPr>
        <p:spPr>
          <a:xfrm>
            <a:off x="11620800" y="0"/>
            <a:ext cx="572400" cy="5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spTree>
    <p:extLst>
      <p:ext uri="{BB962C8B-B14F-4D97-AF65-F5344CB8AC3E}">
        <p14:creationId xmlns:p14="http://schemas.microsoft.com/office/powerpoint/2010/main" val="2734149369"/>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 id="2147484076" r:id="rId19"/>
    <p:sldLayoutId id="2147484077" r:id="rId20"/>
    <p:sldLayoutId id="2147484078" r:id="rId21"/>
    <p:sldLayoutId id="2147484079" r:id="rId22"/>
    <p:sldLayoutId id="2147484080" r:id="rId23"/>
    <p:sldLayoutId id="2147484081" r:id="rId24"/>
    <p:sldLayoutId id="2147484082" r:id="rId25"/>
    <p:sldLayoutId id="2147484083" r:id="rId26"/>
    <p:sldLayoutId id="2147484084" r:id="rId27"/>
    <p:sldLayoutId id="2147484085" r:id="rId28"/>
    <p:sldLayoutId id="2147484086" r:id="rId29"/>
    <p:sldLayoutId id="2147484087" r:id="rId30"/>
    <p:sldLayoutId id="2147484088" r:id="rId31"/>
    <p:sldLayoutId id="2147484089" r:id="rId32"/>
    <p:sldLayoutId id="2147484090" r:id="rId33"/>
    <p:sldLayoutId id="2147484091" r:id="rId34"/>
    <p:sldLayoutId id="2147484092" r:id="rId35"/>
    <p:sldLayoutId id="2147484093" r:id="rId36"/>
    <p:sldLayoutId id="2147484094" r:id="rId37"/>
    <p:sldLayoutId id="2147484095" r:id="rId38"/>
    <p:sldLayoutId id="2147484096" r:id="rId39"/>
    <p:sldLayoutId id="2147484097" r:id="rId40"/>
    <p:sldLayoutId id="2147484098" r:id="rId41"/>
    <p:sldLayoutId id="2147484099" r:id="rId42"/>
    <p:sldLayoutId id="2147484100" r:id="rId43"/>
    <p:sldLayoutId id="2147484101" r:id="rId44"/>
    <p:sldLayoutId id="2147484102" r:id="rId45"/>
    <p:sldLayoutId id="2147484103" r:id="rId46"/>
  </p:sldLayoutIdLst>
  <p:hf hdr="0" ftr="0"/>
  <p:txStyles>
    <p:titleStyle>
      <a:lvl1pPr algn="l" defTabSz="914400" rtl="0" eaLnBrk="1" latinLnBrk="0" hangingPunct="1">
        <a:lnSpc>
          <a:spcPct val="100000"/>
        </a:lnSpc>
        <a:spcBef>
          <a:spcPct val="0"/>
        </a:spcBef>
        <a:buNone/>
        <a:tabLst>
          <a:tab pos="625475" algn="l"/>
        </a:tabLst>
        <a:defRPr sz="2400" kern="1200">
          <a:solidFill>
            <a:srgbClr val="07094A"/>
          </a:solidFill>
          <a:latin typeface="+mj-lt"/>
          <a:ea typeface="+mj-ea"/>
          <a:cs typeface="+mj-cs"/>
        </a:defRPr>
      </a:lvl1pPr>
    </p:titleStyle>
    <p:bodyStyle>
      <a:lvl1pPr marL="266400" indent="-266400" algn="l" defTabSz="914400" rtl="0" eaLnBrk="1" latinLnBrk="0" hangingPunct="1">
        <a:lnSpc>
          <a:spcPct val="100000"/>
        </a:lnSpc>
        <a:spcBef>
          <a:spcPts val="900"/>
        </a:spcBef>
        <a:buClr>
          <a:srgbClr val="FB264E"/>
        </a:buClr>
        <a:buFont typeface="Arial" panose="020B0604020202020204" pitchFamily="34" charset="0"/>
        <a:buChar char="■"/>
        <a:defRPr sz="1800" kern="1200">
          <a:solidFill>
            <a:srgbClr val="07094A"/>
          </a:solidFill>
          <a:latin typeface="+mn-lt"/>
          <a:ea typeface="+mn-ea"/>
          <a:cs typeface="+mn-cs"/>
        </a:defRPr>
      </a:lvl1pPr>
      <a:lvl2pPr marL="489600" indent="-223200" algn="l" defTabSz="914400" rtl="0" eaLnBrk="1" latinLnBrk="0" hangingPunct="1">
        <a:lnSpc>
          <a:spcPct val="100000"/>
        </a:lnSpc>
        <a:spcBef>
          <a:spcPts val="900"/>
        </a:spcBef>
        <a:buClr>
          <a:srgbClr val="0F1E82"/>
        </a:buClr>
        <a:buFont typeface="Arial" panose="020B0604020202020204" pitchFamily="34" charset="0"/>
        <a:buChar char="■"/>
        <a:defRPr sz="1600" kern="1200">
          <a:solidFill>
            <a:srgbClr val="07094A"/>
          </a:solidFill>
          <a:latin typeface="+mn-lt"/>
          <a:ea typeface="+mn-ea"/>
          <a:cs typeface="+mn-cs"/>
        </a:defRPr>
      </a:lvl2pPr>
      <a:lvl3pPr marL="694800" indent="-205200" algn="l" defTabSz="914400" rtl="0" eaLnBrk="1" latinLnBrk="0" hangingPunct="1">
        <a:lnSpc>
          <a:spcPct val="100000"/>
        </a:lnSpc>
        <a:spcBef>
          <a:spcPts val="900"/>
        </a:spcBef>
        <a:buClr>
          <a:srgbClr val="68D2DF"/>
        </a:buClr>
        <a:buFont typeface="Arial" panose="020B0604020202020204" pitchFamily="34" charset="0"/>
        <a:buChar char="■"/>
        <a:defRPr sz="1400" kern="1200">
          <a:solidFill>
            <a:srgbClr val="07094A"/>
          </a:solidFill>
          <a:latin typeface="+mn-lt"/>
          <a:ea typeface="+mn-ea"/>
          <a:cs typeface="+mn-cs"/>
        </a:defRPr>
      </a:lvl3pPr>
      <a:lvl4pPr marL="914400" indent="-205200" algn="l" defTabSz="914400" rtl="0" eaLnBrk="1" latinLnBrk="0" hangingPunct="1">
        <a:lnSpc>
          <a:spcPct val="100000"/>
        </a:lnSpc>
        <a:spcBef>
          <a:spcPts val="900"/>
        </a:spcBef>
        <a:buClr>
          <a:srgbClr val="948D86"/>
        </a:buClr>
        <a:buFont typeface="Wingdings 3" panose="05040102010807070707" pitchFamily="18" charset="2"/>
        <a:buChar char=""/>
        <a:defRPr sz="1200" kern="1200">
          <a:solidFill>
            <a:srgbClr val="07094A"/>
          </a:solidFill>
          <a:latin typeface="+mn-lt"/>
          <a:ea typeface="+mn-ea"/>
          <a:cs typeface="+mn-cs"/>
        </a:defRPr>
      </a:lvl4pPr>
      <a:lvl5pPr marL="1119600" indent="-205200" algn="l" defTabSz="914400" rtl="0" eaLnBrk="1" latinLnBrk="0" hangingPunct="1">
        <a:lnSpc>
          <a:spcPct val="100000"/>
        </a:lnSpc>
        <a:spcBef>
          <a:spcPts val="900"/>
        </a:spcBef>
        <a:buClr>
          <a:srgbClr val="0F1E82"/>
        </a:buClr>
        <a:buFont typeface="Wingdings 3" panose="05040102010807070707" pitchFamily="18" charset="2"/>
        <a:buChar char=""/>
        <a:defRPr sz="1000" kern="1200">
          <a:solidFill>
            <a:srgbClr val="07094A"/>
          </a:solidFill>
          <a:latin typeface="+mn-lt"/>
          <a:ea typeface="+mn-ea"/>
          <a:cs typeface="+mn-cs"/>
        </a:defRPr>
      </a:lvl5pPr>
      <a:lvl6pPr marL="129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a:solidFill>
            <a:srgbClr val="07094A"/>
          </a:solidFill>
          <a:latin typeface="+mn-lt"/>
          <a:ea typeface="+mn-ea"/>
          <a:cs typeface="+mn-cs"/>
        </a:defRPr>
      </a:lvl6pPr>
      <a:lvl7pPr marL="1479600" indent="-180000" algn="l" defTabSz="914400" rtl="0" eaLnBrk="1" latinLnBrk="0" hangingPunct="1">
        <a:lnSpc>
          <a:spcPct val="100000"/>
        </a:lnSpc>
        <a:spcBef>
          <a:spcPts val="900"/>
        </a:spcBef>
        <a:buClr>
          <a:srgbClr val="948D86"/>
        </a:buClr>
        <a:buFont typeface="Arial" panose="020B0604020202020204" pitchFamily="34" charset="0"/>
        <a:buChar char="•"/>
        <a:defRPr sz="800" kern="1200" baseline="0">
          <a:solidFill>
            <a:srgbClr val="07094A"/>
          </a:solidFill>
          <a:latin typeface="+mn-lt"/>
          <a:ea typeface="+mn-ea"/>
          <a:cs typeface="+mn-cs"/>
        </a:defRPr>
      </a:lvl7pPr>
      <a:lvl8pPr marL="1659600" indent="-180000" algn="l" defTabSz="914400" rtl="0" eaLnBrk="1" latinLnBrk="0" hangingPunct="1">
        <a:lnSpc>
          <a:spcPct val="100000"/>
        </a:lnSpc>
        <a:spcBef>
          <a:spcPts val="900"/>
        </a:spcBef>
        <a:buClr>
          <a:srgbClr val="0F1E82"/>
        </a:buClr>
        <a:buFont typeface="Wingdings 3" panose="05040102010807070707" pitchFamily="18" charset="2"/>
        <a:buChar char=""/>
        <a:defRPr sz="800" kern="1200">
          <a:solidFill>
            <a:srgbClr val="07094A"/>
          </a:solidFill>
          <a:latin typeface="+mn-lt"/>
          <a:ea typeface="+mn-ea"/>
          <a:cs typeface="+mn-cs"/>
        </a:defRPr>
      </a:lvl8pPr>
      <a:lvl9pPr marL="1839600" indent="-180000" algn="l" defTabSz="914400" rtl="0" eaLnBrk="1" latinLnBrk="0" hangingPunct="1">
        <a:lnSpc>
          <a:spcPct val="100000"/>
        </a:lnSpc>
        <a:spcBef>
          <a:spcPts val="900"/>
        </a:spcBef>
        <a:buClr>
          <a:srgbClr val="68D2DF"/>
        </a:buClr>
        <a:buFont typeface="Wingdings 3" panose="05040102010807070707" pitchFamily="18" charset="2"/>
        <a:buChar char="¬"/>
        <a:defRPr sz="800" kern="1200" baseline="0">
          <a:solidFill>
            <a:srgbClr val="07094A"/>
          </a:solidFill>
          <a:latin typeface="+mn-lt"/>
          <a:ea typeface="+mn-ea"/>
          <a:cs typeface="+mn-cs"/>
        </a:defRPr>
      </a:lvl9pPr>
    </p:bodyStyle>
    <p:otherStyle>
      <a:lvl1pPr marL="0" indent="0" algn="l" defTabSz="914400" rtl="0" eaLnBrk="1" latinLnBrk="0" hangingPunct="1">
        <a:lnSpc>
          <a:spcPct val="100000"/>
        </a:lnSpc>
        <a:spcBef>
          <a:spcPts val="0"/>
        </a:spcBef>
        <a:buClrTx/>
        <a:buFont typeface="Arial" panose="020B0604020202020204" pitchFamily="34" charset="0"/>
        <a:buChar char="​"/>
        <a:defRPr sz="1000" b="0" kern="1200">
          <a:solidFill>
            <a:srgbClr val="07094A"/>
          </a:solidFill>
          <a:latin typeface="+mn-lt"/>
          <a:ea typeface="+mn-ea"/>
          <a:cs typeface="+mn-cs"/>
        </a:defRPr>
      </a:lvl1pPr>
      <a:lvl2pPr marL="108000" indent="-108000" algn="l" defTabSz="914400" rtl="0" eaLnBrk="1" latinLnBrk="0" hangingPunct="1">
        <a:lnSpc>
          <a:spcPct val="100000"/>
        </a:lnSpc>
        <a:spcBef>
          <a:spcPts val="0"/>
        </a:spcBef>
        <a:buClr>
          <a:srgbClr val="FB264E"/>
        </a:buClr>
        <a:buFont typeface="Arial" panose="020B0604020202020204" pitchFamily="34" charset="0"/>
        <a:buChar char="■"/>
        <a:defRPr sz="1000" kern="1200">
          <a:solidFill>
            <a:srgbClr val="07094A"/>
          </a:solidFill>
          <a:latin typeface="+mn-lt"/>
          <a:ea typeface="+mn-ea"/>
          <a:cs typeface="+mn-cs"/>
        </a:defRPr>
      </a:lvl2pPr>
      <a:lvl3pPr marL="216000" indent="-108000" algn="l" defTabSz="914400" rtl="0" eaLnBrk="1" latinLnBrk="0" hangingPunct="1">
        <a:lnSpc>
          <a:spcPct val="100000"/>
        </a:lnSpc>
        <a:spcBef>
          <a:spcPts val="0"/>
        </a:spcBef>
        <a:buClr>
          <a:srgbClr val="0F1E82"/>
        </a:buClr>
        <a:buFont typeface="Arial" panose="020B0604020202020204" pitchFamily="34" charset="0"/>
        <a:buChar char="■"/>
        <a:defRPr sz="900" kern="1200">
          <a:solidFill>
            <a:srgbClr val="07094A"/>
          </a:solidFill>
          <a:latin typeface="+mn-lt"/>
          <a:ea typeface="+mn-ea"/>
          <a:cs typeface="+mn-cs"/>
        </a:defRPr>
      </a:lvl3pPr>
      <a:lvl4pPr marL="324000" indent="-108000" algn="l" defTabSz="914400" rtl="0" eaLnBrk="1" latinLnBrk="0" hangingPunct="1">
        <a:lnSpc>
          <a:spcPct val="100000"/>
        </a:lnSpc>
        <a:spcBef>
          <a:spcPts val="0"/>
        </a:spcBef>
        <a:buClr>
          <a:srgbClr val="68D2DF"/>
        </a:buClr>
        <a:buFont typeface="Arial" panose="020B0604020202020204" pitchFamily="34" charset="0"/>
        <a:buChar char="■"/>
        <a:defRPr sz="900" kern="1200">
          <a:solidFill>
            <a:srgbClr val="07094A"/>
          </a:solidFill>
          <a:latin typeface="+mn-lt"/>
          <a:ea typeface="+mn-ea"/>
          <a:cs typeface="+mn-cs"/>
        </a:defRPr>
      </a:lvl4pPr>
      <a:lvl5pPr marL="432000" indent="-108000" algn="l" defTabSz="914400" rtl="0" eaLnBrk="1" latinLnBrk="0" hangingPunct="1">
        <a:lnSpc>
          <a:spcPct val="100000"/>
        </a:lnSpc>
        <a:spcBef>
          <a:spcPts val="0"/>
        </a:spcBef>
        <a:buClr>
          <a:srgbClr val="948D86"/>
        </a:buClr>
        <a:buFont typeface="Wingdings 3" panose="05040102010807070707" pitchFamily="18" charset="2"/>
        <a:buChar char=""/>
        <a:defRPr sz="900" kern="1200">
          <a:solidFill>
            <a:srgbClr val="07094A"/>
          </a:solidFill>
          <a:latin typeface="+mn-lt"/>
          <a:ea typeface="+mn-ea"/>
          <a:cs typeface="+mn-cs"/>
        </a:defRPr>
      </a:lvl5pPr>
      <a:lvl6pPr marL="540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a:solidFill>
            <a:srgbClr val="07094A"/>
          </a:solidFill>
          <a:latin typeface="+mn-lt"/>
          <a:ea typeface="+mn-ea"/>
          <a:cs typeface="+mn-cs"/>
        </a:defRPr>
      </a:lvl6pPr>
      <a:lvl7pPr marL="648000" indent="-108000" algn="l" defTabSz="914400" rtl="0" eaLnBrk="1" latinLnBrk="0" hangingPunct="1">
        <a:lnSpc>
          <a:spcPct val="100000"/>
        </a:lnSpc>
        <a:spcBef>
          <a:spcPts val="0"/>
        </a:spcBef>
        <a:buClr>
          <a:srgbClr val="68D2DF"/>
        </a:buClr>
        <a:buFont typeface="Wingdings 3" panose="05040102010807070707" pitchFamily="18" charset="2"/>
        <a:buChar char=""/>
        <a:defRPr sz="900" kern="1200" baseline="0">
          <a:solidFill>
            <a:srgbClr val="07094A"/>
          </a:solidFill>
          <a:latin typeface="+mn-lt"/>
          <a:ea typeface="+mn-ea"/>
          <a:cs typeface="+mn-cs"/>
        </a:defRPr>
      </a:lvl7pPr>
      <a:lvl8pPr marL="756000" indent="-108000" algn="l" defTabSz="914400" rtl="0" eaLnBrk="1" latinLnBrk="0" hangingPunct="1">
        <a:lnSpc>
          <a:spcPct val="100000"/>
        </a:lnSpc>
        <a:spcBef>
          <a:spcPts val="0"/>
        </a:spcBef>
        <a:buClr>
          <a:srgbClr val="948D86"/>
        </a:buClr>
        <a:buFont typeface="Arial" panose="020B0604020202020204" pitchFamily="34" charset="0"/>
        <a:buChar char="•"/>
        <a:defRPr sz="900" kern="1200">
          <a:solidFill>
            <a:srgbClr val="07094A"/>
          </a:solidFill>
          <a:latin typeface="+mn-lt"/>
          <a:ea typeface="+mn-ea"/>
          <a:cs typeface="+mn-cs"/>
        </a:defRPr>
      </a:lvl8pPr>
      <a:lvl9pPr marL="864000" indent="-108000" algn="l" defTabSz="914400" rtl="0" eaLnBrk="1" latinLnBrk="0" hangingPunct="1">
        <a:lnSpc>
          <a:spcPct val="100000"/>
        </a:lnSpc>
        <a:spcBef>
          <a:spcPts val="0"/>
        </a:spcBef>
        <a:buClr>
          <a:srgbClr val="0F1E82"/>
        </a:buClr>
        <a:buFont typeface="Wingdings 3" panose="05040102010807070707" pitchFamily="18" charset="2"/>
        <a:buChar char=""/>
        <a:defRPr sz="900" kern="1200" baseline="0">
          <a:solidFill>
            <a:srgbClr val="07094A"/>
          </a:solidFill>
          <a:latin typeface="+mn-lt"/>
          <a:ea typeface="+mn-ea"/>
          <a:cs typeface="+mn-cs"/>
        </a:defRPr>
      </a:lvl9pPr>
    </p:otherStyle>
  </p:txStyles>
  <p:extLst>
    <p:ext uri="{27BBF7A9-308A-43DC-89C8-2F10F3537804}">
      <p15:sldGuideLst xmlns:p15="http://schemas.microsoft.com/office/powerpoint/2012/main">
        <p15:guide id="1" pos="357">
          <p15:clr>
            <a:srgbClr val="F26B43"/>
          </p15:clr>
        </p15:guide>
        <p15:guide id="3" orient="horz" pos="309">
          <p15:clr>
            <a:srgbClr val="F26B43"/>
          </p15:clr>
        </p15:guide>
        <p15:guide id="5" pos="356">
          <p15:clr>
            <a:srgbClr val="F26B43"/>
          </p15:clr>
        </p15:guide>
        <p15:guide id="6" pos="7319">
          <p15:clr>
            <a:srgbClr val="F26B43"/>
          </p15:clr>
        </p15:guide>
        <p15:guide id="7" orient="horz" pos="1043">
          <p15:clr>
            <a:srgbClr val="F26B43"/>
          </p15:clr>
        </p15:guide>
        <p15:guide id="8" orient="horz" pos="395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3" name="Objekt 32" hidden="1">
            <a:extLst>
              <a:ext uri="{FF2B5EF4-FFF2-40B4-BE49-F238E27FC236}">
                <a16:creationId xmlns:a16="http://schemas.microsoft.com/office/drawing/2014/main" id="{E641542C-C92F-4C3E-8286-FC74736D64D9}"/>
              </a:ext>
            </a:extLst>
          </p:cNvPr>
          <p:cNvGraphicFramePr>
            <a:graphicFrameLocks noChangeAspect="1"/>
          </p:cNvGraphicFramePr>
          <p:nvPr userDrawn="1">
            <p:custDataLst>
              <p:tags r:id="rId43"/>
            </p:custDataLst>
            <p:extLst>
              <p:ext uri="{D42A27DB-BD31-4B8C-83A1-F6EECF244321}">
                <p14:modId xmlns:p14="http://schemas.microsoft.com/office/powerpoint/2010/main" val="2132384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7073" name="think-cell Slide" r:id="rId67" imgW="360" imgH="360" progId="TCLayout.ActiveDocument.1">
                  <p:embed/>
                </p:oleObj>
              </mc:Choice>
              <mc:Fallback>
                <p:oleObj name="think-cell Slide" r:id="rId67" imgW="360" imgH="360" progId="TCLayout.ActiveDocument.1">
                  <p:embed/>
                  <p:pic>
                    <p:nvPicPr>
                      <p:cNvPr id="33" name="Objekt 32" hidden="1">
                        <a:extLst>
                          <a:ext uri="{FF2B5EF4-FFF2-40B4-BE49-F238E27FC236}">
                            <a16:creationId xmlns:a16="http://schemas.microsoft.com/office/drawing/2014/main" id="{E641542C-C92F-4C3E-8286-FC74736D64D9}"/>
                          </a:ext>
                        </a:extLst>
                      </p:cNvPr>
                      <p:cNvPicPr/>
                      <p:nvPr/>
                    </p:nvPicPr>
                    <p:blipFill>
                      <a:blip r:embed="rId68"/>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360000" y="2159000"/>
            <a:ext cx="11472120" cy="4339000"/>
          </a:xfrm>
          <a:prstGeom prst="rect">
            <a:avLst/>
          </a:prstGeom>
        </p:spPr>
        <p:txBody>
          <a:bodyPr vert="horz" lIns="0" tIns="0" rIns="0" bIns="0" rtlCol="0">
            <a:noAutofit/>
          </a:bodyPr>
          <a:lstStyle/>
          <a:p>
            <a:pPr lvl="0"/>
            <a:r>
              <a:rPr lang="en-US" noProof="0"/>
              <a:t>Level 1</a:t>
            </a:r>
          </a:p>
          <a:p>
            <a:pPr lvl="1"/>
            <a:r>
              <a:rPr lang="en-US" noProof="0"/>
              <a:t>Level 2</a:t>
            </a:r>
          </a:p>
          <a:p>
            <a:pPr lvl="2"/>
            <a:r>
              <a:rPr lang="en-US" noProof="0"/>
              <a:t>Level 3</a:t>
            </a:r>
          </a:p>
          <a:p>
            <a:pPr lvl="3"/>
            <a:r>
              <a:rPr lang="en-US" noProof="0"/>
              <a:t>Level 4, Header</a:t>
            </a:r>
          </a:p>
          <a:p>
            <a:pPr lvl="4"/>
            <a:r>
              <a:rPr lang="en-US" noProof="0"/>
              <a:t>Level 5, Body</a:t>
            </a:r>
          </a:p>
          <a:p>
            <a:pPr lvl="5"/>
            <a:r>
              <a:rPr lang="en-US" noProof="0"/>
              <a:t>Level 6</a:t>
            </a:r>
          </a:p>
          <a:p>
            <a:pPr lvl="6"/>
            <a:r>
              <a:rPr lang="en-US" noProof="0"/>
              <a:t>Level 7, Small Header</a:t>
            </a:r>
          </a:p>
          <a:p>
            <a:pPr lvl="7"/>
            <a:r>
              <a:rPr lang="en-US" noProof="0"/>
              <a:t>Level 8, Small Body</a:t>
            </a:r>
          </a:p>
          <a:p>
            <a:pPr lvl="8"/>
            <a:r>
              <a:rPr lang="en-US" noProof="0"/>
              <a:t>Level 9, Infographic</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7254384" y="1"/>
            <a:ext cx="985837" cy="358774"/>
          </a:xfrm>
          <a:prstGeom prst="rect">
            <a:avLst/>
          </a:prstGeom>
        </p:spPr>
        <p:txBody>
          <a:bodyPr vert="horz" lIns="0" tIns="0" rIns="72000" bIns="0" rtlCol="0" anchor="b" anchorCtr="0"/>
          <a:lstStyle>
            <a:lvl1pPr algn="r">
              <a:defRPr sz="600">
                <a:solidFill>
                  <a:schemeClr val="accent1"/>
                </a:solidFill>
              </a:defRPr>
            </a:lvl1pPr>
          </a:lstStyle>
          <a:p>
            <a:r>
              <a:rPr lang="en-US" noProof="0"/>
              <a:t>14 October, 2020</a:t>
            </a: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8247063" y="0"/>
            <a:ext cx="3224212" cy="358775"/>
          </a:xfrm>
          <a:prstGeom prst="rect">
            <a:avLst/>
          </a:prstGeom>
        </p:spPr>
        <p:txBody>
          <a:bodyPr vert="horz" lIns="0" tIns="0" rIns="0" bIns="0" rtlCol="0" anchor="b" anchorCtr="0"/>
          <a:lstStyle>
            <a:lvl1pPr algn="r">
              <a:lnSpc>
                <a:spcPct val="100000"/>
              </a:lnSpc>
              <a:defRPr sz="600">
                <a:solidFill>
                  <a:schemeClr val="accent1"/>
                </a:solidFill>
              </a:defRPr>
            </a:lvl1pPr>
          </a:lstStyle>
          <a:p>
            <a:endParaRPr lang="en-US" noProof="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71275" y="0"/>
            <a:ext cx="360844" cy="358775"/>
          </a:xfrm>
          <a:prstGeom prst="rect">
            <a:avLst/>
          </a:prstGeom>
        </p:spPr>
        <p:txBody>
          <a:bodyPr vert="horz" lIns="0" tIns="0" rIns="0" bIns="0" rtlCol="0" anchor="b" anchorCtr="0"/>
          <a:lstStyle>
            <a:lvl1pPr algn="r">
              <a:defRPr sz="600">
                <a:solidFill>
                  <a:schemeClr val="accent1"/>
                </a:solidFill>
              </a:defRPr>
            </a:lvl1pPr>
          </a:lstStyle>
          <a:p>
            <a:fld id="{23AA811B-2EBD-4900-905E-5BE206449611}" type="slidenum">
              <a:rPr lang="en-US" noProof="0" smtClean="0"/>
              <a:pPr/>
              <a:t>‹#›</a:t>
            </a:fld>
            <a:endParaRPr lang="en-US" noProof="0"/>
          </a:p>
        </p:txBody>
      </p:sp>
      <p:sp>
        <p:nvSpPr>
          <p:cNvPr id="4"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4565&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34&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4565&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34&lt;/Width&gt;&#10;      &lt;Height&gt;483.3071&lt;/Height&gt;&#10;    &lt;/SubGrid&gt;&#10;  &lt;/SubGrids&gt;&#10;  &lt;WorkArea&gt;&#10;    &lt;Top&gt;28.3464565&lt;/Top&gt;&#10;    &lt;Left&gt;28.3467712&lt;/Left&gt;&#10;    &lt;Width&gt;903.306763&lt;/Width&gt;&#10;    &lt;Height&gt;483.3071&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59BF9045-C14C-46B2-A57A-12035A82F756}"/>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5" name="Rectangle 4" hidden="1">
            <a:extLst>
              <a:ext uri="{FF2B5EF4-FFF2-40B4-BE49-F238E27FC236}">
                <a16:creationId xmlns:a16="http://schemas.microsoft.com/office/drawing/2014/main" id="{6C5576F3-CC26-48A5-8FC4-8687D01E2281}"/>
              </a:ext>
            </a:extLst>
          </p:cNvPr>
          <p:cNvSpPr/>
          <p:nvPr userDrawn="1">
            <p:custDataLst>
              <p:tags r:id="rId44"/>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6" name="Rectangle 5" hidden="1">
            <a:extLst>
              <a:ext uri="{FF2B5EF4-FFF2-40B4-BE49-F238E27FC236}">
                <a16:creationId xmlns:a16="http://schemas.microsoft.com/office/drawing/2014/main" id="{BEE2C676-E930-4587-BDEC-C85A00078CC5}"/>
              </a:ext>
            </a:extLst>
          </p:cNvPr>
          <p:cNvSpPr/>
          <p:nvPr userDrawn="1">
            <p:custDataLst>
              <p:tags r:id="rId45"/>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0" name="Rectangle 9" hidden="1">
            <a:extLst>
              <a:ext uri="{FF2B5EF4-FFF2-40B4-BE49-F238E27FC236}">
                <a16:creationId xmlns:a16="http://schemas.microsoft.com/office/drawing/2014/main" id="{997F04E1-A1A9-4E93-9960-601A982DE6EC}"/>
              </a:ext>
            </a:extLst>
          </p:cNvPr>
          <p:cNvSpPr/>
          <p:nvPr userDrawn="1">
            <p:custDataLst>
              <p:tags r:id="rId46"/>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1" name="Rectangle 10" hidden="1">
            <a:extLst>
              <a:ext uri="{FF2B5EF4-FFF2-40B4-BE49-F238E27FC236}">
                <a16:creationId xmlns:a16="http://schemas.microsoft.com/office/drawing/2014/main" id="{2EB3C42A-7D10-4061-BC30-62F3FE7C7974}"/>
              </a:ext>
            </a:extLst>
          </p:cNvPr>
          <p:cNvSpPr/>
          <p:nvPr userDrawn="1">
            <p:custDataLst>
              <p:tags r:id="rId47"/>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2" name="Rectangle 11" hidden="1">
            <a:extLst>
              <a:ext uri="{FF2B5EF4-FFF2-40B4-BE49-F238E27FC236}">
                <a16:creationId xmlns:a16="http://schemas.microsoft.com/office/drawing/2014/main" id="{FC9476DD-A21B-40C3-B8AD-4667F20AFF06}"/>
              </a:ext>
            </a:extLst>
          </p:cNvPr>
          <p:cNvSpPr/>
          <p:nvPr userDrawn="1">
            <p:custDataLst>
              <p:tags r:id="rId48"/>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3" name="Rectangle 12" hidden="1">
            <a:extLst>
              <a:ext uri="{FF2B5EF4-FFF2-40B4-BE49-F238E27FC236}">
                <a16:creationId xmlns:a16="http://schemas.microsoft.com/office/drawing/2014/main" id="{8005D84C-38A6-44E9-B4F1-2864497A1E0F}"/>
              </a:ext>
            </a:extLst>
          </p:cNvPr>
          <p:cNvSpPr/>
          <p:nvPr userDrawn="1">
            <p:custDataLst>
              <p:tags r:id="rId49"/>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4" name="Rectangle 13" hidden="1">
            <a:extLst>
              <a:ext uri="{FF2B5EF4-FFF2-40B4-BE49-F238E27FC236}">
                <a16:creationId xmlns:a16="http://schemas.microsoft.com/office/drawing/2014/main" id="{9F5A60C5-3153-40F3-815E-2F4558E20853}"/>
              </a:ext>
            </a:extLst>
          </p:cNvPr>
          <p:cNvSpPr/>
          <p:nvPr userDrawn="1">
            <p:custDataLst>
              <p:tags r:id="rId50"/>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5" name="Rectangle 14" hidden="1">
            <a:extLst>
              <a:ext uri="{FF2B5EF4-FFF2-40B4-BE49-F238E27FC236}">
                <a16:creationId xmlns:a16="http://schemas.microsoft.com/office/drawing/2014/main" id="{2328C80E-ABD1-4B38-A443-22A776F7FDA0}"/>
              </a:ext>
            </a:extLst>
          </p:cNvPr>
          <p:cNvSpPr/>
          <p:nvPr userDrawn="1">
            <p:custDataLst>
              <p:tags r:id="rId51"/>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6" name="Rectangle 15" hidden="1">
            <a:extLst>
              <a:ext uri="{FF2B5EF4-FFF2-40B4-BE49-F238E27FC236}">
                <a16:creationId xmlns:a16="http://schemas.microsoft.com/office/drawing/2014/main" id="{3D190532-135A-49ED-8E9C-B25CBB0C2A44}"/>
              </a:ext>
            </a:extLst>
          </p:cNvPr>
          <p:cNvSpPr/>
          <p:nvPr userDrawn="1">
            <p:custDataLst>
              <p:tags r:id="rId52"/>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7" name="Rectangle 16" hidden="1">
            <a:extLst>
              <a:ext uri="{FF2B5EF4-FFF2-40B4-BE49-F238E27FC236}">
                <a16:creationId xmlns:a16="http://schemas.microsoft.com/office/drawing/2014/main" id="{177917E5-207A-4D67-9A04-583619CA683A}"/>
              </a:ext>
            </a:extLst>
          </p:cNvPr>
          <p:cNvSpPr/>
          <p:nvPr userDrawn="1">
            <p:custDataLst>
              <p:tags r:id="rId53"/>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8" name="Rectangle 17" hidden="1">
            <a:extLst>
              <a:ext uri="{FF2B5EF4-FFF2-40B4-BE49-F238E27FC236}">
                <a16:creationId xmlns:a16="http://schemas.microsoft.com/office/drawing/2014/main" id="{5F6B7899-8688-414D-90B4-F081AD118B73}"/>
              </a:ext>
            </a:extLst>
          </p:cNvPr>
          <p:cNvSpPr/>
          <p:nvPr userDrawn="1">
            <p:custDataLst>
              <p:tags r:id="rId54"/>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9" name="Rectangle 18" hidden="1">
            <a:extLst>
              <a:ext uri="{FF2B5EF4-FFF2-40B4-BE49-F238E27FC236}">
                <a16:creationId xmlns:a16="http://schemas.microsoft.com/office/drawing/2014/main" id="{E45E640E-72FA-4DEA-8B4D-32D0AA3D8403}"/>
              </a:ext>
            </a:extLst>
          </p:cNvPr>
          <p:cNvSpPr/>
          <p:nvPr userDrawn="1">
            <p:custDataLst>
              <p:tags r:id="rId55"/>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0" name="Rectangle 19" hidden="1">
            <a:extLst>
              <a:ext uri="{FF2B5EF4-FFF2-40B4-BE49-F238E27FC236}">
                <a16:creationId xmlns:a16="http://schemas.microsoft.com/office/drawing/2014/main" id="{DDB41EE5-D8BE-4D18-B7CF-C4A27CCFB28D}"/>
              </a:ext>
            </a:extLst>
          </p:cNvPr>
          <p:cNvSpPr/>
          <p:nvPr userDrawn="1">
            <p:custDataLst>
              <p:tags r:id="rId56"/>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1" name="Rectangle 20" hidden="1">
            <a:extLst>
              <a:ext uri="{FF2B5EF4-FFF2-40B4-BE49-F238E27FC236}">
                <a16:creationId xmlns:a16="http://schemas.microsoft.com/office/drawing/2014/main" id="{E46750F8-5CF8-432B-956C-685FC50DB2E1}"/>
              </a:ext>
            </a:extLst>
          </p:cNvPr>
          <p:cNvSpPr/>
          <p:nvPr userDrawn="1">
            <p:custDataLst>
              <p:tags r:id="rId57"/>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2" name="Rectangle 21" hidden="1">
            <a:extLst>
              <a:ext uri="{FF2B5EF4-FFF2-40B4-BE49-F238E27FC236}">
                <a16:creationId xmlns:a16="http://schemas.microsoft.com/office/drawing/2014/main" id="{1D1FF13F-EF4C-4C8F-B1E3-A7E30FF69623}"/>
              </a:ext>
            </a:extLst>
          </p:cNvPr>
          <p:cNvSpPr/>
          <p:nvPr userDrawn="1">
            <p:custDataLst>
              <p:tags r:id="rId58"/>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3" name="Rectangle 22" hidden="1">
            <a:extLst>
              <a:ext uri="{FF2B5EF4-FFF2-40B4-BE49-F238E27FC236}">
                <a16:creationId xmlns:a16="http://schemas.microsoft.com/office/drawing/2014/main" id="{A375ABDC-53AA-4A99-95ED-FD639E08110E}"/>
              </a:ext>
            </a:extLst>
          </p:cNvPr>
          <p:cNvSpPr/>
          <p:nvPr userDrawn="1">
            <p:custDataLst>
              <p:tags r:id="rId59"/>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4" name="Rectangle 23" hidden="1">
            <a:extLst>
              <a:ext uri="{FF2B5EF4-FFF2-40B4-BE49-F238E27FC236}">
                <a16:creationId xmlns:a16="http://schemas.microsoft.com/office/drawing/2014/main" id="{91C290E4-9609-4280-A0F2-9C0365A8EC3A}"/>
              </a:ext>
            </a:extLst>
          </p:cNvPr>
          <p:cNvSpPr/>
          <p:nvPr userDrawn="1">
            <p:custDataLst>
              <p:tags r:id="rId60"/>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5" name="Rectangle 24" hidden="1">
            <a:extLst>
              <a:ext uri="{FF2B5EF4-FFF2-40B4-BE49-F238E27FC236}">
                <a16:creationId xmlns:a16="http://schemas.microsoft.com/office/drawing/2014/main" id="{FF867655-8D7B-4672-B0A6-A4B448FAD4DC}"/>
              </a:ext>
            </a:extLst>
          </p:cNvPr>
          <p:cNvSpPr/>
          <p:nvPr userDrawn="1">
            <p:custDataLst>
              <p:tags r:id="rId61"/>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6" name="Rectangle 25" hidden="1">
            <a:extLst>
              <a:ext uri="{FF2B5EF4-FFF2-40B4-BE49-F238E27FC236}">
                <a16:creationId xmlns:a16="http://schemas.microsoft.com/office/drawing/2014/main" id="{0BC69EBC-A03F-4014-9CBE-93A72D16D6DC}"/>
              </a:ext>
            </a:extLst>
          </p:cNvPr>
          <p:cNvSpPr/>
          <p:nvPr userDrawn="1">
            <p:custDataLst>
              <p:tags r:id="rId62"/>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7" name="Rectangle 26" hidden="1">
            <a:extLst>
              <a:ext uri="{FF2B5EF4-FFF2-40B4-BE49-F238E27FC236}">
                <a16:creationId xmlns:a16="http://schemas.microsoft.com/office/drawing/2014/main" id="{5A40F988-B854-465C-A5DD-8F4311F2D827}"/>
              </a:ext>
            </a:extLst>
          </p:cNvPr>
          <p:cNvSpPr/>
          <p:nvPr userDrawn="1">
            <p:custDataLst>
              <p:tags r:id="rId63"/>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8" name="Rectangle 27" hidden="1">
            <a:extLst>
              <a:ext uri="{FF2B5EF4-FFF2-40B4-BE49-F238E27FC236}">
                <a16:creationId xmlns:a16="http://schemas.microsoft.com/office/drawing/2014/main" id="{537826C9-62DD-4E7D-AC0A-1800259DD927}"/>
              </a:ext>
            </a:extLst>
          </p:cNvPr>
          <p:cNvSpPr/>
          <p:nvPr userDrawn="1">
            <p:custDataLst>
              <p:tags r:id="rId64"/>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9" name="Rectangle 28" hidden="1">
            <a:extLst>
              <a:ext uri="{FF2B5EF4-FFF2-40B4-BE49-F238E27FC236}">
                <a16:creationId xmlns:a16="http://schemas.microsoft.com/office/drawing/2014/main" id="{969D38E9-1E67-49BB-935B-A6467BAEB498}"/>
              </a:ext>
            </a:extLst>
          </p:cNvPr>
          <p:cNvSpPr/>
          <p:nvPr userDrawn="1">
            <p:custDataLst>
              <p:tags r:id="rId65"/>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0" name="Rectangle 29" hidden="1">
            <a:extLst>
              <a:ext uri="{FF2B5EF4-FFF2-40B4-BE49-F238E27FC236}">
                <a16:creationId xmlns:a16="http://schemas.microsoft.com/office/drawing/2014/main" id="{D62E7E93-70D9-40EC-9163-C67B946ADA5E}"/>
              </a:ext>
            </a:extLst>
          </p:cNvPr>
          <p:cNvSpPr/>
          <p:nvPr userDrawn="1">
            <p:custDataLst>
              <p:tags r:id="rId66"/>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2" name="Rectangle 31" hidden="1">
            <a:extLst>
              <a:ext uri="{FF2B5EF4-FFF2-40B4-BE49-F238E27FC236}">
                <a16:creationId xmlns:a16="http://schemas.microsoft.com/office/drawing/2014/main" id="{035C9551-7F9B-44D0-A03E-E6141727DF71}"/>
              </a:ext>
            </a:extLst>
          </p:cNvPr>
          <p:cNvSpPr/>
          <p:nvPr userDrawn="1"/>
        </p:nvSpPr>
        <p:spPr>
          <a:xfrm>
            <a:off x="0" y="0"/>
            <a:ext cx="180000" cy="1800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4" name="Rectangle 33" hidden="1">
            <a:extLst>
              <a:ext uri="{FF2B5EF4-FFF2-40B4-BE49-F238E27FC236}">
                <a16:creationId xmlns:a16="http://schemas.microsoft.com/office/drawing/2014/main" id="{4A788B7B-7FCF-43F9-924E-DF2D438379DA}"/>
              </a:ext>
            </a:extLst>
          </p:cNvPr>
          <p:cNvSpPr/>
          <p:nvPr userDrawn="1"/>
        </p:nvSpPr>
        <p:spPr>
          <a:xfrm>
            <a:off x="0" y="360000"/>
            <a:ext cx="180000" cy="1800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6" name="Rectangle 35" hidden="1">
            <a:extLst>
              <a:ext uri="{FF2B5EF4-FFF2-40B4-BE49-F238E27FC236}">
                <a16:creationId xmlns:a16="http://schemas.microsoft.com/office/drawing/2014/main" id="{3FC97E67-7FF8-4650-BC6E-DA5A9D4066EB}"/>
              </a:ext>
            </a:extLst>
          </p:cNvPr>
          <p:cNvSpPr/>
          <p:nvPr userDrawn="1"/>
        </p:nvSpPr>
        <p:spPr>
          <a:xfrm>
            <a:off x="0" y="720000"/>
            <a:ext cx="180000" cy="3600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8" name="Rectangle 37" hidden="1">
            <a:extLst>
              <a:ext uri="{FF2B5EF4-FFF2-40B4-BE49-F238E27FC236}">
                <a16:creationId xmlns:a16="http://schemas.microsoft.com/office/drawing/2014/main" id="{DF2B35DA-5090-4EC6-B013-7DA33901ECA7}"/>
              </a:ext>
            </a:extLst>
          </p:cNvPr>
          <p:cNvSpPr/>
          <p:nvPr userDrawn="1"/>
        </p:nvSpPr>
        <p:spPr>
          <a:xfrm>
            <a:off x="0" y="1440000"/>
            <a:ext cx="180000" cy="3600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40" name="Rectangle 39" hidden="1">
            <a:extLst>
              <a:ext uri="{FF2B5EF4-FFF2-40B4-BE49-F238E27FC236}">
                <a16:creationId xmlns:a16="http://schemas.microsoft.com/office/drawing/2014/main" id="{5A18F2F2-59B6-49C5-99BE-7AA9D862243F}"/>
              </a:ext>
            </a:extLst>
          </p:cNvPr>
          <p:cNvSpPr/>
          <p:nvPr userDrawn="1"/>
        </p:nvSpPr>
        <p:spPr>
          <a:xfrm>
            <a:off x="0" y="1800000"/>
            <a:ext cx="180000" cy="3600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42" name="Rectangle 41" hidden="1">
            <a:extLst>
              <a:ext uri="{FF2B5EF4-FFF2-40B4-BE49-F238E27FC236}">
                <a16:creationId xmlns:a16="http://schemas.microsoft.com/office/drawing/2014/main" id="{41F45CFC-E3FF-4415-8B0D-8C03F726E1F7}"/>
              </a:ext>
            </a:extLst>
          </p:cNvPr>
          <p:cNvSpPr/>
          <p:nvPr userDrawn="1"/>
        </p:nvSpPr>
        <p:spPr>
          <a:xfrm>
            <a:off x="0" y="6136663"/>
            <a:ext cx="180000" cy="3600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44" name="Rectangle 43" hidden="1">
            <a:extLst>
              <a:ext uri="{FF2B5EF4-FFF2-40B4-BE49-F238E27FC236}">
                <a16:creationId xmlns:a16="http://schemas.microsoft.com/office/drawing/2014/main" id="{6A838039-C105-464F-860F-8155CE40320E}"/>
              </a:ext>
            </a:extLst>
          </p:cNvPr>
          <p:cNvSpPr/>
          <p:nvPr userDrawn="1"/>
        </p:nvSpPr>
        <p:spPr>
          <a:xfrm>
            <a:off x="0" y="6678000"/>
            <a:ext cx="180000" cy="1800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46" name="Rectangle 45" hidden="1">
            <a:extLst>
              <a:ext uri="{FF2B5EF4-FFF2-40B4-BE49-F238E27FC236}">
                <a16:creationId xmlns:a16="http://schemas.microsoft.com/office/drawing/2014/main" id="{7B3286D0-54C6-4AD6-B412-A2A9168D71AD}"/>
              </a:ext>
            </a:extLst>
          </p:cNvPr>
          <p:cNvSpPr/>
          <p:nvPr userDrawn="1"/>
        </p:nvSpPr>
        <p:spPr>
          <a:xfrm>
            <a:off x="12012120" y="0"/>
            <a:ext cx="180000" cy="1800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47" name="Title Placeholder 46">
            <a:extLst>
              <a:ext uri="{FF2B5EF4-FFF2-40B4-BE49-F238E27FC236}">
                <a16:creationId xmlns:a16="http://schemas.microsoft.com/office/drawing/2014/main" id="{DA3910FC-C098-4D8E-8682-4F9B90EFB598}"/>
              </a:ext>
            </a:extLst>
          </p:cNvPr>
          <p:cNvSpPr>
            <a:spLocks noGrp="1"/>
          </p:cNvSpPr>
          <p:nvPr>
            <p:ph type="title"/>
          </p:nvPr>
        </p:nvSpPr>
        <p:spPr>
          <a:xfrm>
            <a:off x="358775" y="539749"/>
            <a:ext cx="11473343" cy="910800"/>
          </a:xfrm>
          <a:prstGeom prst="rect">
            <a:avLst/>
          </a:prstGeom>
        </p:spPr>
        <p:txBody>
          <a:bodyPr vert="horz" lIns="0" tIns="0" rIns="0" bIns="0" rtlCol="0" anchor="t" anchorCtr="0">
            <a:normAutofit/>
          </a:bodyPr>
          <a:lstStyle/>
          <a:p>
            <a:r>
              <a:rPr lang="da-DK" noProof="0"/>
              <a:t>Klik for at redigere titeltypografien i masteren</a:t>
            </a:r>
            <a:endParaRPr lang="en-US" noProof="0"/>
          </a:p>
        </p:txBody>
      </p:sp>
      <p:pic>
        <p:nvPicPr>
          <p:cNvPr id="7" name="Graphic 6">
            <a:extLst>
              <a:ext uri="{FF2B5EF4-FFF2-40B4-BE49-F238E27FC236}">
                <a16:creationId xmlns:a16="http://schemas.microsoft.com/office/drawing/2014/main" id="{C60000AC-C5F2-4F9B-A5F0-BEA62B9F6AC7}"/>
              </a:ext>
            </a:extLst>
          </p:cNvPr>
          <p:cNvPicPr>
            <a:picLocks noChangeAspect="1"/>
          </p:cNvPicPr>
          <p:nvPr userDrawn="1"/>
        </p:nvPicPr>
        <p:blipFill rotWithShape="1">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rcRect b="32350"/>
          <a:stretch/>
        </p:blipFill>
        <p:spPr>
          <a:xfrm>
            <a:off x="378000" y="257063"/>
            <a:ext cx="247938" cy="101712"/>
          </a:xfrm>
          <a:prstGeom prst="rect">
            <a:avLst/>
          </a:prstGeom>
        </p:spPr>
      </p:pic>
    </p:spTree>
    <p:extLst>
      <p:ext uri="{BB962C8B-B14F-4D97-AF65-F5344CB8AC3E}">
        <p14:creationId xmlns:p14="http://schemas.microsoft.com/office/powerpoint/2010/main" val="1954173770"/>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 id="2147484119" r:id="rId15"/>
    <p:sldLayoutId id="2147484120" r:id="rId16"/>
    <p:sldLayoutId id="2147484121" r:id="rId17"/>
    <p:sldLayoutId id="2147484122" r:id="rId18"/>
    <p:sldLayoutId id="2147484123" r:id="rId19"/>
    <p:sldLayoutId id="2147484124" r:id="rId20"/>
    <p:sldLayoutId id="2147484125" r:id="rId21"/>
    <p:sldLayoutId id="2147484126" r:id="rId22"/>
    <p:sldLayoutId id="2147484127" r:id="rId23"/>
    <p:sldLayoutId id="2147484128" r:id="rId24"/>
    <p:sldLayoutId id="2147484129" r:id="rId25"/>
    <p:sldLayoutId id="2147484130" r:id="rId26"/>
    <p:sldLayoutId id="2147484131" r:id="rId27"/>
    <p:sldLayoutId id="2147484132" r:id="rId28"/>
    <p:sldLayoutId id="2147484133" r:id="rId29"/>
    <p:sldLayoutId id="2147484134" r:id="rId30"/>
    <p:sldLayoutId id="2147484135" r:id="rId31"/>
    <p:sldLayoutId id="2147484136" r:id="rId32"/>
    <p:sldLayoutId id="2147484137" r:id="rId33"/>
    <p:sldLayoutId id="2147484138" r:id="rId34"/>
    <p:sldLayoutId id="2147484139" r:id="rId35"/>
    <p:sldLayoutId id="2147484140" r:id="rId36"/>
    <p:sldLayoutId id="2147484141" r:id="rId37"/>
    <p:sldLayoutId id="2147484142" r:id="rId38"/>
    <p:sldLayoutId id="2147484143" r:id="rId39"/>
    <p:sldLayoutId id="2147484144" r:id="rId40"/>
  </p:sldLayoutIdLst>
  <p:hf hdr="0" ftr="0" dt="0"/>
  <p:txStyles>
    <p:titleStyle>
      <a:lvl1pPr algn="l" defTabSz="914400" rtl="0" eaLnBrk="1" latinLnBrk="0" hangingPunct="1">
        <a:lnSpc>
          <a:spcPct val="83000"/>
        </a:lnSpc>
        <a:spcBef>
          <a:spcPct val="0"/>
        </a:spcBef>
        <a:buNone/>
        <a:defRPr sz="2400" b="0" kern="1200" cap="all" baseline="0">
          <a:solidFill>
            <a:schemeClr val="accent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Font typeface="Calibri" panose="020F0502020204030204" pitchFamily="34" charset="0"/>
        <a:buChar char="○"/>
        <a:defRPr sz="1400" kern="1200">
          <a:solidFill>
            <a:schemeClr val="accent1"/>
          </a:solidFill>
          <a:latin typeface="+mn-lt"/>
          <a:ea typeface="+mn-ea"/>
          <a:cs typeface="+mn-cs"/>
        </a:defRPr>
      </a:lvl1pPr>
      <a:lvl2pPr marL="540000" indent="-270000" algn="l" defTabSz="914400" rtl="0" eaLnBrk="1" latinLnBrk="0" hangingPunct="1">
        <a:lnSpc>
          <a:spcPct val="100000"/>
        </a:lnSpc>
        <a:spcBef>
          <a:spcPts val="0"/>
        </a:spcBef>
        <a:spcAft>
          <a:spcPts val="600"/>
        </a:spcAft>
        <a:buFont typeface="Calibri" panose="020F0502020204030204" pitchFamily="34" charset="0"/>
        <a:buChar char="○"/>
        <a:defRPr sz="1400" kern="1200">
          <a:solidFill>
            <a:schemeClr val="accent1"/>
          </a:solidFill>
          <a:latin typeface="+mn-lt"/>
          <a:ea typeface="+mn-ea"/>
          <a:cs typeface="+mn-cs"/>
        </a:defRPr>
      </a:lvl2pPr>
      <a:lvl3pPr marL="810000" indent="-270000" algn="l" defTabSz="914400" rtl="0" eaLnBrk="1" latinLnBrk="0" hangingPunct="1">
        <a:lnSpc>
          <a:spcPct val="100000"/>
        </a:lnSpc>
        <a:spcBef>
          <a:spcPts val="0"/>
        </a:spcBef>
        <a:spcAft>
          <a:spcPts val="600"/>
        </a:spcAft>
        <a:buFont typeface="Calibri" panose="020F0502020204030204" pitchFamily="34" charset="0"/>
        <a:buChar char="○"/>
        <a:defRPr sz="14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400" b="0" kern="1200">
          <a:solidFill>
            <a:schemeClr val="accent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400"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Arial" panose="020B0604020202020204" pitchFamily="34" charset="0"/>
        <a:buChar char="•"/>
        <a:defRPr sz="8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800" b="0" kern="1200" baseline="0">
          <a:solidFill>
            <a:schemeClr val="accent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8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4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32">
          <p15:clr>
            <a:srgbClr val="F26B43"/>
          </p15:clr>
        </p15:guide>
        <p15:guide id="2" pos="7058">
          <p15:clr>
            <a:srgbClr val="F26B43"/>
          </p15:clr>
        </p15:guide>
        <p15:guide id="4" orient="horz" pos="4093">
          <p15:clr>
            <a:srgbClr val="F26B43"/>
          </p15:clr>
        </p15:guide>
        <p15:guide id="5" pos="3953">
          <p15:clr>
            <a:srgbClr val="F26B43"/>
          </p15:clr>
        </p15:guide>
        <p15:guide id="6" pos="4347">
          <p15:clr>
            <a:srgbClr val="F26B43"/>
          </p15:clr>
        </p15:guide>
        <p15:guide id="7" pos="4968">
          <p15:clr>
            <a:srgbClr val="F26B43"/>
          </p15:clr>
        </p15:guide>
        <p15:guide id="8" pos="5195">
          <p15:clr>
            <a:srgbClr val="F26B43"/>
          </p15:clr>
        </p15:guide>
        <p15:guide id="9" pos="3332">
          <p15:clr>
            <a:srgbClr val="F26B43"/>
          </p15:clr>
        </p15:guide>
        <p15:guide id="10" pos="3726">
          <p15:clr>
            <a:srgbClr val="F26B43"/>
          </p15:clr>
        </p15:guide>
        <p15:guide id="11" pos="6437">
          <p15:clr>
            <a:srgbClr val="F26B43"/>
          </p15:clr>
        </p15:guide>
        <p15:guide id="12" pos="1242">
          <p15:clr>
            <a:srgbClr val="F26B43"/>
          </p15:clr>
        </p15:guide>
        <p15:guide id="13" pos="1468">
          <p15:clr>
            <a:srgbClr val="F26B43"/>
          </p15:clr>
        </p15:guide>
        <p15:guide id="14" pos="2711">
          <p15:clr>
            <a:srgbClr val="F26B43"/>
          </p15:clr>
        </p15:guide>
        <p15:guide id="15" pos="3105">
          <p15:clr>
            <a:srgbClr val="F26B43"/>
          </p15:clr>
        </p15:guide>
        <p15:guide id="16" pos="4574">
          <p15:clr>
            <a:srgbClr val="F26B43"/>
          </p15:clr>
        </p15:guide>
        <p15:guide id="17" pos="226">
          <p15:clr>
            <a:srgbClr val="F26B43"/>
          </p15:clr>
        </p15:guide>
        <p15:guide id="18" pos="621">
          <p15:clr>
            <a:srgbClr val="F26B43"/>
          </p15:clr>
        </p15:guide>
        <p15:guide id="19" pos="2484">
          <p15:clr>
            <a:srgbClr val="F26B43"/>
          </p15:clr>
        </p15:guide>
        <p15:guide id="20" pos="6211">
          <p15:clr>
            <a:srgbClr val="F26B43"/>
          </p15:clr>
        </p15:guide>
        <p15:guide id="21" pos="2090">
          <p15:clr>
            <a:srgbClr val="F26B43"/>
          </p15:clr>
        </p15:guide>
        <p15:guide id="22" pos="847">
          <p15:clr>
            <a:srgbClr val="F26B43"/>
          </p15:clr>
        </p15:guide>
        <p15:guide id="23" pos="5589">
          <p15:clr>
            <a:srgbClr val="F26B43"/>
          </p15:clr>
        </p15:guide>
        <p15:guide id="24" pos="5816">
          <p15:clr>
            <a:srgbClr val="F26B43"/>
          </p15:clr>
        </p15:guide>
        <p15:guide id="25" pos="1863">
          <p15:clr>
            <a:srgbClr val="F26B43"/>
          </p15:clr>
        </p15:guide>
        <p15:guide id="26" pos="7453">
          <p15:clr>
            <a:srgbClr val="F26B43"/>
          </p15:clr>
        </p15:guide>
        <p15:guide id="28" orient="horz" pos="3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1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49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63.xml"/><Relationship Id="rId2" Type="http://schemas.openxmlformats.org/officeDocument/2006/relationships/tags" Target="../tags/tag86.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61.xml"/><Relationship Id="rId2" Type="http://schemas.openxmlformats.org/officeDocument/2006/relationships/tags" Target="../tags/tag83.xml"/><Relationship Id="rId1" Type="http://schemas.openxmlformats.org/officeDocument/2006/relationships/vmlDrawing" Target="../drawings/vmlDrawing57.vml"/><Relationship Id="rId5" Type="http://schemas.openxmlformats.org/officeDocument/2006/relationships/image" Target="../media/image45.emf"/><Relationship Id="rId4" Type="http://schemas.openxmlformats.org/officeDocument/2006/relationships/oleObject" Target="../embeddings/oleObject57.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tags" Target="../tags/tag87.xml"/><Relationship Id="rId1" Type="http://schemas.openxmlformats.org/officeDocument/2006/relationships/vmlDrawing" Target="../drawings/vmlDrawing61.vml"/><Relationship Id="rId6" Type="http://schemas.openxmlformats.org/officeDocument/2006/relationships/image" Target="../media/image64.png"/><Relationship Id="rId5" Type="http://schemas.openxmlformats.org/officeDocument/2006/relationships/image" Target="../media/image1.emf"/><Relationship Id="rId4" Type="http://schemas.openxmlformats.org/officeDocument/2006/relationships/oleObject" Target="../embeddings/oleObject6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svg"/><Relationship Id="rId3" Type="http://schemas.openxmlformats.org/officeDocument/2006/relationships/slideLayout" Target="../slideLayouts/slideLayout518.xml"/><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tags" Target="../tags/tag84.xml"/><Relationship Id="rId16" Type="http://schemas.openxmlformats.org/officeDocument/2006/relationships/image" Target="../media/image55.svg"/><Relationship Id="rId1" Type="http://schemas.openxmlformats.org/officeDocument/2006/relationships/vmlDrawing" Target="../drawings/vmlDrawing58.vml"/><Relationship Id="rId6" Type="http://schemas.openxmlformats.org/officeDocument/2006/relationships/image" Target="../media/image1.emf"/><Relationship Id="rId11" Type="http://schemas.openxmlformats.org/officeDocument/2006/relationships/image" Target="../media/image50.png"/><Relationship Id="rId5" Type="http://schemas.openxmlformats.org/officeDocument/2006/relationships/oleObject" Target="../embeddings/oleObject58.bin"/><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notesSlide" Target="../notesSlides/notesSlide2.xml"/><Relationship Id="rId9" Type="http://schemas.openxmlformats.org/officeDocument/2006/relationships/image" Target="../media/image48.png"/><Relationship Id="rId14" Type="http://schemas.openxmlformats.org/officeDocument/2006/relationships/image" Target="../media/image53.svg"/></Relationships>
</file>

<file path=ppt/slides/_rels/slide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slideLayout" Target="../slideLayouts/slideLayout541.xml"/><Relationship Id="rId7" Type="http://schemas.openxmlformats.org/officeDocument/2006/relationships/image" Target="../media/image59.png"/><Relationship Id="rId2" Type="http://schemas.openxmlformats.org/officeDocument/2006/relationships/tags" Target="../tags/tag85.xml"/><Relationship Id="rId1" Type="http://schemas.openxmlformats.org/officeDocument/2006/relationships/vmlDrawing" Target="../drawings/vmlDrawing59.vml"/><Relationship Id="rId6" Type="http://schemas.openxmlformats.org/officeDocument/2006/relationships/image" Target="../media/image58.png"/><Relationship Id="rId5" Type="http://schemas.openxmlformats.org/officeDocument/2006/relationships/image" Target="../media/image1.emf"/><Relationship Id="rId4" Type="http://schemas.openxmlformats.org/officeDocument/2006/relationships/oleObject" Target="../embeddings/oleObject59.bin"/><Relationship Id="rId9" Type="http://schemas.openxmlformats.org/officeDocument/2006/relationships/image" Target="../media/image6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esentationTitle">
            <a:extLst>
              <a:ext uri="{FF2B5EF4-FFF2-40B4-BE49-F238E27FC236}">
                <a16:creationId xmlns:a16="http://schemas.microsoft.com/office/drawing/2014/main" id="{6D63D1AC-488E-4E1E-BEBC-10AC16C47504}"/>
              </a:ext>
            </a:extLst>
          </p:cNvPr>
          <p:cNvSpPr>
            <a:spLocks noGrp="1"/>
          </p:cNvSpPr>
          <p:nvPr>
            <p:ph type="ctrTitle"/>
          </p:nvPr>
        </p:nvSpPr>
        <p:spPr/>
        <p:txBody>
          <a:bodyPr/>
          <a:lstStyle/>
          <a:p>
            <a:r>
              <a:rPr lang="da-DK" err="1"/>
              <a:t>Wealth</a:t>
            </a:r>
            <a:r>
              <a:rPr lang="da-DK"/>
              <a:t> data </a:t>
            </a:r>
            <a:r>
              <a:rPr lang="da-DK" err="1"/>
              <a:t>challenges</a:t>
            </a:r>
            <a:r>
              <a:rPr lang="da-DK"/>
              <a:t> and </a:t>
            </a:r>
            <a:r>
              <a:rPr lang="da-DK" err="1"/>
              <a:t>how</a:t>
            </a:r>
            <a:r>
              <a:rPr lang="da-DK"/>
              <a:t> to deal with it</a:t>
            </a:r>
          </a:p>
        </p:txBody>
      </p:sp>
      <p:sp>
        <p:nvSpPr>
          <p:cNvPr id="6" name="Undertitel 5">
            <a:extLst>
              <a:ext uri="{FF2B5EF4-FFF2-40B4-BE49-F238E27FC236}">
                <a16:creationId xmlns:a16="http://schemas.microsoft.com/office/drawing/2014/main" id="{FF72A553-DDF0-433B-AB7F-5A9A740A73AB}"/>
              </a:ext>
            </a:extLst>
          </p:cNvPr>
          <p:cNvSpPr>
            <a:spLocks noGrp="1"/>
          </p:cNvSpPr>
          <p:nvPr>
            <p:ph type="subTitle" idx="1"/>
          </p:nvPr>
        </p:nvSpPr>
        <p:spPr/>
        <p:txBody>
          <a:bodyPr/>
          <a:lstStyle/>
          <a:p>
            <a:r>
              <a:rPr lang="da-DK"/>
              <a:t>Hannover  </a:t>
            </a:r>
            <a:r>
              <a:rPr lang="da-DK" err="1"/>
              <a:t>Scalefree</a:t>
            </a:r>
            <a:r>
              <a:rPr lang="da-DK"/>
              <a:t> </a:t>
            </a:r>
            <a:r>
              <a:rPr lang="da-DK" err="1"/>
              <a:t>conference</a:t>
            </a:r>
            <a:endParaRPr lang="da-DK"/>
          </a:p>
        </p:txBody>
      </p:sp>
      <p:sp>
        <p:nvSpPr>
          <p:cNvPr id="9" name="Lokation">
            <a:extLst>
              <a:ext uri="{FF2B5EF4-FFF2-40B4-BE49-F238E27FC236}">
                <a16:creationId xmlns:a16="http://schemas.microsoft.com/office/drawing/2014/main" id="{4F6341D7-743B-4AA9-B7D8-C4648E2ADDA7}"/>
              </a:ext>
            </a:extLst>
          </p:cNvPr>
          <p:cNvSpPr>
            <a:spLocks noGrp="1"/>
          </p:cNvSpPr>
          <p:nvPr>
            <p:ph type="body" sz="quarter" idx="14"/>
          </p:nvPr>
        </p:nvSpPr>
        <p:spPr/>
        <p:txBody>
          <a:bodyPr/>
          <a:lstStyle/>
          <a:p>
            <a:endParaRPr lang="da-DK"/>
          </a:p>
        </p:txBody>
      </p:sp>
      <p:sp>
        <p:nvSpPr>
          <p:cNvPr id="5" name="Date_DateCustomA"/>
          <p:cNvSpPr>
            <a:spLocks noGrp="1"/>
          </p:cNvSpPr>
          <p:nvPr>
            <p:ph type="dt" sz="half" idx="10"/>
          </p:nvPr>
        </p:nvSpPr>
        <p:spPr>
          <a:xfrm>
            <a:off x="1764000" y="3377711"/>
            <a:ext cx="1439999" cy="30777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FFFFFF"/>
                </a:solidFill>
                <a:effectLst/>
                <a:uLnTx/>
                <a:uFillTx/>
                <a:latin typeface="Arial"/>
                <a:ea typeface="+mn-ea"/>
                <a:cs typeface="+mn-cs"/>
              </a:rPr>
              <a:t>14’th September 2022</a:t>
            </a:r>
          </a:p>
        </p:txBody>
      </p:sp>
      <p:sp>
        <p:nvSpPr>
          <p:cNvPr id="7" name="Pladsholder til billede 6">
            <a:extLst>
              <a:ext uri="{FF2B5EF4-FFF2-40B4-BE49-F238E27FC236}">
                <a16:creationId xmlns:a16="http://schemas.microsoft.com/office/drawing/2014/main" id="{50BA2B49-1E41-45FF-BEFE-49318326B44B}"/>
              </a:ext>
            </a:extLst>
          </p:cNvPr>
          <p:cNvSpPr>
            <a:spLocks noGrp="1"/>
          </p:cNvSpPr>
          <p:nvPr>
            <p:ph type="pic" sz="quarter" idx="13"/>
          </p:nvPr>
        </p:nvSpPr>
        <p:spPr>
          <a:xfrm>
            <a:off x="6094799" y="-2"/>
            <a:ext cx="6095873" cy="6865200"/>
          </a:xfrm>
        </p:spPr>
      </p:sp>
      <p:sp>
        <p:nvSpPr>
          <p:cNvPr id="8" name="Pladsholder til slide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900" b="0" i="0" u="none" strike="noStrike" kern="1200" cap="none" spc="0" normalizeH="0" baseline="0" noProof="0" smtClean="0">
                <a:ln>
                  <a:noFill/>
                </a:ln>
                <a:no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900" b="0"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391054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AD8A-9F06-4D9F-90F0-7A75421A6660}"/>
              </a:ext>
            </a:extLst>
          </p:cNvPr>
          <p:cNvSpPr>
            <a:spLocks noGrp="1"/>
          </p:cNvSpPr>
          <p:nvPr>
            <p:ph type="title"/>
          </p:nvPr>
        </p:nvSpPr>
        <p:spPr/>
        <p:txBody>
          <a:bodyPr/>
          <a:lstStyle/>
          <a:p>
            <a:r>
              <a:rPr lang="en-US"/>
              <a:t>Wealth data characteristics </a:t>
            </a:r>
          </a:p>
        </p:txBody>
      </p:sp>
      <p:sp>
        <p:nvSpPr>
          <p:cNvPr id="4" name="Date Placeholder 3">
            <a:extLst>
              <a:ext uri="{FF2B5EF4-FFF2-40B4-BE49-F238E27FC236}">
                <a16:creationId xmlns:a16="http://schemas.microsoft.com/office/drawing/2014/main" id="{7F137BB2-0B05-4709-A7B7-0B0197AFF3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7D8F9B03-E0F7-4D06-9B48-00EA7C07F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sp>
        <p:nvSpPr>
          <p:cNvPr id="6" name="Picture Placeholder 5">
            <a:extLst>
              <a:ext uri="{FF2B5EF4-FFF2-40B4-BE49-F238E27FC236}">
                <a16:creationId xmlns:a16="http://schemas.microsoft.com/office/drawing/2014/main" id="{5030F968-DBF8-43F1-8DD8-DC4E0A20EB44}"/>
              </a:ext>
            </a:extLst>
          </p:cNvPr>
          <p:cNvSpPr>
            <a:spLocks noGrp="1"/>
          </p:cNvSpPr>
          <p:nvPr>
            <p:ph type="pic" sz="quarter" idx="18"/>
          </p:nvPr>
        </p:nvSpPr>
        <p:spPr/>
      </p:sp>
      <p:sp>
        <p:nvSpPr>
          <p:cNvPr id="7" name="TextBox 6">
            <a:extLst>
              <a:ext uri="{FF2B5EF4-FFF2-40B4-BE49-F238E27FC236}">
                <a16:creationId xmlns:a16="http://schemas.microsoft.com/office/drawing/2014/main" id="{3645CB8F-094D-432F-A640-AE5BB6BEB775}"/>
              </a:ext>
            </a:extLst>
          </p:cNvPr>
          <p:cNvSpPr txBox="1"/>
          <p:nvPr/>
        </p:nvSpPr>
        <p:spPr>
          <a:xfrm>
            <a:off x="1331649" y="1686757"/>
            <a:ext cx="9064101" cy="470898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Data are characterized by: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Arial"/>
              </a:rPr>
              <a:t>Source systems producing various kinds of calculated data including use of business logic when setting up calculations.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Arial"/>
              </a:rPr>
              <a:t>Different ways of looking at data, e.g., a trade date vs a payment date perspective.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Arial"/>
              </a:rPr>
              <a:t>Backdated data on prices, e.g., rates, trades etc.</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Arial"/>
              </a:rPr>
              <a:t>Complicated relationships between terms, e.g., cost might exist both as transactions on a client’s account and an attribute on some transactions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Arial"/>
              </a:rPr>
              <a:t>Different kinds of financial instruments are be treated differently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a:solidFill>
                <a:srgbClr val="00000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Arial"/>
              </a:rPr>
              <a:t>Pricing of products or holdings are not necessarily connected to any activity, prices are either calculated or obtained from other sources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a:solidFill>
                  <a:srgbClr val="000000"/>
                </a:solidFill>
                <a:latin typeface="Arial"/>
              </a:rPr>
              <a:t>Changes in a market value can occur even when it is not a banking day</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a:solidFill>
                <a:srgbClr val="00000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a:solidFill>
                <a:srgbClr val="00000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a:solidFill>
                <a:srgbClr val="00000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6">
            <a:extLst>
              <a:ext uri="{FF2B5EF4-FFF2-40B4-BE49-F238E27FC236}">
                <a16:creationId xmlns:a16="http://schemas.microsoft.com/office/drawing/2014/main" id="{6DBDB185-2241-440E-9F80-0669D5590654}"/>
              </a:ext>
            </a:extLst>
          </p:cNvPr>
          <p:cNvSpPr/>
          <p:nvPr/>
        </p:nvSpPr>
        <p:spPr>
          <a:xfrm>
            <a:off x="9869794" y="328264"/>
            <a:ext cx="1228325" cy="4882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Christian</a:t>
            </a:r>
          </a:p>
        </p:txBody>
      </p:sp>
    </p:spTree>
    <p:extLst>
      <p:ext uri="{BB962C8B-B14F-4D97-AF65-F5344CB8AC3E}">
        <p14:creationId xmlns:p14="http://schemas.microsoft.com/office/powerpoint/2010/main" val="281439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358F-E121-4409-AE60-EDA07DD1EACE}"/>
              </a:ext>
            </a:extLst>
          </p:cNvPr>
          <p:cNvSpPr>
            <a:spLocks noGrp="1"/>
          </p:cNvSpPr>
          <p:nvPr>
            <p:ph type="title"/>
          </p:nvPr>
        </p:nvSpPr>
        <p:spPr/>
        <p:txBody>
          <a:bodyPr/>
          <a:lstStyle/>
          <a:p>
            <a:r>
              <a:rPr lang="da-DK"/>
              <a:t>How to handle </a:t>
            </a:r>
            <a:r>
              <a:rPr lang="da-DK" err="1"/>
              <a:t>trades</a:t>
            </a:r>
            <a:r>
              <a:rPr lang="da-DK"/>
              <a:t> from </a:t>
            </a:r>
            <a:r>
              <a:rPr lang="da-DK" err="1"/>
              <a:t>different</a:t>
            </a:r>
            <a:r>
              <a:rPr lang="da-DK"/>
              <a:t> systems</a:t>
            </a:r>
          </a:p>
        </p:txBody>
      </p:sp>
      <p:sp>
        <p:nvSpPr>
          <p:cNvPr id="4" name="Date Placeholder 3">
            <a:extLst>
              <a:ext uri="{FF2B5EF4-FFF2-40B4-BE49-F238E27FC236}">
                <a16:creationId xmlns:a16="http://schemas.microsoft.com/office/drawing/2014/main" id="{8FFDE091-0559-4E1D-AAAD-C289B8279915}"/>
              </a:ext>
            </a:extLst>
          </p:cNvPr>
          <p:cNvSpPr>
            <a:spLocks noGrp="1"/>
          </p:cNvSpPr>
          <p:nvPr>
            <p:ph type="dt" sz="half" idx="10"/>
          </p:nvPr>
        </p:nvSpPr>
        <p:spPr/>
        <p:txBody>
          <a:bodyPr/>
          <a:lstStyle/>
          <a:p>
            <a:endParaRPr lang="da-DK"/>
          </a:p>
        </p:txBody>
      </p:sp>
      <p:sp>
        <p:nvSpPr>
          <p:cNvPr id="5" name="Slide Number Placeholder 4">
            <a:extLst>
              <a:ext uri="{FF2B5EF4-FFF2-40B4-BE49-F238E27FC236}">
                <a16:creationId xmlns:a16="http://schemas.microsoft.com/office/drawing/2014/main" id="{487B6B03-870B-4B7A-BED2-4765D7B5805A}"/>
              </a:ext>
            </a:extLst>
          </p:cNvPr>
          <p:cNvSpPr>
            <a:spLocks noGrp="1"/>
          </p:cNvSpPr>
          <p:nvPr>
            <p:ph type="sldNum" sz="quarter" idx="12"/>
          </p:nvPr>
        </p:nvSpPr>
        <p:spPr/>
        <p:txBody>
          <a:bodyPr/>
          <a:lstStyle/>
          <a:p>
            <a:fld id="{24C8C45C-947F-4981-8B3F-4F32E973C901}" type="slidenum">
              <a:rPr lang="da-DK" smtClean="0"/>
              <a:t>11</a:t>
            </a:fld>
            <a:endParaRPr lang="da-DK"/>
          </a:p>
        </p:txBody>
      </p:sp>
      <p:pic>
        <p:nvPicPr>
          <p:cNvPr id="11" name="Billede 10">
            <a:extLst>
              <a:ext uri="{FF2B5EF4-FFF2-40B4-BE49-F238E27FC236}">
                <a16:creationId xmlns:a16="http://schemas.microsoft.com/office/drawing/2014/main" id="{E946131E-75FD-4EC8-B79B-2FE0C582ECC0}"/>
              </a:ext>
            </a:extLst>
          </p:cNvPr>
          <p:cNvPicPr>
            <a:picLocks noChangeAspect="1"/>
          </p:cNvPicPr>
          <p:nvPr/>
        </p:nvPicPr>
        <p:blipFill>
          <a:blip r:embed="rId2"/>
          <a:stretch>
            <a:fillRect/>
          </a:stretch>
        </p:blipFill>
        <p:spPr>
          <a:xfrm>
            <a:off x="1117601" y="2688707"/>
            <a:ext cx="9110540" cy="875112"/>
          </a:xfrm>
          <a:prstGeom prst="rect">
            <a:avLst/>
          </a:prstGeom>
        </p:spPr>
      </p:pic>
      <p:pic>
        <p:nvPicPr>
          <p:cNvPr id="12" name="Billede 11">
            <a:extLst>
              <a:ext uri="{FF2B5EF4-FFF2-40B4-BE49-F238E27FC236}">
                <a16:creationId xmlns:a16="http://schemas.microsoft.com/office/drawing/2014/main" id="{996F25E8-1124-4AD4-ABCA-0159D985E972}"/>
              </a:ext>
            </a:extLst>
          </p:cNvPr>
          <p:cNvPicPr>
            <a:picLocks noChangeAspect="1"/>
          </p:cNvPicPr>
          <p:nvPr/>
        </p:nvPicPr>
        <p:blipFill>
          <a:blip r:embed="rId3"/>
          <a:stretch>
            <a:fillRect/>
          </a:stretch>
        </p:blipFill>
        <p:spPr>
          <a:xfrm>
            <a:off x="1117601" y="3747250"/>
            <a:ext cx="4362816" cy="813037"/>
          </a:xfrm>
          <a:prstGeom prst="rect">
            <a:avLst/>
          </a:prstGeom>
        </p:spPr>
      </p:pic>
      <p:sp>
        <p:nvSpPr>
          <p:cNvPr id="13" name="Ellipse 12">
            <a:extLst>
              <a:ext uri="{FF2B5EF4-FFF2-40B4-BE49-F238E27FC236}">
                <a16:creationId xmlns:a16="http://schemas.microsoft.com/office/drawing/2014/main" id="{5CFFD4E0-D120-4295-BB53-B660B03751D5}"/>
              </a:ext>
            </a:extLst>
          </p:cNvPr>
          <p:cNvSpPr/>
          <p:nvPr/>
        </p:nvSpPr>
        <p:spPr>
          <a:xfrm>
            <a:off x="6877538" y="3829541"/>
            <a:ext cx="1249289" cy="1164493"/>
          </a:xfrm>
          <a:prstGeom prst="ellipse">
            <a:avLst/>
          </a:prstGeom>
          <a:solidFill>
            <a:schemeClr val="accent1">
              <a:alpha val="3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a:solidFill>
                  <a:schemeClr val="tx1"/>
                </a:solidFill>
              </a:rPr>
              <a:t>SimCorp</a:t>
            </a:r>
          </a:p>
        </p:txBody>
      </p:sp>
      <p:sp>
        <p:nvSpPr>
          <p:cNvPr id="14" name="Ellipse 13">
            <a:extLst>
              <a:ext uri="{FF2B5EF4-FFF2-40B4-BE49-F238E27FC236}">
                <a16:creationId xmlns:a16="http://schemas.microsoft.com/office/drawing/2014/main" id="{BA279C8A-69C3-418B-A8BE-1627C1DEA41C}"/>
              </a:ext>
            </a:extLst>
          </p:cNvPr>
          <p:cNvSpPr/>
          <p:nvPr/>
        </p:nvSpPr>
        <p:spPr>
          <a:xfrm>
            <a:off x="7668067" y="3829542"/>
            <a:ext cx="1249288" cy="1164492"/>
          </a:xfrm>
          <a:prstGeom prst="ellipse">
            <a:avLst/>
          </a:prstGeom>
          <a:solidFill>
            <a:schemeClr val="accent3">
              <a:alpha val="3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a-DK" sz="800" b="1" noProof="0">
                <a:solidFill>
                  <a:schemeClr val="tx1"/>
                </a:solidFill>
              </a:rPr>
              <a:t>BEC</a:t>
            </a:r>
          </a:p>
        </p:txBody>
      </p:sp>
      <p:sp>
        <p:nvSpPr>
          <p:cNvPr id="16" name="Pladsholder til billede 15">
            <a:extLst>
              <a:ext uri="{FF2B5EF4-FFF2-40B4-BE49-F238E27FC236}">
                <a16:creationId xmlns:a16="http://schemas.microsoft.com/office/drawing/2014/main" id="{68F1D24D-72D0-4F85-B97D-8678CA13CC26}"/>
              </a:ext>
            </a:extLst>
          </p:cNvPr>
          <p:cNvSpPr>
            <a:spLocks noGrp="1"/>
          </p:cNvSpPr>
          <p:nvPr>
            <p:ph type="pic" sz="quarter" idx="18"/>
          </p:nvPr>
        </p:nvSpPr>
        <p:spPr/>
      </p:sp>
      <p:sp>
        <p:nvSpPr>
          <p:cNvPr id="19" name="TextBox 6">
            <a:extLst>
              <a:ext uri="{FF2B5EF4-FFF2-40B4-BE49-F238E27FC236}">
                <a16:creationId xmlns:a16="http://schemas.microsoft.com/office/drawing/2014/main" id="{495226BA-4674-452E-A798-B3E294143923}"/>
              </a:ext>
            </a:extLst>
          </p:cNvPr>
          <p:cNvSpPr txBox="1"/>
          <p:nvPr/>
        </p:nvSpPr>
        <p:spPr>
          <a:xfrm>
            <a:off x="1117601" y="1608604"/>
            <a:ext cx="8893907" cy="193899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a:rPr>
              <a:t>In </a:t>
            </a:r>
            <a:r>
              <a:rPr lang="en-US" err="1">
                <a:solidFill>
                  <a:srgbClr val="000000"/>
                </a:solidFill>
                <a:latin typeface="Arial"/>
              </a:rPr>
              <a:t>Nykredit</a:t>
            </a:r>
            <a:r>
              <a:rPr lang="en-US">
                <a:solidFill>
                  <a:srgbClr val="000000"/>
                </a:solidFill>
                <a:latin typeface="Arial"/>
              </a:rPr>
              <a:t> we have multiple systems containing different kinds of trades.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a:rPr>
              <a:t>In this example I shall focus on two of these SimCorp and BEC and what trades in these systems look like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da-DK">
              <a:solidFill>
                <a:srgbClr val="00000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da-DK">
              <a:solidFill>
                <a:srgbClr val="00000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TextBox 6">
            <a:extLst>
              <a:ext uri="{FF2B5EF4-FFF2-40B4-BE49-F238E27FC236}">
                <a16:creationId xmlns:a16="http://schemas.microsoft.com/office/drawing/2014/main" id="{E2405662-FEF2-4D9E-B479-3D6460F5AFBA}"/>
              </a:ext>
            </a:extLst>
          </p:cNvPr>
          <p:cNvSpPr txBox="1"/>
          <p:nvPr/>
        </p:nvSpPr>
        <p:spPr>
          <a:xfrm>
            <a:off x="1117601" y="5259756"/>
            <a:ext cx="9064101" cy="830997"/>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0"/>
              </a:spcBef>
              <a:spcAft>
                <a:spcPts val="0"/>
              </a:spcAft>
              <a:buClrTx/>
              <a:buSzTx/>
              <a:tabLst/>
              <a:defRPr/>
            </a:pPr>
            <a:r>
              <a:rPr lang="en-US">
                <a:solidFill>
                  <a:srgbClr val="000000"/>
                </a:solidFill>
                <a:latin typeface="Arial"/>
              </a:rPr>
              <a:t>The trade 58728179/20220801543868 is the same from a business point of view</a:t>
            </a:r>
          </a:p>
          <a:p>
            <a:pPr marR="0" lvl="0" algn="l" defTabSz="914400" rtl="0" eaLnBrk="1" fontAlgn="auto" latinLnBrk="0" hangingPunct="1">
              <a:lnSpc>
                <a:spcPct val="100000"/>
              </a:lnSpc>
              <a:spcBef>
                <a:spcPts val="0"/>
              </a:spcBef>
              <a:spcAft>
                <a:spcPts val="0"/>
              </a:spcAft>
              <a:buClrTx/>
              <a:buSzTx/>
              <a:tabLst/>
              <a:defRPr/>
            </a:pPr>
            <a:endParaRPr lang="en-US">
              <a:solidFill>
                <a:srgbClr val="000000"/>
              </a:solidFill>
              <a:latin typeface="Arial"/>
            </a:endParaRPr>
          </a:p>
          <a:p>
            <a:pPr marR="0" lvl="0" algn="l" defTabSz="914400" rtl="0" eaLnBrk="1" fontAlgn="auto" latinLnBrk="0" hangingPunct="1">
              <a:lnSpc>
                <a:spcPct val="100000"/>
              </a:lnSpc>
              <a:spcBef>
                <a:spcPts val="0"/>
              </a:spcBef>
              <a:spcAft>
                <a:spcPts val="0"/>
              </a:spcAft>
              <a:buClrTx/>
              <a:buSzTx/>
              <a:tabLst/>
              <a:defRPr/>
            </a:pPr>
            <a:r>
              <a:rPr lang="en-US">
                <a:solidFill>
                  <a:srgbClr val="000000"/>
                </a:solidFill>
                <a:latin typeface="Arial"/>
              </a:rPr>
              <a:t>As the Venn diagram illustrates there is an overlap of data from the two sources</a:t>
            </a:r>
          </a:p>
        </p:txBody>
      </p:sp>
      <p:sp>
        <p:nvSpPr>
          <p:cNvPr id="23" name="Rectangle 6">
            <a:extLst>
              <a:ext uri="{FF2B5EF4-FFF2-40B4-BE49-F238E27FC236}">
                <a16:creationId xmlns:a16="http://schemas.microsoft.com/office/drawing/2014/main" id="{442843CC-EB41-4ABF-826E-C904819E301E}"/>
              </a:ext>
            </a:extLst>
          </p:cNvPr>
          <p:cNvSpPr/>
          <p:nvPr/>
        </p:nvSpPr>
        <p:spPr>
          <a:xfrm>
            <a:off x="9869794" y="328264"/>
            <a:ext cx="1228325" cy="4882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Christian</a:t>
            </a:r>
          </a:p>
        </p:txBody>
      </p:sp>
    </p:spTree>
    <p:extLst>
      <p:ext uri="{BB962C8B-B14F-4D97-AF65-F5344CB8AC3E}">
        <p14:creationId xmlns:p14="http://schemas.microsoft.com/office/powerpoint/2010/main" val="3202296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3D5A-2F8F-4A09-A457-A378179612BD}"/>
              </a:ext>
            </a:extLst>
          </p:cNvPr>
          <p:cNvSpPr>
            <a:spLocks noGrp="1"/>
          </p:cNvSpPr>
          <p:nvPr>
            <p:ph type="title"/>
          </p:nvPr>
        </p:nvSpPr>
        <p:spPr/>
        <p:txBody>
          <a:bodyPr/>
          <a:lstStyle/>
          <a:p>
            <a:r>
              <a:rPr lang="da-DK" err="1"/>
              <a:t>Raw</a:t>
            </a:r>
            <a:r>
              <a:rPr lang="da-DK"/>
              <a:t> </a:t>
            </a:r>
            <a:r>
              <a:rPr lang="da-DK" err="1"/>
              <a:t>vault</a:t>
            </a:r>
            <a:endParaRPr lang="da-DK"/>
          </a:p>
        </p:txBody>
      </p:sp>
      <p:sp>
        <p:nvSpPr>
          <p:cNvPr id="4" name="Date Placeholder 3">
            <a:extLst>
              <a:ext uri="{FF2B5EF4-FFF2-40B4-BE49-F238E27FC236}">
                <a16:creationId xmlns:a16="http://schemas.microsoft.com/office/drawing/2014/main" id="{E278C174-0F51-479C-8436-5FB0C7E0532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8EECE5AF-51F9-47F5-9A9D-B97AFBF3B8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a:extLst>
              <a:ext uri="{FF2B5EF4-FFF2-40B4-BE49-F238E27FC236}">
                <a16:creationId xmlns:a16="http://schemas.microsoft.com/office/drawing/2014/main" id="{65A57711-C240-432D-A659-29AA190DA16C}"/>
              </a:ext>
            </a:extLst>
          </p:cNvPr>
          <p:cNvSpPr/>
          <p:nvPr/>
        </p:nvSpPr>
        <p:spPr>
          <a:xfrm>
            <a:off x="9869794" y="328264"/>
            <a:ext cx="1228325" cy="4882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Christian</a:t>
            </a:r>
          </a:p>
        </p:txBody>
      </p:sp>
      <p:sp>
        <p:nvSpPr>
          <p:cNvPr id="7" name="TextBox 6">
            <a:extLst>
              <a:ext uri="{FF2B5EF4-FFF2-40B4-BE49-F238E27FC236}">
                <a16:creationId xmlns:a16="http://schemas.microsoft.com/office/drawing/2014/main" id="{58E3FE4C-7523-4724-B6BA-CEB780E79A60}"/>
              </a:ext>
            </a:extLst>
          </p:cNvPr>
          <p:cNvSpPr txBox="1"/>
          <p:nvPr/>
        </p:nvSpPr>
        <p:spPr>
          <a:xfrm>
            <a:off x="1117601" y="1608604"/>
            <a:ext cx="8893907"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a:rPr>
              <a:t>We create a transaction hub and a satellite for each of the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TextBox 6">
            <a:extLst>
              <a:ext uri="{FF2B5EF4-FFF2-40B4-BE49-F238E27FC236}">
                <a16:creationId xmlns:a16="http://schemas.microsoft.com/office/drawing/2014/main" id="{4E0967A5-1FB8-45FA-8AB0-CADD83DC97CC}"/>
              </a:ext>
            </a:extLst>
          </p:cNvPr>
          <p:cNvSpPr txBox="1"/>
          <p:nvPr/>
        </p:nvSpPr>
        <p:spPr>
          <a:xfrm>
            <a:off x="1117601" y="3618186"/>
            <a:ext cx="8893907"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a:rPr>
              <a:t>We create a same-as link so that we may link the trades that are the same in the two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4979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3D5A-2F8F-4A09-A457-A378179612BD}"/>
              </a:ext>
            </a:extLst>
          </p:cNvPr>
          <p:cNvSpPr>
            <a:spLocks noGrp="1"/>
          </p:cNvSpPr>
          <p:nvPr>
            <p:ph type="title"/>
          </p:nvPr>
        </p:nvSpPr>
        <p:spPr/>
        <p:txBody>
          <a:bodyPr/>
          <a:lstStyle/>
          <a:p>
            <a:r>
              <a:rPr lang="da-DK"/>
              <a:t>Business </a:t>
            </a:r>
            <a:r>
              <a:rPr lang="da-DK" err="1"/>
              <a:t>vault</a:t>
            </a:r>
            <a:endParaRPr lang="da-DK"/>
          </a:p>
        </p:txBody>
      </p:sp>
      <p:sp>
        <p:nvSpPr>
          <p:cNvPr id="5" name="Slide Number Placeholder 4">
            <a:extLst>
              <a:ext uri="{FF2B5EF4-FFF2-40B4-BE49-F238E27FC236}">
                <a16:creationId xmlns:a16="http://schemas.microsoft.com/office/drawing/2014/main" id="{8EECE5AF-51F9-47F5-9A9D-B97AFBF3B835}"/>
              </a:ext>
            </a:extLst>
          </p:cNvPr>
          <p:cNvSpPr>
            <a:spLocks noGrp="1"/>
          </p:cNvSpPr>
          <p:nvPr>
            <p:ph type="sldNum" sz="quarter" idx="12"/>
          </p:nvPr>
        </p:nvSpPr>
        <p:spPr/>
        <p:txBody>
          <a:bodyPr/>
          <a:lstStyle/>
          <a:p>
            <a:fld id="{24C8C45C-947F-4981-8B3F-4F32E973C901}" type="slidenum">
              <a:rPr lang="da-DK" smtClean="0"/>
              <a:t>13</a:t>
            </a:fld>
            <a:endParaRPr lang="da-DK"/>
          </a:p>
        </p:txBody>
      </p:sp>
      <p:sp>
        <p:nvSpPr>
          <p:cNvPr id="6" name="Picture Placeholder 5">
            <a:extLst>
              <a:ext uri="{FF2B5EF4-FFF2-40B4-BE49-F238E27FC236}">
                <a16:creationId xmlns:a16="http://schemas.microsoft.com/office/drawing/2014/main" id="{B08FDDDC-3031-4EE3-8FA4-D2CF3FF400D1}"/>
              </a:ext>
            </a:extLst>
          </p:cNvPr>
          <p:cNvSpPr>
            <a:spLocks noGrp="1"/>
          </p:cNvSpPr>
          <p:nvPr>
            <p:ph type="pic" sz="quarter" idx="18"/>
          </p:nvPr>
        </p:nvSpPr>
        <p:spPr/>
      </p:sp>
      <p:sp>
        <p:nvSpPr>
          <p:cNvPr id="8" name="Rectangle 6">
            <a:extLst>
              <a:ext uri="{FF2B5EF4-FFF2-40B4-BE49-F238E27FC236}">
                <a16:creationId xmlns:a16="http://schemas.microsoft.com/office/drawing/2014/main" id="{1134FDA9-D8A1-4CA9-AE95-594ABB8DE9F8}"/>
              </a:ext>
            </a:extLst>
          </p:cNvPr>
          <p:cNvSpPr/>
          <p:nvPr/>
        </p:nvSpPr>
        <p:spPr>
          <a:xfrm>
            <a:off x="9869794" y="328264"/>
            <a:ext cx="1228325" cy="4882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Christian</a:t>
            </a:r>
          </a:p>
        </p:txBody>
      </p:sp>
      <p:sp>
        <p:nvSpPr>
          <p:cNvPr id="9" name="TextBox 6">
            <a:extLst>
              <a:ext uri="{FF2B5EF4-FFF2-40B4-BE49-F238E27FC236}">
                <a16:creationId xmlns:a16="http://schemas.microsoft.com/office/drawing/2014/main" id="{3EC87748-0DD2-4687-829F-EB87AB207BE4}"/>
              </a:ext>
            </a:extLst>
          </p:cNvPr>
          <p:cNvSpPr txBox="1"/>
          <p:nvPr/>
        </p:nvSpPr>
        <p:spPr>
          <a:xfrm>
            <a:off x="1117601" y="1608604"/>
            <a:ext cx="8893907" cy="360098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a:rPr>
              <a:t>The two source systems have different classification of trades, so we have to apply business logic to get some useful categories.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a:rPr>
              <a:t>We use the first HK for a trade when combining the two satellites and the same-as 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000000"/>
                </a:solidFill>
                <a:latin typeface="Arial"/>
              </a:rPr>
              <a:t>PIT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a:rPr>
              <a:t>We can aggregate trades over a given time period and point-in-time to create cashflow data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da-DK">
              <a:solidFill>
                <a:srgbClr val="00000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da-DK">
              <a:solidFill>
                <a:srgbClr val="00000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0165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3D5A-2F8F-4A09-A457-A378179612BD}"/>
              </a:ext>
            </a:extLst>
          </p:cNvPr>
          <p:cNvSpPr>
            <a:spLocks noGrp="1"/>
          </p:cNvSpPr>
          <p:nvPr>
            <p:ph type="title"/>
          </p:nvPr>
        </p:nvSpPr>
        <p:spPr/>
        <p:txBody>
          <a:bodyPr/>
          <a:lstStyle/>
          <a:p>
            <a:r>
              <a:rPr lang="da-DK"/>
              <a:t>Mart</a:t>
            </a:r>
          </a:p>
        </p:txBody>
      </p:sp>
      <p:sp>
        <p:nvSpPr>
          <p:cNvPr id="5" name="Slide Number Placeholder 4">
            <a:extLst>
              <a:ext uri="{FF2B5EF4-FFF2-40B4-BE49-F238E27FC236}">
                <a16:creationId xmlns:a16="http://schemas.microsoft.com/office/drawing/2014/main" id="{8EECE5AF-51F9-47F5-9A9D-B97AFBF3B835}"/>
              </a:ext>
            </a:extLst>
          </p:cNvPr>
          <p:cNvSpPr>
            <a:spLocks noGrp="1"/>
          </p:cNvSpPr>
          <p:nvPr>
            <p:ph type="sldNum" sz="quarter" idx="12"/>
          </p:nvPr>
        </p:nvSpPr>
        <p:spPr/>
        <p:txBody>
          <a:bodyPr/>
          <a:lstStyle/>
          <a:p>
            <a:fld id="{24C8C45C-947F-4981-8B3F-4F32E973C901}" type="slidenum">
              <a:rPr lang="da-DK" smtClean="0"/>
              <a:t>14</a:t>
            </a:fld>
            <a:endParaRPr lang="da-DK"/>
          </a:p>
        </p:txBody>
      </p:sp>
      <p:sp>
        <p:nvSpPr>
          <p:cNvPr id="6" name="Picture Placeholder 5">
            <a:extLst>
              <a:ext uri="{FF2B5EF4-FFF2-40B4-BE49-F238E27FC236}">
                <a16:creationId xmlns:a16="http://schemas.microsoft.com/office/drawing/2014/main" id="{B08FDDDC-3031-4EE3-8FA4-D2CF3FF400D1}"/>
              </a:ext>
            </a:extLst>
          </p:cNvPr>
          <p:cNvSpPr>
            <a:spLocks noGrp="1"/>
          </p:cNvSpPr>
          <p:nvPr>
            <p:ph type="pic" sz="quarter" idx="18"/>
          </p:nvPr>
        </p:nvSpPr>
        <p:spPr/>
      </p:sp>
      <p:sp>
        <p:nvSpPr>
          <p:cNvPr id="7" name="Rectangle 6">
            <a:extLst>
              <a:ext uri="{FF2B5EF4-FFF2-40B4-BE49-F238E27FC236}">
                <a16:creationId xmlns:a16="http://schemas.microsoft.com/office/drawing/2014/main" id="{6A40740F-376F-464F-8687-C914CD46265C}"/>
              </a:ext>
            </a:extLst>
          </p:cNvPr>
          <p:cNvSpPr/>
          <p:nvPr/>
        </p:nvSpPr>
        <p:spPr>
          <a:xfrm>
            <a:off x="9869794" y="328264"/>
            <a:ext cx="1228325" cy="4882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Christian</a:t>
            </a:r>
          </a:p>
        </p:txBody>
      </p:sp>
      <p:sp>
        <p:nvSpPr>
          <p:cNvPr id="8" name="TextBox 6">
            <a:extLst>
              <a:ext uri="{FF2B5EF4-FFF2-40B4-BE49-F238E27FC236}">
                <a16:creationId xmlns:a16="http://schemas.microsoft.com/office/drawing/2014/main" id="{217FB778-8AB0-4862-A7D3-545E0FC79767}"/>
              </a:ext>
            </a:extLst>
          </p:cNvPr>
          <p:cNvSpPr txBox="1"/>
          <p:nvPr/>
        </p:nvSpPr>
        <p:spPr>
          <a:xfrm>
            <a:off x="1117601" y="1608604"/>
            <a:ext cx="8893907" cy="276998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a:rPr>
              <a:t>The business vault satellite and hub is going to be foundation of a fact table for transactions. Among others the dimensions will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000000"/>
                </a:solidFill>
                <a:latin typeface="Arial"/>
              </a:rPr>
              <a:t>Client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000000"/>
                </a:solidFill>
                <a:latin typeface="Arial"/>
              </a:rPr>
              <a:t>Product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solidFill>
                <a:srgbClr val="00000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da-DK">
              <a:solidFill>
                <a:srgbClr val="000000"/>
              </a:solidFill>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0368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CAA9F-D3EA-4221-BA5E-E84BADE2AFF9}"/>
              </a:ext>
            </a:extLst>
          </p:cNvPr>
          <p:cNvSpPr>
            <a:spLocks noGrp="1"/>
          </p:cNvSpPr>
          <p:nvPr>
            <p:ph type="title"/>
          </p:nvPr>
        </p:nvSpPr>
        <p:spPr/>
        <p:txBody>
          <a:bodyPr/>
          <a:lstStyle/>
          <a:p>
            <a:r>
              <a:rPr lang="da-DK" err="1"/>
              <a:t>Appendix</a:t>
            </a:r>
            <a:endParaRPr lang="da-DK"/>
          </a:p>
        </p:txBody>
      </p:sp>
      <p:sp>
        <p:nvSpPr>
          <p:cNvPr id="4" name="Date Placeholder 3">
            <a:extLst>
              <a:ext uri="{FF2B5EF4-FFF2-40B4-BE49-F238E27FC236}">
                <a16:creationId xmlns:a16="http://schemas.microsoft.com/office/drawing/2014/main" id="{79809363-552F-495F-AABD-B2CB39F50216}"/>
              </a:ext>
            </a:extLst>
          </p:cNvPr>
          <p:cNvSpPr>
            <a:spLocks noGrp="1"/>
          </p:cNvSpPr>
          <p:nvPr>
            <p:ph type="dt" sz="half" idx="10"/>
          </p:nvPr>
        </p:nvSpPr>
        <p:spPr/>
        <p:txBody>
          <a:bodyPr/>
          <a:lstStyle/>
          <a:p>
            <a:endParaRPr lang="da-DK"/>
          </a:p>
        </p:txBody>
      </p:sp>
      <p:sp>
        <p:nvSpPr>
          <p:cNvPr id="5" name="Slide Number Placeholder 4">
            <a:extLst>
              <a:ext uri="{FF2B5EF4-FFF2-40B4-BE49-F238E27FC236}">
                <a16:creationId xmlns:a16="http://schemas.microsoft.com/office/drawing/2014/main" id="{1F875BB6-3D35-4F5E-AF92-DD729CB4412F}"/>
              </a:ext>
            </a:extLst>
          </p:cNvPr>
          <p:cNvSpPr>
            <a:spLocks noGrp="1"/>
          </p:cNvSpPr>
          <p:nvPr>
            <p:ph type="sldNum" sz="quarter" idx="12"/>
          </p:nvPr>
        </p:nvSpPr>
        <p:spPr/>
        <p:txBody>
          <a:bodyPr/>
          <a:lstStyle/>
          <a:p>
            <a:fld id="{24C8C45C-947F-4981-8B3F-4F32E973C901}" type="slidenum">
              <a:rPr lang="da-DK" smtClean="0"/>
              <a:t>15</a:t>
            </a:fld>
            <a:endParaRPr lang="da-DK"/>
          </a:p>
        </p:txBody>
      </p:sp>
      <p:sp>
        <p:nvSpPr>
          <p:cNvPr id="6" name="Picture Placeholder 5">
            <a:extLst>
              <a:ext uri="{FF2B5EF4-FFF2-40B4-BE49-F238E27FC236}">
                <a16:creationId xmlns:a16="http://schemas.microsoft.com/office/drawing/2014/main" id="{3C8ED4F8-0DBC-490E-8E4B-D755C0AB1454}"/>
              </a:ext>
            </a:extLst>
          </p:cNvPr>
          <p:cNvSpPr>
            <a:spLocks noGrp="1"/>
          </p:cNvSpPr>
          <p:nvPr>
            <p:ph type="pic" sz="quarter" idx="18"/>
          </p:nvPr>
        </p:nvSpPr>
        <p:spPr/>
      </p:sp>
    </p:spTree>
    <p:extLst>
      <p:ext uri="{BB962C8B-B14F-4D97-AF65-F5344CB8AC3E}">
        <p14:creationId xmlns:p14="http://schemas.microsoft.com/office/powerpoint/2010/main" val="1702631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6DB6834-0092-45E4-A631-2EEB41C4E9C8}"/>
              </a:ext>
            </a:extLst>
          </p:cNvPr>
          <p:cNvSpPr/>
          <p:nvPr/>
        </p:nvSpPr>
        <p:spPr>
          <a:xfrm>
            <a:off x="5650240" y="2429136"/>
            <a:ext cx="1798108" cy="318716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cxnSp>
        <p:nvCxnSpPr>
          <p:cNvPr id="81" name="Straight Connector 37">
            <a:extLst>
              <a:ext uri="{FF2B5EF4-FFF2-40B4-BE49-F238E27FC236}">
                <a16:creationId xmlns:a16="http://schemas.microsoft.com/office/drawing/2014/main" id="{6DE66A5B-A5F0-4433-B0E4-9FB53147D4C1}"/>
              </a:ext>
            </a:extLst>
          </p:cNvPr>
          <p:cNvCxnSpPr>
            <a:cxnSpLocks/>
          </p:cNvCxnSpPr>
          <p:nvPr/>
        </p:nvCxnSpPr>
        <p:spPr>
          <a:xfrm>
            <a:off x="3210912" y="5321839"/>
            <a:ext cx="8028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7" name="Objekt 6" hidden="1">
            <a:extLst>
              <a:ext uri="{FF2B5EF4-FFF2-40B4-BE49-F238E27FC236}">
                <a16:creationId xmlns:a16="http://schemas.microsoft.com/office/drawing/2014/main" id="{06CE6425-24E3-413D-BD92-8EA7D1B06DD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2897" name="think-cell Slide" r:id="rId4" imgW="395" imgH="394" progId="TCLayout.ActiveDocument.1">
                  <p:embed/>
                </p:oleObj>
              </mc:Choice>
              <mc:Fallback>
                <p:oleObj name="think-cell Slide" r:id="rId4" imgW="395" imgH="394" progId="TCLayout.ActiveDocument.1">
                  <p:embed/>
                  <p:pic>
                    <p:nvPicPr>
                      <p:cNvPr id="7" name="Objekt 6" hidden="1">
                        <a:extLst>
                          <a:ext uri="{FF2B5EF4-FFF2-40B4-BE49-F238E27FC236}">
                            <a16:creationId xmlns:a16="http://schemas.microsoft.com/office/drawing/2014/main" id="{06CE6425-24E3-413D-BD92-8EA7D1B06D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E7454FA-EB81-44B3-B618-103C64E21FF3}"/>
              </a:ext>
            </a:extLst>
          </p:cNvPr>
          <p:cNvSpPr>
            <a:spLocks noGrp="1"/>
          </p:cNvSpPr>
          <p:nvPr>
            <p:ph type="title"/>
          </p:nvPr>
        </p:nvSpPr>
        <p:spPr>
          <a:xfrm>
            <a:off x="566738" y="491395"/>
            <a:ext cx="11053762" cy="576933"/>
          </a:xfrm>
        </p:spPr>
        <p:txBody>
          <a:bodyPr vert="horz"/>
          <a:lstStyle/>
          <a:p>
            <a:r>
              <a:rPr lang="da-DK"/>
              <a:t>Programmet følger den overordnede plan for </a:t>
            </a:r>
            <a:r>
              <a:rPr lang="da-DK" err="1"/>
              <a:t>roadmaps</a:t>
            </a:r>
            <a:r>
              <a:rPr lang="da-DK"/>
              <a:t> i porteføljerne, som blev aftalt i Q2. </a:t>
            </a:r>
          </a:p>
        </p:txBody>
      </p:sp>
      <p:sp>
        <p:nvSpPr>
          <p:cNvPr id="5" name="Pladsholder til slidenummer 4">
            <a:extLst>
              <a:ext uri="{FF2B5EF4-FFF2-40B4-BE49-F238E27FC236}">
                <a16:creationId xmlns:a16="http://schemas.microsoft.com/office/drawing/2014/main" id="{E899F0F4-934F-461D-8606-519AB3AB76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sp>
        <p:nvSpPr>
          <p:cNvPr id="10" name="Rektangel 9">
            <a:extLst>
              <a:ext uri="{FF2B5EF4-FFF2-40B4-BE49-F238E27FC236}">
                <a16:creationId xmlns:a16="http://schemas.microsoft.com/office/drawing/2014/main" id="{99BE0D3B-EBF6-4C40-B3D5-1EB08CB451C9}"/>
              </a:ext>
            </a:extLst>
          </p:cNvPr>
          <p:cNvSpPr/>
          <p:nvPr/>
        </p:nvSpPr>
        <p:spPr>
          <a:xfrm>
            <a:off x="598776" y="2046177"/>
            <a:ext cx="1130122" cy="369431"/>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7094A"/>
                </a:solidFill>
                <a:effectLst/>
                <a:uLnTx/>
                <a:uFillTx/>
                <a:latin typeface="Arial"/>
                <a:ea typeface="+mn-ea"/>
                <a:cs typeface="+mn-cs"/>
              </a:rPr>
              <a:t>Leverance- strøm</a:t>
            </a:r>
          </a:p>
        </p:txBody>
      </p:sp>
      <p:sp>
        <p:nvSpPr>
          <p:cNvPr id="11" name="Rektangel 10">
            <a:extLst>
              <a:ext uri="{FF2B5EF4-FFF2-40B4-BE49-F238E27FC236}">
                <a16:creationId xmlns:a16="http://schemas.microsoft.com/office/drawing/2014/main" id="{A064DC6A-AB7A-4445-8692-AF80E1BDD727}"/>
              </a:ext>
            </a:extLst>
          </p:cNvPr>
          <p:cNvSpPr/>
          <p:nvPr/>
        </p:nvSpPr>
        <p:spPr>
          <a:xfrm>
            <a:off x="1816775" y="2046177"/>
            <a:ext cx="1130122" cy="369431"/>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7094A"/>
                </a:solidFill>
                <a:effectLst/>
                <a:uLnTx/>
                <a:uFillTx/>
                <a:latin typeface="Arial"/>
                <a:ea typeface="+mn-ea"/>
                <a:cs typeface="+mn-cs"/>
              </a:rPr>
              <a:t>Ressourcer</a:t>
            </a:r>
          </a:p>
        </p:txBody>
      </p:sp>
      <p:sp>
        <p:nvSpPr>
          <p:cNvPr id="18" name="Rektangel 17">
            <a:extLst>
              <a:ext uri="{FF2B5EF4-FFF2-40B4-BE49-F238E27FC236}">
                <a16:creationId xmlns:a16="http://schemas.microsoft.com/office/drawing/2014/main" id="{7D854935-AB07-4C82-8381-B237A259994B}"/>
              </a:ext>
            </a:extLst>
          </p:cNvPr>
          <p:cNvSpPr/>
          <p:nvPr/>
        </p:nvSpPr>
        <p:spPr>
          <a:xfrm>
            <a:off x="598776" y="3837830"/>
            <a:ext cx="1130122" cy="525126"/>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FFFFFF"/>
                </a:solidFill>
                <a:effectLst/>
                <a:uLnTx/>
                <a:uFillTx/>
                <a:latin typeface="Arial"/>
                <a:ea typeface="+mn-ea"/>
                <a:cs typeface="+mn-cs"/>
              </a:rPr>
              <a:t>Property Finance</a:t>
            </a:r>
          </a:p>
        </p:txBody>
      </p:sp>
      <p:sp>
        <p:nvSpPr>
          <p:cNvPr id="23" name="Rektangel 22">
            <a:extLst>
              <a:ext uri="{FF2B5EF4-FFF2-40B4-BE49-F238E27FC236}">
                <a16:creationId xmlns:a16="http://schemas.microsoft.com/office/drawing/2014/main" id="{FB2AC4E5-7860-42EE-9CB5-84DBD09FB110}"/>
              </a:ext>
            </a:extLst>
          </p:cNvPr>
          <p:cNvSpPr/>
          <p:nvPr/>
        </p:nvSpPr>
        <p:spPr>
          <a:xfrm>
            <a:off x="598776" y="2592299"/>
            <a:ext cx="1130122" cy="525126"/>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FFFFFF"/>
                </a:solidFill>
                <a:effectLst/>
                <a:uLnTx/>
                <a:uFillTx/>
                <a:latin typeface="Arial"/>
                <a:ea typeface="+mn-ea"/>
                <a:cs typeface="+mn-cs"/>
              </a:rPr>
              <a:t>Banking</a:t>
            </a:r>
          </a:p>
        </p:txBody>
      </p:sp>
      <p:sp>
        <p:nvSpPr>
          <p:cNvPr id="24" name="Rektangel 23">
            <a:extLst>
              <a:ext uri="{FF2B5EF4-FFF2-40B4-BE49-F238E27FC236}">
                <a16:creationId xmlns:a16="http://schemas.microsoft.com/office/drawing/2014/main" id="{EE4F90B1-E16F-4D00-A36E-ADC89E706001}"/>
              </a:ext>
            </a:extLst>
          </p:cNvPr>
          <p:cNvSpPr/>
          <p:nvPr/>
        </p:nvSpPr>
        <p:spPr>
          <a:xfrm>
            <a:off x="1817634" y="3827296"/>
            <a:ext cx="1130122" cy="525126"/>
          </a:xfrm>
          <a:prstGeom prst="rect">
            <a:avLst/>
          </a:prstGeom>
          <a:solidFill>
            <a:srgbClr val="49BCA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7094A"/>
                </a:solidFill>
                <a:effectLst/>
                <a:uLnTx/>
                <a:uFillTx/>
                <a:latin typeface="Arial"/>
                <a:ea typeface="+mn-ea"/>
                <a:cs typeface="+mn-cs"/>
              </a:rPr>
              <a:t>AMHE, PBN, JEHB, LWE, KRLJ</a:t>
            </a:r>
          </a:p>
        </p:txBody>
      </p:sp>
      <p:sp>
        <p:nvSpPr>
          <p:cNvPr id="26" name="Rektangel 25">
            <a:extLst>
              <a:ext uri="{FF2B5EF4-FFF2-40B4-BE49-F238E27FC236}">
                <a16:creationId xmlns:a16="http://schemas.microsoft.com/office/drawing/2014/main" id="{12602C38-EEA3-453E-975E-B38028D1F562}"/>
              </a:ext>
            </a:extLst>
          </p:cNvPr>
          <p:cNvSpPr/>
          <p:nvPr/>
        </p:nvSpPr>
        <p:spPr>
          <a:xfrm>
            <a:off x="1817634" y="2584110"/>
            <a:ext cx="1130122" cy="525126"/>
          </a:xfrm>
          <a:prstGeom prst="rect">
            <a:avLst/>
          </a:prstGeom>
          <a:solidFill>
            <a:srgbClr val="49BCA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7094A"/>
                </a:solidFill>
                <a:effectLst/>
                <a:uLnTx/>
                <a:uFillTx/>
                <a:latin typeface="Arial"/>
                <a:ea typeface="+mn-ea"/>
                <a:cs typeface="+mn-cs"/>
              </a:rPr>
              <a:t>PICO, BRIF, JHJE, MILA, AVIK, MREN, MEIN, JSND</a:t>
            </a:r>
            <a:endParaRPr kumimoji="0" lang="da-DK" sz="800" b="0" i="0" u="none" strike="noStrike" kern="1200" cap="none" spc="0" normalizeH="0" baseline="0" noProof="0">
              <a:ln>
                <a:noFill/>
              </a:ln>
              <a:solidFill>
                <a:srgbClr val="07094A"/>
              </a:solidFill>
              <a:effectLst/>
              <a:uLnTx/>
              <a:uFillTx/>
              <a:latin typeface="Arial"/>
              <a:ea typeface="+mn-ea"/>
              <a:cs typeface="Arial"/>
            </a:endParaRPr>
          </a:p>
        </p:txBody>
      </p:sp>
      <p:sp>
        <p:nvSpPr>
          <p:cNvPr id="3" name="Rektangel 2">
            <a:extLst>
              <a:ext uri="{FF2B5EF4-FFF2-40B4-BE49-F238E27FC236}">
                <a16:creationId xmlns:a16="http://schemas.microsoft.com/office/drawing/2014/main" id="{82630697-2090-408F-8D14-138375D2B7A5}"/>
              </a:ext>
            </a:extLst>
          </p:cNvPr>
          <p:cNvSpPr/>
          <p:nvPr/>
        </p:nvSpPr>
        <p:spPr>
          <a:xfrm>
            <a:off x="566013" y="2543337"/>
            <a:ext cx="4991014" cy="3190947"/>
          </a:xfrm>
          <a:prstGeom prst="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F1CBBF72-F7EB-44C3-8AEF-400F109B5FDD}"/>
              </a:ext>
            </a:extLst>
          </p:cNvPr>
          <p:cNvSpPr txBox="1"/>
          <p:nvPr/>
        </p:nvSpPr>
        <p:spPr>
          <a:xfrm>
            <a:off x="3514460" y="2551980"/>
            <a:ext cx="445087" cy="1231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Marts</a:t>
            </a:r>
          </a:p>
        </p:txBody>
      </p:sp>
      <p:sp>
        <p:nvSpPr>
          <p:cNvPr id="41" name="TextBox 40">
            <a:extLst>
              <a:ext uri="{FF2B5EF4-FFF2-40B4-BE49-F238E27FC236}">
                <a16:creationId xmlns:a16="http://schemas.microsoft.com/office/drawing/2014/main" id="{4264570D-1215-4681-BF41-F55F270C331F}"/>
              </a:ext>
            </a:extLst>
          </p:cNvPr>
          <p:cNvSpPr txBox="1"/>
          <p:nvPr/>
        </p:nvSpPr>
        <p:spPr>
          <a:xfrm>
            <a:off x="4937208" y="2574907"/>
            <a:ext cx="445087" cy="1231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Juni</a:t>
            </a:r>
          </a:p>
        </p:txBody>
      </p:sp>
      <p:sp>
        <p:nvSpPr>
          <p:cNvPr id="42" name="Isosceles Triangle 41">
            <a:extLst>
              <a:ext uri="{FF2B5EF4-FFF2-40B4-BE49-F238E27FC236}">
                <a16:creationId xmlns:a16="http://schemas.microsoft.com/office/drawing/2014/main" id="{16A64254-2A8D-4C1C-8505-ADB29AC9E359}"/>
              </a:ext>
            </a:extLst>
          </p:cNvPr>
          <p:cNvSpPr/>
          <p:nvPr/>
        </p:nvSpPr>
        <p:spPr>
          <a:xfrm>
            <a:off x="3688751" y="2782927"/>
            <a:ext cx="87464" cy="138486"/>
          </a:xfrm>
          <a:prstGeom prst="triangl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47" name="Isosceles Triangle 46">
            <a:extLst>
              <a:ext uri="{FF2B5EF4-FFF2-40B4-BE49-F238E27FC236}">
                <a16:creationId xmlns:a16="http://schemas.microsoft.com/office/drawing/2014/main" id="{95ED79B5-FEA4-45A3-8B7D-F0B170018EEB}"/>
              </a:ext>
            </a:extLst>
          </p:cNvPr>
          <p:cNvSpPr/>
          <p:nvPr/>
        </p:nvSpPr>
        <p:spPr>
          <a:xfrm>
            <a:off x="5112164" y="2784152"/>
            <a:ext cx="87464" cy="138486"/>
          </a:xfrm>
          <a:prstGeom prst="triangle">
            <a:avLst/>
          </a:prstGeom>
          <a:solidFill>
            <a:srgbClr val="009F4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48" name="Isosceles Triangle 47">
            <a:extLst>
              <a:ext uri="{FF2B5EF4-FFF2-40B4-BE49-F238E27FC236}">
                <a16:creationId xmlns:a16="http://schemas.microsoft.com/office/drawing/2014/main" id="{3DAC4787-F6A7-4988-AA44-AEF5B67645C3}"/>
              </a:ext>
            </a:extLst>
          </p:cNvPr>
          <p:cNvSpPr/>
          <p:nvPr/>
        </p:nvSpPr>
        <p:spPr>
          <a:xfrm>
            <a:off x="3688751" y="3382626"/>
            <a:ext cx="87464" cy="138486"/>
          </a:xfrm>
          <a:prstGeom prst="triangl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53" name="Isosceles Triangle 52">
            <a:extLst>
              <a:ext uri="{FF2B5EF4-FFF2-40B4-BE49-F238E27FC236}">
                <a16:creationId xmlns:a16="http://schemas.microsoft.com/office/drawing/2014/main" id="{F260758F-4619-492A-BB45-3DDB52B51F9D}"/>
              </a:ext>
            </a:extLst>
          </p:cNvPr>
          <p:cNvSpPr/>
          <p:nvPr/>
        </p:nvSpPr>
        <p:spPr>
          <a:xfrm>
            <a:off x="5112164" y="3383851"/>
            <a:ext cx="87464" cy="138486"/>
          </a:xfrm>
          <a:prstGeom prst="triangle">
            <a:avLst/>
          </a:prstGeom>
          <a:solidFill>
            <a:srgbClr val="009F4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54" name="Isosceles Triangle 53">
            <a:extLst>
              <a:ext uri="{FF2B5EF4-FFF2-40B4-BE49-F238E27FC236}">
                <a16:creationId xmlns:a16="http://schemas.microsoft.com/office/drawing/2014/main" id="{7E418686-0583-4E93-AE3D-D7695D2B5A98}"/>
              </a:ext>
            </a:extLst>
          </p:cNvPr>
          <p:cNvSpPr/>
          <p:nvPr/>
        </p:nvSpPr>
        <p:spPr>
          <a:xfrm>
            <a:off x="3688751" y="3965256"/>
            <a:ext cx="87464" cy="138486"/>
          </a:xfrm>
          <a:prstGeom prst="triangl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59" name="Isosceles Triangle 58">
            <a:extLst>
              <a:ext uri="{FF2B5EF4-FFF2-40B4-BE49-F238E27FC236}">
                <a16:creationId xmlns:a16="http://schemas.microsoft.com/office/drawing/2014/main" id="{1E1C3451-EF7D-4262-9E90-D34BFFFB82D7}"/>
              </a:ext>
            </a:extLst>
          </p:cNvPr>
          <p:cNvSpPr/>
          <p:nvPr/>
        </p:nvSpPr>
        <p:spPr>
          <a:xfrm>
            <a:off x="5112164" y="3966481"/>
            <a:ext cx="87464" cy="138486"/>
          </a:xfrm>
          <a:prstGeom prst="triangle">
            <a:avLst/>
          </a:prstGeom>
          <a:solidFill>
            <a:srgbClr val="009F4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752DC057-39DC-47D8-A901-0EA36BEF8164}"/>
              </a:ext>
            </a:extLst>
          </p:cNvPr>
          <p:cNvSpPr/>
          <p:nvPr/>
        </p:nvSpPr>
        <p:spPr>
          <a:xfrm>
            <a:off x="4906917" y="1629528"/>
            <a:ext cx="1250413" cy="590940"/>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7094A"/>
                </a:solidFill>
                <a:effectLst/>
                <a:uLnTx/>
                <a:uFillTx/>
                <a:latin typeface="Arial"/>
                <a:ea typeface="+mn-ea"/>
                <a:cs typeface="+mn-cs"/>
              </a:rPr>
              <a:t>Konsolideret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7094A"/>
                </a:solidFill>
                <a:effectLst/>
                <a:uLnTx/>
                <a:uFillTx/>
                <a:latin typeface="Arial"/>
                <a:ea typeface="+mn-ea"/>
                <a:cs typeface="+mn-cs"/>
              </a:rPr>
              <a:t>Data </a:t>
            </a:r>
            <a:r>
              <a:rPr kumimoji="0" lang="da-DK" sz="1200" b="0" i="0" u="none" strike="noStrike" kern="1200" cap="none" spc="0" normalizeH="0" baseline="0" noProof="0" err="1">
                <a:ln>
                  <a:noFill/>
                </a:ln>
                <a:solidFill>
                  <a:srgbClr val="07094A"/>
                </a:solidFill>
                <a:effectLst/>
                <a:uLnTx/>
                <a:uFillTx/>
                <a:latin typeface="Arial"/>
                <a:ea typeface="+mn-ea"/>
                <a:cs typeface="+mn-cs"/>
              </a:rPr>
              <a:t>Roadmap</a:t>
            </a:r>
            <a:endParaRPr kumimoji="0" lang="da-DK" sz="1200" b="0" i="0" u="none" strike="noStrike" kern="1200" cap="none" spc="0" normalizeH="0" baseline="0" noProof="0">
              <a:ln>
                <a:noFill/>
              </a:ln>
              <a:solidFill>
                <a:srgbClr val="07094A"/>
              </a:solidFill>
              <a:effectLst/>
              <a:uLnTx/>
              <a:uFillTx/>
              <a:latin typeface="Arial"/>
              <a:ea typeface="+mn-ea"/>
              <a:cs typeface="+mn-cs"/>
            </a:endParaRPr>
          </a:p>
        </p:txBody>
      </p:sp>
      <p:cxnSp>
        <p:nvCxnSpPr>
          <p:cNvPr id="62" name="Straight Connector 61">
            <a:extLst>
              <a:ext uri="{FF2B5EF4-FFF2-40B4-BE49-F238E27FC236}">
                <a16:creationId xmlns:a16="http://schemas.microsoft.com/office/drawing/2014/main" id="{3C6FD2E2-B270-470F-BCD8-04E0EC61A20C}"/>
              </a:ext>
            </a:extLst>
          </p:cNvPr>
          <p:cNvCxnSpPr>
            <a:cxnSpLocks/>
          </p:cNvCxnSpPr>
          <p:nvPr/>
        </p:nvCxnSpPr>
        <p:spPr>
          <a:xfrm>
            <a:off x="5166030" y="2234240"/>
            <a:ext cx="0" cy="317740"/>
          </a:xfrm>
          <a:prstGeom prst="line">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63" name="Rectangle 62">
            <a:extLst>
              <a:ext uri="{FF2B5EF4-FFF2-40B4-BE49-F238E27FC236}">
                <a16:creationId xmlns:a16="http://schemas.microsoft.com/office/drawing/2014/main" id="{350B4D24-8E6A-49FF-BC9C-56D9F1FA4413}"/>
              </a:ext>
            </a:extLst>
          </p:cNvPr>
          <p:cNvSpPr/>
          <p:nvPr/>
        </p:nvSpPr>
        <p:spPr>
          <a:xfrm>
            <a:off x="4047277" y="2406959"/>
            <a:ext cx="706030" cy="17254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err="1">
                <a:ln>
                  <a:noFill/>
                </a:ln>
                <a:solidFill>
                  <a:srgbClr val="FFFFFF"/>
                </a:solidFill>
                <a:effectLst/>
                <a:uLnTx/>
                <a:uFillTx/>
                <a:latin typeface="Arial"/>
                <a:ea typeface="+mn-ea"/>
                <a:cs typeface="+mn-cs"/>
              </a:rPr>
              <a:t>Roadmap</a:t>
            </a:r>
            <a:endParaRPr kumimoji="0" lang="da-DK" sz="800" b="0" i="0" u="none" strike="noStrike" kern="1200" cap="none" spc="0" normalizeH="0" baseline="0" noProof="0">
              <a:ln>
                <a:noFill/>
              </a:ln>
              <a:solidFill>
                <a:srgbClr val="FFFFFF"/>
              </a:solidFill>
              <a:effectLst/>
              <a:uLnTx/>
              <a:uFillTx/>
              <a:latin typeface="Arial"/>
              <a:ea typeface="+mn-ea"/>
              <a:cs typeface="+mn-cs"/>
            </a:endParaRPr>
          </a:p>
        </p:txBody>
      </p:sp>
      <p:sp>
        <p:nvSpPr>
          <p:cNvPr id="61" name="Rektangel 60">
            <a:extLst>
              <a:ext uri="{FF2B5EF4-FFF2-40B4-BE49-F238E27FC236}">
                <a16:creationId xmlns:a16="http://schemas.microsoft.com/office/drawing/2014/main" id="{D44378A9-3705-403B-90D4-734ED21DC986}"/>
              </a:ext>
            </a:extLst>
          </p:cNvPr>
          <p:cNvSpPr/>
          <p:nvPr/>
        </p:nvSpPr>
        <p:spPr>
          <a:xfrm>
            <a:off x="598776" y="4469222"/>
            <a:ext cx="1130122" cy="525126"/>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FFFFFF"/>
                </a:solidFill>
                <a:effectLst/>
                <a:uLnTx/>
                <a:uFillTx/>
                <a:latin typeface="Arial"/>
                <a:ea typeface="+mn-ea"/>
                <a:cs typeface="+mn-cs"/>
              </a:rPr>
              <a:t>Shared Foundation</a:t>
            </a:r>
          </a:p>
        </p:txBody>
      </p:sp>
      <p:sp>
        <p:nvSpPr>
          <p:cNvPr id="64" name="Rektangel 63">
            <a:extLst>
              <a:ext uri="{FF2B5EF4-FFF2-40B4-BE49-F238E27FC236}">
                <a16:creationId xmlns:a16="http://schemas.microsoft.com/office/drawing/2014/main" id="{521B9751-39FB-490D-801F-3728716C9BBC}"/>
              </a:ext>
            </a:extLst>
          </p:cNvPr>
          <p:cNvSpPr/>
          <p:nvPr/>
        </p:nvSpPr>
        <p:spPr>
          <a:xfrm>
            <a:off x="1817634" y="4462974"/>
            <a:ext cx="1130122" cy="525125"/>
          </a:xfrm>
          <a:prstGeom prst="rect">
            <a:avLst/>
          </a:prstGeom>
          <a:solidFill>
            <a:srgbClr val="FFD56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7094A"/>
                </a:solidFill>
                <a:effectLst/>
                <a:uLnTx/>
                <a:uFillTx/>
                <a:latin typeface="Arial"/>
                <a:ea typeface="+mn-ea"/>
                <a:cs typeface="+mn-cs"/>
              </a:rPr>
              <a:t>GFI / Finance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7094A"/>
                </a:solidFill>
                <a:effectLst/>
                <a:uLnTx/>
                <a:uFillTx/>
                <a:latin typeface="Arial"/>
                <a:ea typeface="+mn-ea"/>
                <a:cs typeface="+mn-cs"/>
              </a:rPr>
              <a:t>DIAB / KARK / AVIK, CLPA</a:t>
            </a:r>
          </a:p>
        </p:txBody>
      </p:sp>
      <p:sp>
        <p:nvSpPr>
          <p:cNvPr id="65" name="Rektangel 64">
            <a:extLst>
              <a:ext uri="{FF2B5EF4-FFF2-40B4-BE49-F238E27FC236}">
                <a16:creationId xmlns:a16="http://schemas.microsoft.com/office/drawing/2014/main" id="{17867D87-0E79-4E03-864C-DA84844DEC63}"/>
              </a:ext>
            </a:extLst>
          </p:cNvPr>
          <p:cNvSpPr/>
          <p:nvPr/>
        </p:nvSpPr>
        <p:spPr>
          <a:xfrm>
            <a:off x="1817634" y="5082085"/>
            <a:ext cx="1130122" cy="525125"/>
          </a:xfrm>
          <a:prstGeom prst="rect">
            <a:avLst/>
          </a:prstGeom>
          <a:solidFill>
            <a:srgbClr val="FFD56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7094A"/>
                </a:solidFill>
                <a:effectLst/>
                <a:uLnTx/>
                <a:uFillTx/>
                <a:latin typeface="Arial"/>
                <a:ea typeface="+mn-ea"/>
                <a:cs typeface="+mn-cs"/>
              </a:rPr>
              <a:t>Risk (ved at blive startet op)</a:t>
            </a:r>
          </a:p>
        </p:txBody>
      </p:sp>
      <p:cxnSp>
        <p:nvCxnSpPr>
          <p:cNvPr id="9" name="Straight Connector 8">
            <a:extLst>
              <a:ext uri="{FF2B5EF4-FFF2-40B4-BE49-F238E27FC236}">
                <a16:creationId xmlns:a16="http://schemas.microsoft.com/office/drawing/2014/main" id="{B22E88B6-4EBA-4BB3-B28A-0A4A89ED85BB}"/>
              </a:ext>
            </a:extLst>
          </p:cNvPr>
          <p:cNvCxnSpPr>
            <a:cxnSpLocks/>
          </p:cNvCxnSpPr>
          <p:nvPr/>
        </p:nvCxnSpPr>
        <p:spPr>
          <a:xfrm>
            <a:off x="3060316" y="2860359"/>
            <a:ext cx="817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CD5FB0E-4F83-42D2-80D7-B16FE9CFE6BE}"/>
              </a:ext>
            </a:extLst>
          </p:cNvPr>
          <p:cNvCxnSpPr>
            <a:cxnSpLocks/>
          </p:cNvCxnSpPr>
          <p:nvPr/>
        </p:nvCxnSpPr>
        <p:spPr>
          <a:xfrm>
            <a:off x="3060316" y="3462219"/>
            <a:ext cx="817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8997D2-7609-404C-9CBE-7004DB5BA402}"/>
              </a:ext>
            </a:extLst>
          </p:cNvPr>
          <p:cNvCxnSpPr>
            <a:cxnSpLocks/>
          </p:cNvCxnSpPr>
          <p:nvPr/>
        </p:nvCxnSpPr>
        <p:spPr>
          <a:xfrm>
            <a:off x="3060316" y="4061065"/>
            <a:ext cx="817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37">
            <a:extLst>
              <a:ext uri="{FF2B5EF4-FFF2-40B4-BE49-F238E27FC236}">
                <a16:creationId xmlns:a16="http://schemas.microsoft.com/office/drawing/2014/main" id="{33A16638-51D5-4DE0-9523-256DDA55165A}"/>
              </a:ext>
            </a:extLst>
          </p:cNvPr>
          <p:cNvCxnSpPr>
            <a:cxnSpLocks/>
          </p:cNvCxnSpPr>
          <p:nvPr/>
        </p:nvCxnSpPr>
        <p:spPr>
          <a:xfrm>
            <a:off x="3060316" y="4726384"/>
            <a:ext cx="817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Isosceles Triangle 53">
            <a:extLst>
              <a:ext uri="{FF2B5EF4-FFF2-40B4-BE49-F238E27FC236}">
                <a16:creationId xmlns:a16="http://schemas.microsoft.com/office/drawing/2014/main" id="{445C74C2-BD52-482B-AACD-17344C6777E3}"/>
              </a:ext>
            </a:extLst>
          </p:cNvPr>
          <p:cNvSpPr/>
          <p:nvPr/>
        </p:nvSpPr>
        <p:spPr>
          <a:xfrm>
            <a:off x="3688751" y="4639541"/>
            <a:ext cx="87464" cy="138486"/>
          </a:xfrm>
          <a:prstGeom prst="triangl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72" name="Isosceles Triangle 58">
            <a:extLst>
              <a:ext uri="{FF2B5EF4-FFF2-40B4-BE49-F238E27FC236}">
                <a16:creationId xmlns:a16="http://schemas.microsoft.com/office/drawing/2014/main" id="{9E7F3F90-2C72-42D9-8037-9C67B1244BB8}"/>
              </a:ext>
            </a:extLst>
          </p:cNvPr>
          <p:cNvSpPr/>
          <p:nvPr/>
        </p:nvSpPr>
        <p:spPr>
          <a:xfrm>
            <a:off x="5112164" y="4640766"/>
            <a:ext cx="87464" cy="138486"/>
          </a:xfrm>
          <a:prstGeom prst="triangle">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74" name="Rektangel 73">
            <a:extLst>
              <a:ext uri="{FF2B5EF4-FFF2-40B4-BE49-F238E27FC236}">
                <a16:creationId xmlns:a16="http://schemas.microsoft.com/office/drawing/2014/main" id="{B892A26C-E318-4FCE-8A67-1D78EC584E32}"/>
              </a:ext>
            </a:extLst>
          </p:cNvPr>
          <p:cNvSpPr/>
          <p:nvPr/>
        </p:nvSpPr>
        <p:spPr>
          <a:xfrm>
            <a:off x="4906917" y="2576415"/>
            <a:ext cx="494539" cy="3039885"/>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75" name="Rektangel 74">
            <a:extLst>
              <a:ext uri="{FF2B5EF4-FFF2-40B4-BE49-F238E27FC236}">
                <a16:creationId xmlns:a16="http://schemas.microsoft.com/office/drawing/2014/main" id="{CC6E50A1-034E-4431-A248-AC47DA82A2C2}"/>
              </a:ext>
            </a:extLst>
          </p:cNvPr>
          <p:cNvSpPr/>
          <p:nvPr/>
        </p:nvSpPr>
        <p:spPr>
          <a:xfrm>
            <a:off x="598776" y="3208057"/>
            <a:ext cx="1130122" cy="525126"/>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err="1">
                <a:ln>
                  <a:noFill/>
                </a:ln>
                <a:solidFill>
                  <a:srgbClr val="FFFFFF"/>
                </a:solidFill>
                <a:effectLst/>
                <a:uLnTx/>
                <a:uFillTx/>
                <a:latin typeface="Arial"/>
                <a:ea typeface="+mn-ea"/>
                <a:cs typeface="+mn-cs"/>
              </a:rPr>
              <a:t>Wealth</a:t>
            </a:r>
            <a:endParaRPr kumimoji="0" lang="da-DK" sz="1200" b="0" i="0" u="none" strike="noStrike" kern="1200" cap="none" spc="0" normalizeH="0" baseline="0" noProof="0">
              <a:ln>
                <a:noFill/>
              </a:ln>
              <a:solidFill>
                <a:srgbClr val="FFFFFF"/>
              </a:solidFill>
              <a:effectLst/>
              <a:uLnTx/>
              <a:uFillTx/>
              <a:latin typeface="Arial"/>
              <a:ea typeface="+mn-ea"/>
              <a:cs typeface="+mn-cs"/>
            </a:endParaRPr>
          </a:p>
        </p:txBody>
      </p:sp>
      <p:sp>
        <p:nvSpPr>
          <p:cNvPr id="76" name="Rektangel 75">
            <a:extLst>
              <a:ext uri="{FF2B5EF4-FFF2-40B4-BE49-F238E27FC236}">
                <a16:creationId xmlns:a16="http://schemas.microsoft.com/office/drawing/2014/main" id="{FF893C20-FD2F-4C8E-8F55-316DC9C56069}"/>
              </a:ext>
            </a:extLst>
          </p:cNvPr>
          <p:cNvSpPr/>
          <p:nvPr/>
        </p:nvSpPr>
        <p:spPr>
          <a:xfrm>
            <a:off x="1817634" y="3205703"/>
            <a:ext cx="1130122" cy="525126"/>
          </a:xfrm>
          <a:prstGeom prst="rect">
            <a:avLst/>
          </a:prstGeom>
          <a:solidFill>
            <a:srgbClr val="49BCA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7094A"/>
                </a:solidFill>
                <a:effectLst/>
                <a:uLnTx/>
                <a:uFillTx/>
                <a:latin typeface="Arial"/>
                <a:ea typeface="+mn-ea"/>
                <a:cs typeface="+mn-cs"/>
              </a:rPr>
              <a:t>MIGU, PSJ, TOBE, LAAS, CAAS, MLY, LWE, METB</a:t>
            </a:r>
          </a:p>
        </p:txBody>
      </p:sp>
      <p:sp>
        <p:nvSpPr>
          <p:cNvPr id="77" name="Rektangel 60">
            <a:extLst>
              <a:ext uri="{FF2B5EF4-FFF2-40B4-BE49-F238E27FC236}">
                <a16:creationId xmlns:a16="http://schemas.microsoft.com/office/drawing/2014/main" id="{3B4D27C4-FE69-477F-98A4-78CD06BA4CFF}"/>
              </a:ext>
            </a:extLst>
          </p:cNvPr>
          <p:cNvSpPr/>
          <p:nvPr/>
        </p:nvSpPr>
        <p:spPr>
          <a:xfrm>
            <a:off x="598776" y="5078391"/>
            <a:ext cx="1130122" cy="525126"/>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FFFFFF"/>
                </a:solidFill>
                <a:effectLst/>
                <a:uLnTx/>
                <a:uFillTx/>
                <a:latin typeface="Arial"/>
                <a:ea typeface="+mn-ea"/>
                <a:cs typeface="+mn-cs"/>
              </a:rPr>
              <a:t>Shared Foundation</a:t>
            </a:r>
          </a:p>
        </p:txBody>
      </p:sp>
      <p:sp>
        <p:nvSpPr>
          <p:cNvPr id="78" name="Isosceles Triangle 77">
            <a:extLst>
              <a:ext uri="{FF2B5EF4-FFF2-40B4-BE49-F238E27FC236}">
                <a16:creationId xmlns:a16="http://schemas.microsoft.com/office/drawing/2014/main" id="{76728F24-EB74-4B04-AF9A-8221A32CB435}"/>
              </a:ext>
            </a:extLst>
          </p:cNvPr>
          <p:cNvSpPr/>
          <p:nvPr/>
        </p:nvSpPr>
        <p:spPr>
          <a:xfrm>
            <a:off x="1765572" y="5955271"/>
            <a:ext cx="87464" cy="138486"/>
          </a:xfrm>
          <a:prstGeom prst="triangle">
            <a:avLst/>
          </a:prstGeom>
          <a:solidFill>
            <a:srgbClr val="009F4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0FA16A6E-6217-44C9-A5ED-CAEE1A7CC809}"/>
              </a:ext>
            </a:extLst>
          </p:cNvPr>
          <p:cNvSpPr txBox="1"/>
          <p:nvPr/>
        </p:nvSpPr>
        <p:spPr>
          <a:xfrm>
            <a:off x="1993196" y="5891129"/>
            <a:ext cx="329808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err="1">
                <a:ln>
                  <a:noFill/>
                </a:ln>
                <a:solidFill>
                  <a:srgbClr val="000000"/>
                </a:solidFill>
                <a:effectLst/>
                <a:uLnTx/>
                <a:uFillTx/>
                <a:latin typeface="Arial"/>
                <a:ea typeface="+mn-ea"/>
                <a:cs typeface="+mn-cs"/>
              </a:rPr>
              <a:t>Roadmap</a:t>
            </a:r>
            <a:r>
              <a:rPr kumimoji="0" lang="da-DK" sz="1200" b="0" i="0" u="none" strike="noStrike" kern="1200" cap="none" spc="0" normalizeH="0" baseline="0" noProof="0">
                <a:ln>
                  <a:noFill/>
                </a:ln>
                <a:solidFill>
                  <a:srgbClr val="000000"/>
                </a:solidFill>
                <a:effectLst/>
                <a:uLnTx/>
                <a:uFillTx/>
                <a:latin typeface="Arial"/>
                <a:ea typeface="+mn-ea"/>
                <a:cs typeface="+mn-cs"/>
              </a:rPr>
              <a:t> vedlagt i bilag inklusive </a:t>
            </a:r>
            <a:r>
              <a:rPr kumimoji="0" lang="da-DK" sz="1200" b="0" i="0" u="none" strike="noStrike" kern="1200" cap="none" spc="0" normalizeH="0" baseline="0" noProof="0" err="1">
                <a:ln>
                  <a:noFill/>
                </a:ln>
                <a:solidFill>
                  <a:srgbClr val="000000"/>
                </a:solidFill>
                <a:effectLst/>
                <a:uLnTx/>
                <a:uFillTx/>
                <a:latin typeface="Arial"/>
                <a:ea typeface="+mn-ea"/>
                <a:cs typeface="+mn-cs"/>
              </a:rPr>
              <a:t>mapning</a:t>
            </a:r>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79" name="Isosceles Triangle 58">
            <a:extLst>
              <a:ext uri="{FF2B5EF4-FFF2-40B4-BE49-F238E27FC236}">
                <a16:creationId xmlns:a16="http://schemas.microsoft.com/office/drawing/2014/main" id="{42E851F2-B1FB-47AF-9C26-57A4978E34FC}"/>
              </a:ext>
            </a:extLst>
          </p:cNvPr>
          <p:cNvSpPr/>
          <p:nvPr/>
        </p:nvSpPr>
        <p:spPr>
          <a:xfrm>
            <a:off x="1765572" y="6204065"/>
            <a:ext cx="87464" cy="138486"/>
          </a:xfrm>
          <a:prstGeom prst="triangle">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80" name="TextBox 79">
            <a:extLst>
              <a:ext uri="{FF2B5EF4-FFF2-40B4-BE49-F238E27FC236}">
                <a16:creationId xmlns:a16="http://schemas.microsoft.com/office/drawing/2014/main" id="{E68C37B5-EA74-4C08-808A-6D7B38D67637}"/>
              </a:ext>
            </a:extLst>
          </p:cNvPr>
          <p:cNvSpPr txBox="1"/>
          <p:nvPr/>
        </p:nvSpPr>
        <p:spPr>
          <a:xfrm>
            <a:off x="1985849" y="6163108"/>
            <a:ext cx="282717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err="1">
                <a:ln>
                  <a:noFill/>
                </a:ln>
                <a:solidFill>
                  <a:srgbClr val="000000"/>
                </a:solidFill>
                <a:effectLst/>
                <a:uLnTx/>
                <a:uFillTx/>
                <a:latin typeface="Arial"/>
                <a:ea typeface="+mn-ea"/>
                <a:cs typeface="+mn-cs"/>
              </a:rPr>
              <a:t>Roadmap</a:t>
            </a:r>
            <a:r>
              <a:rPr kumimoji="0" lang="da-DK" sz="1200" b="0" i="0" u="none" strike="noStrike" kern="1200" cap="none" spc="0" normalizeH="0" baseline="0" noProof="0">
                <a:ln>
                  <a:noFill/>
                </a:ln>
                <a:solidFill>
                  <a:srgbClr val="000000"/>
                </a:solidFill>
                <a:effectLst/>
                <a:uLnTx/>
                <a:uFillTx/>
                <a:latin typeface="Arial"/>
                <a:ea typeface="+mn-ea"/>
                <a:cs typeface="+mn-cs"/>
              </a:rPr>
              <a:t> starter i August</a:t>
            </a:r>
          </a:p>
        </p:txBody>
      </p:sp>
      <p:sp>
        <p:nvSpPr>
          <p:cNvPr id="19" name="TextBox 18">
            <a:extLst>
              <a:ext uri="{FF2B5EF4-FFF2-40B4-BE49-F238E27FC236}">
                <a16:creationId xmlns:a16="http://schemas.microsoft.com/office/drawing/2014/main" id="{A1B83D77-FFCE-4E86-80F5-F93CC8DDE639}"/>
              </a:ext>
            </a:extLst>
          </p:cNvPr>
          <p:cNvSpPr txBox="1"/>
          <p:nvPr/>
        </p:nvSpPr>
        <p:spPr>
          <a:xfrm>
            <a:off x="5809139" y="2685703"/>
            <a:ext cx="1553284" cy="2302396"/>
          </a:xfrm>
          <a:prstGeom prst="rect">
            <a:avLst/>
          </a:prstGeom>
          <a:solidFill>
            <a:schemeClr val="bg1">
              <a:lumMod val="95000"/>
              <a:alpha val="83000"/>
            </a:schemeClr>
          </a:solidFill>
        </p:spPr>
        <p:txBody>
          <a:bodyPr wrap="square" lIns="72000" tIns="0" rIns="7200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07094A"/>
                </a:solidFill>
                <a:effectLst/>
                <a:uLnTx/>
                <a:uFillTx/>
                <a:latin typeface="Arial"/>
                <a:ea typeface="+mn-ea"/>
                <a:cs typeface="+mn-cs"/>
              </a:rPr>
              <a:t>Endelige </a:t>
            </a:r>
            <a:r>
              <a:rPr kumimoji="0" lang="da-DK" sz="1100" b="1" i="0" u="none" strike="noStrike" kern="1200" cap="none" spc="0" normalizeH="0" baseline="0" noProof="0" err="1">
                <a:ln>
                  <a:noFill/>
                </a:ln>
                <a:solidFill>
                  <a:srgbClr val="07094A"/>
                </a:solidFill>
                <a:effectLst/>
                <a:uLnTx/>
                <a:uFillTx/>
                <a:latin typeface="Arial"/>
                <a:ea typeface="+mn-ea"/>
                <a:cs typeface="+mn-cs"/>
              </a:rPr>
              <a:t>Roadmaps</a:t>
            </a:r>
            <a:r>
              <a:rPr kumimoji="0" lang="da-DK" sz="1100" b="1" i="0" u="none" strike="noStrike" kern="1200" cap="none" spc="0" normalizeH="0" baseline="0" noProof="0">
                <a:ln>
                  <a:noFill/>
                </a:ln>
                <a:solidFill>
                  <a:srgbClr val="07094A"/>
                </a:solidFill>
                <a:effectLst/>
                <a:uLnTx/>
                <a:uFillTx/>
                <a:latin typeface="Arial"/>
                <a:ea typeface="+mn-ea"/>
                <a:cs typeface="+mn-cs"/>
              </a:rPr>
              <a:t> </a:t>
            </a:r>
            <a:r>
              <a:rPr kumimoji="0" lang="da-DK" sz="1100" b="0" i="0" u="none" strike="noStrike" kern="1200" cap="none" spc="0" normalizeH="0" baseline="0" noProof="0">
                <a:ln>
                  <a:noFill/>
                </a:ln>
                <a:solidFill>
                  <a:srgbClr val="07094A"/>
                </a:solidFill>
                <a:effectLst/>
                <a:uLnTx/>
                <a:uFillTx/>
                <a:latin typeface="Arial"/>
                <a:ea typeface="+mn-ea"/>
                <a:cs typeface="+mn-cs"/>
              </a:rPr>
              <a:t>aftales i tværgående </a:t>
            </a:r>
            <a:r>
              <a:rPr kumimoji="0" lang="da-DK" sz="1100" b="0" i="0" u="none" strike="noStrike" kern="1200" cap="none" spc="0" normalizeH="0" baseline="0" noProof="0" err="1">
                <a:ln>
                  <a:noFill/>
                </a:ln>
                <a:solidFill>
                  <a:srgbClr val="07094A"/>
                </a:solidFill>
                <a:effectLst/>
                <a:uLnTx/>
                <a:uFillTx/>
                <a:latin typeface="Arial"/>
                <a:ea typeface="+mn-ea"/>
                <a:cs typeface="+mn-cs"/>
              </a:rPr>
              <a:t>OpCo</a:t>
            </a:r>
            <a:r>
              <a:rPr kumimoji="0" lang="da-DK" sz="1100" b="0" i="0" u="none" strike="noStrike" kern="1200" cap="none" spc="0" normalizeH="0" baseline="0" noProof="0">
                <a:ln>
                  <a:noFill/>
                </a:ln>
                <a:solidFill>
                  <a:srgbClr val="07094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07094A"/>
                </a:solidFill>
                <a:effectLst/>
                <a:uLnTx/>
                <a:uFillTx/>
                <a:latin typeface="Arial"/>
                <a:ea typeface="+mn-ea"/>
                <a:cs typeface="+mn-cs"/>
              </a:rPr>
              <a:t>Kunde domænet er først i denne proces og ventes klar til August.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err="1">
                <a:ln>
                  <a:noFill/>
                </a:ln>
                <a:solidFill>
                  <a:srgbClr val="07094A"/>
                </a:solidFill>
                <a:effectLst/>
                <a:uLnTx/>
                <a:uFillTx/>
                <a:latin typeface="Arial"/>
                <a:ea typeface="+mn-ea"/>
                <a:cs typeface="+mn-cs"/>
              </a:rPr>
              <a:t>Outcome</a:t>
            </a:r>
            <a:r>
              <a:rPr kumimoji="0" lang="da-DK" sz="1100" b="0" i="0" u="none" strike="noStrike" kern="1200" cap="none" spc="0" normalizeH="0" baseline="0" noProof="0">
                <a:ln>
                  <a:noFill/>
                </a:ln>
                <a:solidFill>
                  <a:srgbClr val="07094A"/>
                </a:solidFill>
                <a:effectLst/>
                <a:uLnTx/>
                <a:uFillTx/>
                <a:latin typeface="Arial"/>
                <a:ea typeface="+mn-ea"/>
                <a:cs typeface="+mn-cs"/>
              </a:rPr>
              <a:t> er en tidsplan for de aftalte dataleverancer</a:t>
            </a:r>
          </a:p>
        </p:txBody>
      </p:sp>
      <p:sp>
        <p:nvSpPr>
          <p:cNvPr id="45" name="Rektangel 2">
            <a:extLst>
              <a:ext uri="{FF2B5EF4-FFF2-40B4-BE49-F238E27FC236}">
                <a16:creationId xmlns:a16="http://schemas.microsoft.com/office/drawing/2014/main" id="{3B4D2C6E-F75B-4F62-B1DA-D7F4CCC222AA}"/>
              </a:ext>
            </a:extLst>
          </p:cNvPr>
          <p:cNvSpPr/>
          <p:nvPr/>
        </p:nvSpPr>
        <p:spPr>
          <a:xfrm>
            <a:off x="5644757" y="2517625"/>
            <a:ext cx="1871431" cy="3187164"/>
          </a:xfrm>
          <a:prstGeom prst="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56" name="TextBox 55">
            <a:extLst>
              <a:ext uri="{FF2B5EF4-FFF2-40B4-BE49-F238E27FC236}">
                <a16:creationId xmlns:a16="http://schemas.microsoft.com/office/drawing/2014/main" id="{0772CF78-519A-477F-8E18-A89AAF2FFCFB}"/>
              </a:ext>
            </a:extLst>
          </p:cNvPr>
          <p:cNvSpPr txBox="1"/>
          <p:nvPr/>
        </p:nvSpPr>
        <p:spPr>
          <a:xfrm>
            <a:off x="7360617" y="2551980"/>
            <a:ext cx="445087" cy="1231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August</a:t>
            </a:r>
          </a:p>
        </p:txBody>
      </p:sp>
      <p:sp>
        <p:nvSpPr>
          <p:cNvPr id="57" name="Rektangel 2">
            <a:extLst>
              <a:ext uri="{FF2B5EF4-FFF2-40B4-BE49-F238E27FC236}">
                <a16:creationId xmlns:a16="http://schemas.microsoft.com/office/drawing/2014/main" id="{DCE79685-B588-4A5D-9F47-D75733279E4F}"/>
              </a:ext>
            </a:extLst>
          </p:cNvPr>
          <p:cNvSpPr/>
          <p:nvPr/>
        </p:nvSpPr>
        <p:spPr>
          <a:xfrm>
            <a:off x="7603918" y="2543966"/>
            <a:ext cx="3634818" cy="3187164"/>
          </a:xfrm>
          <a:prstGeom prst="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4D056EF8-1ACC-4332-84D5-D3D28CA495C5}"/>
              </a:ext>
            </a:extLst>
          </p:cNvPr>
          <p:cNvSpPr/>
          <p:nvPr/>
        </p:nvSpPr>
        <p:spPr>
          <a:xfrm>
            <a:off x="5857472" y="2457067"/>
            <a:ext cx="1388401" cy="17253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FFFFFF"/>
                </a:solidFill>
                <a:effectLst/>
                <a:uLnTx/>
                <a:uFillTx/>
                <a:latin typeface="Arial"/>
                <a:ea typeface="+mn-ea"/>
                <a:cs typeface="+mn-cs"/>
              </a:rPr>
              <a:t>Tværgående </a:t>
            </a:r>
            <a:r>
              <a:rPr kumimoji="0" lang="da-DK" sz="800" b="0" i="0" u="none" strike="noStrike" kern="1200" cap="none" spc="0" normalizeH="0" baseline="0" noProof="0" err="1">
                <a:ln>
                  <a:noFill/>
                </a:ln>
                <a:solidFill>
                  <a:srgbClr val="FFFFFF"/>
                </a:solidFill>
                <a:effectLst/>
                <a:uLnTx/>
                <a:uFillTx/>
                <a:latin typeface="Arial"/>
                <a:ea typeface="+mn-ea"/>
                <a:cs typeface="+mn-cs"/>
              </a:rPr>
              <a:t>OpCo</a:t>
            </a:r>
            <a:endParaRPr kumimoji="0" lang="da-DK" sz="800" b="0" i="0" u="none" strike="noStrike" kern="1200" cap="none" spc="0" normalizeH="0" baseline="0" noProof="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621772B8-F552-441B-8F1C-55C71840D33E}"/>
              </a:ext>
            </a:extLst>
          </p:cNvPr>
          <p:cNvSpPr/>
          <p:nvPr/>
        </p:nvSpPr>
        <p:spPr>
          <a:xfrm>
            <a:off x="8659960" y="2428158"/>
            <a:ext cx="1728000" cy="17253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FFFFFF"/>
                </a:solidFill>
                <a:effectLst/>
                <a:uLnTx/>
                <a:uFillTx/>
                <a:latin typeface="Arial"/>
                <a:ea typeface="+mn-ea"/>
                <a:cs typeface="+mn-cs"/>
              </a:rPr>
              <a:t>Projekter indmeldes via SPF</a:t>
            </a:r>
          </a:p>
        </p:txBody>
      </p:sp>
      <p:sp>
        <p:nvSpPr>
          <p:cNvPr id="68" name="Rectangle 67">
            <a:extLst>
              <a:ext uri="{FF2B5EF4-FFF2-40B4-BE49-F238E27FC236}">
                <a16:creationId xmlns:a16="http://schemas.microsoft.com/office/drawing/2014/main" id="{D5655CC1-01FA-496C-B5E0-70644E4CE451}"/>
              </a:ext>
            </a:extLst>
          </p:cNvPr>
          <p:cNvSpPr/>
          <p:nvPr/>
        </p:nvSpPr>
        <p:spPr>
          <a:xfrm>
            <a:off x="7186975" y="1604428"/>
            <a:ext cx="1634488" cy="619694"/>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7094A"/>
                </a:solidFill>
                <a:effectLst/>
                <a:uLnTx/>
                <a:uFillTx/>
                <a:latin typeface="Arial"/>
                <a:ea typeface="+mn-ea"/>
                <a:cs typeface="+mn-cs"/>
              </a:rPr>
              <a:t>Projekter begynder at lægge data ind på Data Platform</a:t>
            </a:r>
          </a:p>
        </p:txBody>
      </p:sp>
      <p:cxnSp>
        <p:nvCxnSpPr>
          <p:cNvPr id="69" name="Straight Connector 68">
            <a:extLst>
              <a:ext uri="{FF2B5EF4-FFF2-40B4-BE49-F238E27FC236}">
                <a16:creationId xmlns:a16="http://schemas.microsoft.com/office/drawing/2014/main" id="{732DC136-C8D4-4A58-9DED-8065B67346E6}"/>
              </a:ext>
            </a:extLst>
          </p:cNvPr>
          <p:cNvCxnSpPr>
            <a:cxnSpLocks/>
          </p:cNvCxnSpPr>
          <p:nvPr/>
        </p:nvCxnSpPr>
        <p:spPr>
          <a:xfrm>
            <a:off x="7998877" y="2234240"/>
            <a:ext cx="0" cy="317740"/>
          </a:xfrm>
          <a:prstGeom prst="line">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4" name="Rectangle 13">
            <a:extLst>
              <a:ext uri="{FF2B5EF4-FFF2-40B4-BE49-F238E27FC236}">
                <a16:creationId xmlns:a16="http://schemas.microsoft.com/office/drawing/2014/main" id="{B0C88360-EA6D-42CA-8C6B-7966E4E795F2}"/>
              </a:ext>
            </a:extLst>
          </p:cNvPr>
          <p:cNvSpPr/>
          <p:nvPr/>
        </p:nvSpPr>
        <p:spPr>
          <a:xfrm>
            <a:off x="7796366" y="2760834"/>
            <a:ext cx="3203851" cy="21886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rial"/>
                <a:ea typeface="+mn-ea"/>
                <a:cs typeface="+mn-cs"/>
              </a:rPr>
              <a:t>Kunder/Produkter</a:t>
            </a:r>
          </a:p>
        </p:txBody>
      </p:sp>
      <p:sp>
        <p:nvSpPr>
          <p:cNvPr id="70" name="Rectangle 69">
            <a:extLst>
              <a:ext uri="{FF2B5EF4-FFF2-40B4-BE49-F238E27FC236}">
                <a16:creationId xmlns:a16="http://schemas.microsoft.com/office/drawing/2014/main" id="{7B6C91D6-1CA2-404B-B80C-4AA320CD30FF}"/>
              </a:ext>
            </a:extLst>
          </p:cNvPr>
          <p:cNvSpPr/>
          <p:nvPr/>
        </p:nvSpPr>
        <p:spPr>
          <a:xfrm>
            <a:off x="7788994" y="3381346"/>
            <a:ext cx="3203851" cy="21145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rial"/>
                <a:ea typeface="+mn-ea"/>
                <a:cs typeface="+mn-cs"/>
              </a:rPr>
              <a:t>Kapitalforvaltning/Pension</a:t>
            </a:r>
          </a:p>
        </p:txBody>
      </p:sp>
      <p:sp>
        <p:nvSpPr>
          <p:cNvPr id="58" name="Rectangle 57">
            <a:extLst>
              <a:ext uri="{FF2B5EF4-FFF2-40B4-BE49-F238E27FC236}">
                <a16:creationId xmlns:a16="http://schemas.microsoft.com/office/drawing/2014/main" id="{4D656D6F-42C7-47F0-B6D8-CCD8107F5F57}"/>
              </a:ext>
            </a:extLst>
          </p:cNvPr>
          <p:cNvSpPr/>
          <p:nvPr/>
        </p:nvSpPr>
        <p:spPr>
          <a:xfrm>
            <a:off x="7788994" y="3976427"/>
            <a:ext cx="3203851" cy="21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rial"/>
                <a:ea typeface="+mn-ea"/>
                <a:cs typeface="+mn-cs"/>
              </a:rPr>
              <a:t>XXX</a:t>
            </a:r>
          </a:p>
        </p:txBody>
      </p:sp>
      <p:sp>
        <p:nvSpPr>
          <p:cNvPr id="71" name="Rectangle 70">
            <a:extLst>
              <a:ext uri="{FF2B5EF4-FFF2-40B4-BE49-F238E27FC236}">
                <a16:creationId xmlns:a16="http://schemas.microsoft.com/office/drawing/2014/main" id="{C2B73F98-30E9-4829-B4D4-20B5B3CA70FB}"/>
              </a:ext>
            </a:extLst>
          </p:cNvPr>
          <p:cNvSpPr/>
          <p:nvPr/>
        </p:nvSpPr>
        <p:spPr>
          <a:xfrm>
            <a:off x="7788994" y="4610331"/>
            <a:ext cx="3203851" cy="21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rial"/>
                <a:ea typeface="+mn-ea"/>
                <a:cs typeface="+mn-cs"/>
              </a:rPr>
              <a:t>XXX</a:t>
            </a:r>
          </a:p>
        </p:txBody>
      </p:sp>
      <p:sp>
        <p:nvSpPr>
          <p:cNvPr id="82" name="Isosceles Triangle 58">
            <a:extLst>
              <a:ext uri="{FF2B5EF4-FFF2-40B4-BE49-F238E27FC236}">
                <a16:creationId xmlns:a16="http://schemas.microsoft.com/office/drawing/2014/main" id="{780A1725-6645-4744-8878-2FAD5687CD41}"/>
              </a:ext>
            </a:extLst>
          </p:cNvPr>
          <p:cNvSpPr/>
          <p:nvPr/>
        </p:nvSpPr>
        <p:spPr>
          <a:xfrm>
            <a:off x="5112978" y="5237906"/>
            <a:ext cx="87464" cy="138486"/>
          </a:xfrm>
          <a:prstGeom prst="triangle">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83" name="Isosceles Triangle 53">
            <a:extLst>
              <a:ext uri="{FF2B5EF4-FFF2-40B4-BE49-F238E27FC236}">
                <a16:creationId xmlns:a16="http://schemas.microsoft.com/office/drawing/2014/main" id="{FDA35E01-CECE-4972-A798-5468E8F9C21A}"/>
              </a:ext>
            </a:extLst>
          </p:cNvPr>
          <p:cNvSpPr/>
          <p:nvPr/>
        </p:nvSpPr>
        <p:spPr>
          <a:xfrm>
            <a:off x="3688059" y="5244583"/>
            <a:ext cx="87464" cy="138486"/>
          </a:xfrm>
          <a:prstGeom prst="triangl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56691CC7-3F9C-4E80-9570-E8CF972E957E}"/>
              </a:ext>
            </a:extLst>
          </p:cNvPr>
          <p:cNvSpPr/>
          <p:nvPr/>
        </p:nvSpPr>
        <p:spPr>
          <a:xfrm>
            <a:off x="7788994" y="5197717"/>
            <a:ext cx="3203851" cy="21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rial"/>
                <a:ea typeface="+mn-ea"/>
                <a:cs typeface="+mn-cs"/>
              </a:rPr>
              <a:t>XXX</a:t>
            </a:r>
          </a:p>
        </p:txBody>
      </p:sp>
      <p:sp>
        <p:nvSpPr>
          <p:cNvPr id="8" name="TextBox 7">
            <a:extLst>
              <a:ext uri="{FF2B5EF4-FFF2-40B4-BE49-F238E27FC236}">
                <a16:creationId xmlns:a16="http://schemas.microsoft.com/office/drawing/2014/main" id="{A3DCD814-E18B-4C54-B732-CCB177660336}"/>
              </a:ext>
            </a:extLst>
          </p:cNvPr>
          <p:cNvSpPr txBox="1"/>
          <p:nvPr/>
        </p:nvSpPr>
        <p:spPr>
          <a:xfrm>
            <a:off x="5528902" y="5817807"/>
            <a:ext cx="2103140"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FB264E"/>
                </a:solidFill>
                <a:effectLst/>
                <a:uLnTx/>
                <a:uFillTx/>
                <a:latin typeface="Arial"/>
                <a:ea typeface="+mn-ea"/>
                <a:cs typeface="+mn-cs"/>
              </a:rPr>
              <a:t>Aktuelt</a:t>
            </a:r>
            <a:r>
              <a:rPr kumimoji="0" lang="en-US" sz="1800" b="0" i="0" u="none" strike="noStrike" kern="1200" cap="none" spc="0" normalizeH="0" baseline="0" noProof="0">
                <a:ln>
                  <a:noFill/>
                </a:ln>
                <a:solidFill>
                  <a:srgbClr val="FB264E"/>
                </a:solidFill>
                <a:effectLst/>
                <a:uLnTx/>
                <a:uFillTx/>
                <a:latin typeface="Arial"/>
                <a:ea typeface="+mn-ea"/>
                <a:cs typeface="+mn-cs"/>
              </a:rPr>
              <a:t> </a:t>
            </a:r>
            <a:r>
              <a:rPr kumimoji="0" lang="en-US" sz="1800" b="0" i="0" u="none" strike="noStrike" kern="1200" cap="none" spc="0" normalizeH="0" baseline="0" noProof="0" err="1">
                <a:ln>
                  <a:noFill/>
                </a:ln>
                <a:solidFill>
                  <a:srgbClr val="FB264E"/>
                </a:solidFill>
                <a:effectLst/>
                <a:uLnTx/>
                <a:uFillTx/>
                <a:latin typeface="Arial"/>
                <a:ea typeface="+mn-ea"/>
                <a:cs typeface="+mn-cs"/>
              </a:rPr>
              <a:t>fokusområde</a:t>
            </a:r>
            <a:endParaRPr kumimoji="0" lang="da-DK" sz="1800" b="0" i="0" u="none" strike="noStrike" kern="1200" cap="none" spc="0" normalizeH="0" baseline="0" noProof="0" err="1">
              <a:ln>
                <a:noFill/>
              </a:ln>
              <a:solidFill>
                <a:srgbClr val="FB264E"/>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FA5E7DC9-7AD7-4961-BC30-00F9BD4DD52D}"/>
              </a:ext>
            </a:extLst>
          </p:cNvPr>
          <p:cNvGrpSpPr/>
          <p:nvPr/>
        </p:nvGrpSpPr>
        <p:grpSpPr>
          <a:xfrm>
            <a:off x="11184000" y="758504"/>
            <a:ext cx="1008000" cy="385547"/>
            <a:chOff x="10622026" y="945864"/>
            <a:chExt cx="1008000" cy="385547"/>
          </a:xfrm>
        </p:grpSpPr>
        <p:sp>
          <p:nvSpPr>
            <p:cNvPr id="86" name="TextBox 85">
              <a:extLst>
                <a:ext uri="{FF2B5EF4-FFF2-40B4-BE49-F238E27FC236}">
                  <a16:creationId xmlns:a16="http://schemas.microsoft.com/office/drawing/2014/main" id="{7448A3FE-E5A2-40D8-A2B3-BD4069A0FE3F}"/>
                </a:ext>
              </a:extLst>
            </p:cNvPr>
            <p:cNvSpPr txBox="1"/>
            <p:nvPr/>
          </p:nvSpPr>
          <p:spPr>
            <a:xfrm>
              <a:off x="10701271" y="962557"/>
              <a:ext cx="902491" cy="3231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FB264E">
                      <a:alpha val="75000"/>
                    </a:srgbClr>
                  </a:solidFill>
                  <a:effectLst/>
                  <a:uLnTx/>
                  <a:uFillTx/>
                  <a:latin typeface="Arial Black"/>
                  <a:ea typeface="+mn-ea"/>
                  <a:cs typeface="+mn-cs"/>
                </a:rPr>
                <a:t>Tidligere</a:t>
              </a:r>
              <a:r>
                <a:rPr kumimoji="0" lang="en-US" sz="1050" b="0" i="0" u="none" strike="noStrike" kern="1200" cap="none" spc="0" normalizeH="0" baseline="0" noProof="0">
                  <a:ln>
                    <a:noFill/>
                  </a:ln>
                  <a:solidFill>
                    <a:srgbClr val="FB264E">
                      <a:alpha val="75000"/>
                    </a:srgbClr>
                  </a:solidFill>
                  <a:effectLst/>
                  <a:uLnTx/>
                  <a:uFillTx/>
                  <a:latin typeface="Arial Black"/>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FB264E">
                      <a:alpha val="75000"/>
                    </a:srgbClr>
                  </a:solidFill>
                  <a:effectLst/>
                  <a:uLnTx/>
                  <a:uFillTx/>
                  <a:latin typeface="Arial Black"/>
                  <a:ea typeface="+mn-ea"/>
                  <a:cs typeface="+mn-cs"/>
                </a:rPr>
                <a:t>præsenteret</a:t>
              </a:r>
              <a:endParaRPr kumimoji="0" lang="da-DK" sz="1050" b="0" i="0" u="none" strike="noStrike" kern="1200" cap="none" spc="0" normalizeH="0" baseline="0" noProof="0" err="1">
                <a:ln>
                  <a:noFill/>
                </a:ln>
                <a:solidFill>
                  <a:srgbClr val="FB264E">
                    <a:alpha val="75000"/>
                  </a:srgbClr>
                </a:solidFill>
                <a:effectLst/>
                <a:uLnTx/>
                <a:uFillTx/>
                <a:latin typeface="Arial Black"/>
                <a:ea typeface="+mn-ea"/>
                <a:cs typeface="+mn-cs"/>
              </a:endParaRPr>
            </a:p>
          </p:txBody>
        </p:sp>
        <p:cxnSp>
          <p:nvCxnSpPr>
            <p:cNvPr id="87" name="Straight Connector 86">
              <a:extLst>
                <a:ext uri="{FF2B5EF4-FFF2-40B4-BE49-F238E27FC236}">
                  <a16:creationId xmlns:a16="http://schemas.microsoft.com/office/drawing/2014/main" id="{60FC2113-DD64-49F1-AD8E-8B6D5CC3F74A}"/>
                </a:ext>
              </a:extLst>
            </p:cNvPr>
            <p:cNvCxnSpPr>
              <a:cxnSpLocks/>
            </p:cNvCxnSpPr>
            <p:nvPr/>
          </p:nvCxnSpPr>
          <p:spPr>
            <a:xfrm>
              <a:off x="10622026" y="1331411"/>
              <a:ext cx="1008000" cy="0"/>
            </a:xfrm>
            <a:prstGeom prst="line">
              <a:avLst/>
            </a:prstGeom>
            <a:ln w="19050">
              <a:solidFill>
                <a:srgbClr val="FB264E">
                  <a:alpha val="75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45E3B9D-2EFD-4042-A1DA-2B9045CC1A92}"/>
                </a:ext>
              </a:extLst>
            </p:cNvPr>
            <p:cNvCxnSpPr>
              <a:cxnSpLocks/>
            </p:cNvCxnSpPr>
            <p:nvPr/>
          </p:nvCxnSpPr>
          <p:spPr>
            <a:xfrm>
              <a:off x="10622026" y="945864"/>
              <a:ext cx="1008000" cy="0"/>
            </a:xfrm>
            <a:prstGeom prst="line">
              <a:avLst/>
            </a:prstGeom>
            <a:ln w="19050">
              <a:solidFill>
                <a:srgbClr val="FB264E">
                  <a:alpha val="75000"/>
                </a:srgbClr>
              </a:solidFill>
            </a:ln>
          </p:spPr>
          <p:style>
            <a:lnRef idx="1">
              <a:schemeClr val="accent1"/>
            </a:lnRef>
            <a:fillRef idx="0">
              <a:schemeClr val="accent1"/>
            </a:fillRef>
            <a:effectRef idx="0">
              <a:schemeClr val="accent1"/>
            </a:effectRef>
            <a:fontRef idx="minor">
              <a:schemeClr val="tx1"/>
            </a:fontRef>
          </p:style>
        </p:cxnSp>
      </p:grpSp>
      <p:sp>
        <p:nvSpPr>
          <p:cNvPr id="73" name="Rectangle 7">
            <a:extLst>
              <a:ext uri="{FF2B5EF4-FFF2-40B4-BE49-F238E27FC236}">
                <a16:creationId xmlns:a16="http://schemas.microsoft.com/office/drawing/2014/main" id="{82BAA0C8-4EC7-4CFE-A4C5-5F70D0E157CE}"/>
              </a:ext>
            </a:extLst>
          </p:cNvPr>
          <p:cNvSpPr/>
          <p:nvPr/>
        </p:nvSpPr>
        <p:spPr>
          <a:xfrm>
            <a:off x="10076081" y="248575"/>
            <a:ext cx="1228325" cy="488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Lasse</a:t>
            </a:r>
          </a:p>
        </p:txBody>
      </p:sp>
    </p:spTree>
    <p:extLst>
      <p:ext uri="{BB962C8B-B14F-4D97-AF65-F5344CB8AC3E}">
        <p14:creationId xmlns:p14="http://schemas.microsoft.com/office/powerpoint/2010/main" val="173173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5C87-BBEB-466D-A301-1762197E7C24}"/>
              </a:ext>
            </a:extLst>
          </p:cNvPr>
          <p:cNvSpPr>
            <a:spLocks noGrp="1"/>
          </p:cNvSpPr>
          <p:nvPr>
            <p:ph type="title"/>
          </p:nvPr>
        </p:nvSpPr>
        <p:spPr>
          <a:xfrm>
            <a:off x="566738" y="540713"/>
            <a:ext cx="10483200" cy="959717"/>
          </a:xfrm>
        </p:spPr>
        <p:txBody>
          <a:bodyPr/>
          <a:lstStyle/>
          <a:p>
            <a:r>
              <a:rPr lang="da-DK"/>
              <a:t>Banking data</a:t>
            </a:r>
          </a:p>
        </p:txBody>
      </p:sp>
      <p:sp>
        <p:nvSpPr>
          <p:cNvPr id="5" name="Slide Number Placeholder 4">
            <a:extLst>
              <a:ext uri="{FF2B5EF4-FFF2-40B4-BE49-F238E27FC236}">
                <a16:creationId xmlns:a16="http://schemas.microsoft.com/office/drawing/2014/main" id="{1BB3C5BB-A140-421D-AE69-CECAA8E6B6DC}"/>
              </a:ext>
            </a:extLst>
          </p:cNvPr>
          <p:cNvSpPr>
            <a:spLocks noGrp="1"/>
          </p:cNvSpPr>
          <p:nvPr>
            <p:ph type="sldNum" sz="quarter" idx="12"/>
          </p:nvPr>
        </p:nvSpPr>
        <p:spPr>
          <a:xfrm>
            <a:off x="11620500" y="6095384"/>
            <a:ext cx="275946"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sp>
        <p:nvSpPr>
          <p:cNvPr id="7" name="Rektangel 18">
            <a:extLst>
              <a:ext uri="{FF2B5EF4-FFF2-40B4-BE49-F238E27FC236}">
                <a16:creationId xmlns:a16="http://schemas.microsoft.com/office/drawing/2014/main" id="{6549BC7B-8A7C-486F-9191-B453706D7399}"/>
              </a:ext>
            </a:extLst>
          </p:cNvPr>
          <p:cNvSpPr/>
          <p:nvPr/>
        </p:nvSpPr>
        <p:spPr>
          <a:xfrm>
            <a:off x="4516128" y="1441194"/>
            <a:ext cx="1944000" cy="6304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F1E82"/>
                </a:solidFill>
                <a:effectLst/>
                <a:uLnTx/>
                <a:uFillTx/>
                <a:latin typeface="Arial Black"/>
                <a:ea typeface="+mn-ea"/>
                <a:cs typeface="+mn-cs"/>
              </a:rPr>
              <a:t>Kunder</a:t>
            </a:r>
          </a:p>
        </p:txBody>
      </p:sp>
      <p:sp>
        <p:nvSpPr>
          <p:cNvPr id="9" name="Rektangel 18">
            <a:extLst>
              <a:ext uri="{FF2B5EF4-FFF2-40B4-BE49-F238E27FC236}">
                <a16:creationId xmlns:a16="http://schemas.microsoft.com/office/drawing/2014/main" id="{85BBAA14-24D1-4959-8E9A-165DDD127781}"/>
              </a:ext>
            </a:extLst>
          </p:cNvPr>
          <p:cNvSpPr/>
          <p:nvPr/>
        </p:nvSpPr>
        <p:spPr>
          <a:xfrm>
            <a:off x="6824684" y="1441194"/>
            <a:ext cx="1944000" cy="6304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F1E82"/>
                </a:solidFill>
                <a:effectLst/>
                <a:uLnTx/>
                <a:uFillTx/>
                <a:latin typeface="Arial Black"/>
                <a:ea typeface="+mn-ea"/>
                <a:cs typeface="+mn-cs"/>
              </a:rPr>
              <a:t>Produkter</a:t>
            </a:r>
          </a:p>
        </p:txBody>
      </p:sp>
      <p:sp>
        <p:nvSpPr>
          <p:cNvPr id="14" name="Rectangle 13">
            <a:extLst>
              <a:ext uri="{FF2B5EF4-FFF2-40B4-BE49-F238E27FC236}">
                <a16:creationId xmlns:a16="http://schemas.microsoft.com/office/drawing/2014/main" id="{BDF9AEB3-6A7A-442E-9D35-F3E1D0E2CA5D}"/>
              </a:ext>
            </a:extLst>
          </p:cNvPr>
          <p:cNvSpPr/>
          <p:nvPr/>
        </p:nvSpPr>
        <p:spPr>
          <a:xfrm>
            <a:off x="4516128" y="2275164"/>
            <a:ext cx="1944000" cy="46172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a:ea typeface="+mn-ea"/>
                <a:cs typeface="+mn-cs"/>
              </a:rPr>
              <a:t>Kundenøgler</a:t>
            </a:r>
          </a:p>
        </p:txBody>
      </p:sp>
      <p:sp>
        <p:nvSpPr>
          <p:cNvPr id="15" name="Rectangle 14">
            <a:extLst>
              <a:ext uri="{FF2B5EF4-FFF2-40B4-BE49-F238E27FC236}">
                <a16:creationId xmlns:a16="http://schemas.microsoft.com/office/drawing/2014/main" id="{4B8DDF63-4CC9-4800-B7DA-09D93C1E86B6}"/>
              </a:ext>
            </a:extLst>
          </p:cNvPr>
          <p:cNvSpPr/>
          <p:nvPr/>
        </p:nvSpPr>
        <p:spPr>
          <a:xfrm>
            <a:off x="4516128" y="2915915"/>
            <a:ext cx="1944000"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a:ea typeface="+mn-ea"/>
                <a:cs typeface="+mn-cs"/>
              </a:rPr>
              <a:t>Organisation</a:t>
            </a:r>
          </a:p>
        </p:txBody>
      </p:sp>
      <p:sp>
        <p:nvSpPr>
          <p:cNvPr id="16" name="Rectangle 15">
            <a:extLst>
              <a:ext uri="{FF2B5EF4-FFF2-40B4-BE49-F238E27FC236}">
                <a16:creationId xmlns:a16="http://schemas.microsoft.com/office/drawing/2014/main" id="{E49BE7CD-67CF-4F3C-81A0-144F21539BAA}"/>
              </a:ext>
            </a:extLst>
          </p:cNvPr>
          <p:cNvSpPr/>
          <p:nvPr/>
        </p:nvSpPr>
        <p:spPr>
          <a:xfrm>
            <a:off x="4516128" y="4838169"/>
            <a:ext cx="1944000"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a:ea typeface="+mn-ea"/>
                <a:cs typeface="+mn-cs"/>
              </a:rPr>
              <a:t>Kontakt</a:t>
            </a:r>
          </a:p>
        </p:txBody>
      </p:sp>
      <p:sp>
        <p:nvSpPr>
          <p:cNvPr id="17" name="Rectangle 16">
            <a:extLst>
              <a:ext uri="{FF2B5EF4-FFF2-40B4-BE49-F238E27FC236}">
                <a16:creationId xmlns:a16="http://schemas.microsoft.com/office/drawing/2014/main" id="{87FC3545-5841-4412-A4AB-2624FA67CD4A}"/>
              </a:ext>
            </a:extLst>
          </p:cNvPr>
          <p:cNvSpPr/>
          <p:nvPr/>
        </p:nvSpPr>
        <p:spPr>
          <a:xfrm>
            <a:off x="4516128" y="4197417"/>
            <a:ext cx="1944000"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a:ea typeface="+mn-ea"/>
                <a:cs typeface="+mn-cs"/>
              </a:rPr>
              <a:t>Geografi</a:t>
            </a:r>
          </a:p>
        </p:txBody>
      </p:sp>
      <p:sp>
        <p:nvSpPr>
          <p:cNvPr id="18" name="Rectangle 17">
            <a:extLst>
              <a:ext uri="{FF2B5EF4-FFF2-40B4-BE49-F238E27FC236}">
                <a16:creationId xmlns:a16="http://schemas.microsoft.com/office/drawing/2014/main" id="{FBF4A4F4-054D-4E0E-92E0-DAA6291E80A5}"/>
              </a:ext>
            </a:extLst>
          </p:cNvPr>
          <p:cNvSpPr/>
          <p:nvPr/>
        </p:nvSpPr>
        <p:spPr>
          <a:xfrm>
            <a:off x="4516128" y="3556666"/>
            <a:ext cx="1944000"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a:ea typeface="+mn-ea"/>
                <a:cs typeface="+mn-cs"/>
              </a:rPr>
              <a:t>Segmentering</a:t>
            </a:r>
          </a:p>
        </p:txBody>
      </p:sp>
      <p:sp>
        <p:nvSpPr>
          <p:cNvPr id="19" name="Rectangle 18">
            <a:extLst>
              <a:ext uri="{FF2B5EF4-FFF2-40B4-BE49-F238E27FC236}">
                <a16:creationId xmlns:a16="http://schemas.microsoft.com/office/drawing/2014/main" id="{86CA9351-BA06-4D94-8685-AFBB7941CC1D}"/>
              </a:ext>
            </a:extLst>
          </p:cNvPr>
          <p:cNvSpPr/>
          <p:nvPr/>
        </p:nvSpPr>
        <p:spPr>
          <a:xfrm>
            <a:off x="6824684" y="3556666"/>
            <a:ext cx="1944000"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a:ea typeface="+mn-ea"/>
                <a:cs typeface="+mn-cs"/>
              </a:rPr>
              <a:t>Rente</a:t>
            </a:r>
          </a:p>
        </p:txBody>
      </p:sp>
      <p:sp>
        <p:nvSpPr>
          <p:cNvPr id="20" name="Rectangle 19">
            <a:extLst>
              <a:ext uri="{FF2B5EF4-FFF2-40B4-BE49-F238E27FC236}">
                <a16:creationId xmlns:a16="http://schemas.microsoft.com/office/drawing/2014/main" id="{D007FDED-AE13-4145-AA52-BBBBEB427ECB}"/>
              </a:ext>
            </a:extLst>
          </p:cNvPr>
          <p:cNvSpPr/>
          <p:nvPr/>
        </p:nvSpPr>
        <p:spPr>
          <a:xfrm>
            <a:off x="6824684" y="2275164"/>
            <a:ext cx="1944000" cy="46172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a:ea typeface="+mn-ea"/>
                <a:cs typeface="+mn-cs"/>
              </a:rPr>
              <a:t>Aftaler</a:t>
            </a:r>
          </a:p>
        </p:txBody>
      </p:sp>
      <p:sp>
        <p:nvSpPr>
          <p:cNvPr id="21" name="Rectangle 20">
            <a:extLst>
              <a:ext uri="{FF2B5EF4-FFF2-40B4-BE49-F238E27FC236}">
                <a16:creationId xmlns:a16="http://schemas.microsoft.com/office/drawing/2014/main" id="{64EE2CBB-0F63-4DE5-AF52-4977ABAEA798}"/>
              </a:ext>
            </a:extLst>
          </p:cNvPr>
          <p:cNvSpPr/>
          <p:nvPr/>
        </p:nvSpPr>
        <p:spPr>
          <a:xfrm>
            <a:off x="6824684" y="4197417"/>
            <a:ext cx="1944000"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a:ea typeface="+mn-ea"/>
                <a:cs typeface="+mn-cs"/>
              </a:rPr>
              <a:t>Bank produkter</a:t>
            </a:r>
          </a:p>
        </p:txBody>
      </p:sp>
      <p:sp>
        <p:nvSpPr>
          <p:cNvPr id="31" name="Rectangle 30">
            <a:extLst>
              <a:ext uri="{FF2B5EF4-FFF2-40B4-BE49-F238E27FC236}">
                <a16:creationId xmlns:a16="http://schemas.microsoft.com/office/drawing/2014/main" id="{1937FCE5-1122-4007-A471-3B41E4994A29}"/>
              </a:ext>
            </a:extLst>
          </p:cNvPr>
          <p:cNvSpPr/>
          <p:nvPr/>
        </p:nvSpPr>
        <p:spPr>
          <a:xfrm>
            <a:off x="6824684" y="2915915"/>
            <a:ext cx="1944000" cy="461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a:ea typeface="+mn-ea"/>
                <a:cs typeface="+mn-cs"/>
              </a:rPr>
              <a:t>Saldo</a:t>
            </a:r>
          </a:p>
        </p:txBody>
      </p:sp>
      <p:sp>
        <p:nvSpPr>
          <p:cNvPr id="35" name="Rectangle 34">
            <a:extLst>
              <a:ext uri="{FF2B5EF4-FFF2-40B4-BE49-F238E27FC236}">
                <a16:creationId xmlns:a16="http://schemas.microsoft.com/office/drawing/2014/main" id="{2FB903A3-8A09-431A-8C78-C6BBFD984E56}"/>
              </a:ext>
            </a:extLst>
          </p:cNvPr>
          <p:cNvSpPr/>
          <p:nvPr/>
        </p:nvSpPr>
        <p:spPr>
          <a:xfrm>
            <a:off x="6824684" y="4838169"/>
            <a:ext cx="1944000"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a:ea typeface="+mn-ea"/>
                <a:cs typeface="+mn-cs"/>
              </a:rPr>
              <a:t>Valør saldo</a:t>
            </a:r>
          </a:p>
        </p:txBody>
      </p:sp>
      <p:sp>
        <p:nvSpPr>
          <p:cNvPr id="41" name="Rectangle 40">
            <a:extLst>
              <a:ext uri="{FF2B5EF4-FFF2-40B4-BE49-F238E27FC236}">
                <a16:creationId xmlns:a16="http://schemas.microsoft.com/office/drawing/2014/main" id="{17B8C27C-AFC2-4D5D-AA2C-25FD229A20A5}"/>
              </a:ext>
            </a:extLst>
          </p:cNvPr>
          <p:cNvSpPr/>
          <p:nvPr/>
        </p:nvSpPr>
        <p:spPr>
          <a:xfrm>
            <a:off x="4516128" y="5510038"/>
            <a:ext cx="1944000"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a:ea typeface="+mn-ea"/>
                <a:cs typeface="+mn-cs"/>
              </a:rPr>
              <a:t>Referencedata</a:t>
            </a:r>
          </a:p>
        </p:txBody>
      </p:sp>
      <p:sp>
        <p:nvSpPr>
          <p:cNvPr id="24" name="Rectangle 23">
            <a:extLst>
              <a:ext uri="{FF2B5EF4-FFF2-40B4-BE49-F238E27FC236}">
                <a16:creationId xmlns:a16="http://schemas.microsoft.com/office/drawing/2014/main" id="{FC21D3CC-1F67-4019-B303-A37C9DE553D4}"/>
              </a:ext>
            </a:extLst>
          </p:cNvPr>
          <p:cNvSpPr/>
          <p:nvPr/>
        </p:nvSpPr>
        <p:spPr>
          <a:xfrm>
            <a:off x="9497796" y="2303910"/>
            <a:ext cx="131732" cy="159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CD7679BB-3565-47BE-ACF8-FC9B12D5FF2A}"/>
              </a:ext>
            </a:extLst>
          </p:cNvPr>
          <p:cNvSpPr/>
          <p:nvPr/>
        </p:nvSpPr>
        <p:spPr>
          <a:xfrm>
            <a:off x="9497796" y="2875789"/>
            <a:ext cx="131732" cy="159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74322ED0-8EB7-45F1-83DB-AB47C5F4C1A3}"/>
              </a:ext>
            </a:extLst>
          </p:cNvPr>
          <p:cNvSpPr txBox="1"/>
          <p:nvPr/>
        </p:nvSpPr>
        <p:spPr>
          <a:xfrm>
            <a:off x="9873216" y="2275164"/>
            <a:ext cx="2196000"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000000"/>
                </a:solidFill>
                <a:effectLst/>
                <a:uLnTx/>
                <a:uFillTx/>
                <a:latin typeface="Arial"/>
                <a:ea typeface="+mn-ea"/>
                <a:cs typeface="+mn-cs"/>
              </a:rPr>
              <a:t>Områder som enten skal prioriteres i SPF eller allerede er prioriteret</a:t>
            </a:r>
          </a:p>
        </p:txBody>
      </p:sp>
      <p:sp>
        <p:nvSpPr>
          <p:cNvPr id="27" name="TextBox 26">
            <a:extLst>
              <a:ext uri="{FF2B5EF4-FFF2-40B4-BE49-F238E27FC236}">
                <a16:creationId xmlns:a16="http://schemas.microsoft.com/office/drawing/2014/main" id="{7F383CD6-CF00-458E-AD16-E3133E3F4CA0}"/>
              </a:ext>
            </a:extLst>
          </p:cNvPr>
          <p:cNvSpPr txBox="1"/>
          <p:nvPr/>
        </p:nvSpPr>
        <p:spPr>
          <a:xfrm>
            <a:off x="9873216" y="2871328"/>
            <a:ext cx="2196000"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000000"/>
                </a:solidFill>
                <a:effectLst/>
                <a:uLnTx/>
                <a:uFillTx/>
                <a:latin typeface="Arial"/>
                <a:ea typeface="+mn-ea"/>
                <a:cs typeface="+mn-cs"/>
              </a:rPr>
              <a:t>Pipeline af opgaver som skal prioriteres løbende i H2 2022.</a:t>
            </a:r>
          </a:p>
        </p:txBody>
      </p:sp>
      <p:sp>
        <p:nvSpPr>
          <p:cNvPr id="4" name="TextBox 3">
            <a:extLst>
              <a:ext uri="{FF2B5EF4-FFF2-40B4-BE49-F238E27FC236}">
                <a16:creationId xmlns:a16="http://schemas.microsoft.com/office/drawing/2014/main" id="{A6A0B05C-BAD8-47EA-AADA-6EE4D13C2FCC}"/>
              </a:ext>
            </a:extLst>
          </p:cNvPr>
          <p:cNvSpPr txBox="1"/>
          <p:nvPr/>
        </p:nvSpPr>
        <p:spPr>
          <a:xfrm>
            <a:off x="566738" y="1891149"/>
            <a:ext cx="3433666" cy="2972986"/>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07094A"/>
                </a:solidFill>
                <a:effectLst/>
                <a:uLnTx/>
                <a:uFillTx/>
                <a:latin typeface="Arial"/>
                <a:ea typeface="+mn-ea"/>
                <a:cs typeface="+mn-cs"/>
              </a:rPr>
              <a:t>Arbejdet</a:t>
            </a:r>
            <a:r>
              <a:rPr kumimoji="0" lang="en-US" sz="1800" b="0" i="0" u="none" strike="noStrike" kern="1200" cap="none" spc="0" normalizeH="0" baseline="0" noProof="0">
                <a:ln>
                  <a:noFill/>
                </a:ln>
                <a:solidFill>
                  <a:srgbClr val="07094A"/>
                </a:solidFill>
                <a:effectLst/>
                <a:uLnTx/>
                <a:uFillTx/>
                <a:latin typeface="Arial"/>
                <a:ea typeface="+mn-ea"/>
                <a:cs typeface="+mn-cs"/>
              </a:rPr>
              <a:t> med </a:t>
            </a:r>
            <a:r>
              <a:rPr kumimoji="0" lang="en-US" sz="1800" b="0" i="0" u="none" strike="noStrike" kern="1200" cap="none" spc="0" normalizeH="0" baseline="0" noProof="0" err="1">
                <a:ln>
                  <a:noFill/>
                </a:ln>
                <a:solidFill>
                  <a:srgbClr val="07094A"/>
                </a:solidFill>
                <a:effectLst/>
                <a:uLnTx/>
                <a:uFillTx/>
                <a:latin typeface="Arial"/>
                <a:ea typeface="+mn-ea"/>
                <a:cs typeface="+mn-cs"/>
              </a:rPr>
              <a:t>roadmapping</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i</a:t>
            </a:r>
            <a:r>
              <a:rPr kumimoji="0" lang="en-US" sz="1800" b="0" i="0" u="none" strike="noStrike" kern="1200" cap="none" spc="0" normalizeH="0" baseline="0" noProof="0">
                <a:ln>
                  <a:noFill/>
                </a:ln>
                <a:solidFill>
                  <a:srgbClr val="07094A"/>
                </a:solidFill>
                <a:effectLst/>
                <a:uLnTx/>
                <a:uFillTx/>
                <a:latin typeface="Arial"/>
                <a:ea typeface="+mn-ea"/>
                <a:cs typeface="+mn-cs"/>
              </a:rPr>
              <a:t> Banking </a:t>
            </a:r>
            <a:r>
              <a:rPr kumimoji="0" lang="en-US" sz="1800" b="0" i="0" u="none" strike="noStrike" kern="1200" cap="none" spc="0" normalizeH="0" baseline="0" noProof="0" err="1">
                <a:ln>
                  <a:noFill/>
                </a:ln>
                <a:solidFill>
                  <a:srgbClr val="07094A"/>
                </a:solidFill>
                <a:effectLst/>
                <a:uLnTx/>
                <a:uFillTx/>
                <a:latin typeface="Arial"/>
                <a:ea typeface="+mn-ea"/>
                <a:cs typeface="+mn-cs"/>
              </a:rPr>
              <a:t>har</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identificeret</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følgende</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dataområder</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til</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prioritering</a:t>
            </a:r>
            <a:r>
              <a:rPr kumimoji="0" lang="en-US" sz="1800" b="0" i="0" u="none" strike="noStrike" kern="1200" cap="none" spc="0" normalizeH="0" baseline="0" noProof="0">
                <a:ln>
                  <a:noFill/>
                </a:ln>
                <a:solidFill>
                  <a:srgbClr val="07094A"/>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07094A"/>
                </a:solidFill>
                <a:effectLst/>
                <a:uLnTx/>
                <a:uFillTx/>
                <a:latin typeface="Arial"/>
                <a:ea typeface="+mn-ea"/>
                <a:cs typeface="+mn-cs"/>
              </a:rPr>
              <a:t>Områder</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markeret</a:t>
            </a:r>
            <a:r>
              <a:rPr kumimoji="0" lang="en-US" sz="1800" b="0" i="0" u="none" strike="noStrike" kern="1200" cap="none" spc="0" normalizeH="0" baseline="0" noProof="0">
                <a:ln>
                  <a:noFill/>
                </a:ln>
                <a:solidFill>
                  <a:srgbClr val="07094A"/>
                </a:solidFill>
                <a:effectLst/>
                <a:uLnTx/>
                <a:uFillTx/>
                <a:latin typeface="Arial"/>
                <a:ea typeface="+mn-ea"/>
                <a:cs typeface="+mn-cs"/>
              </a:rPr>
              <a:t> med </a:t>
            </a:r>
            <a:r>
              <a:rPr kumimoji="0" lang="en-US" sz="1800" b="0" i="0" u="none" strike="noStrike" kern="1200" cap="none" spc="0" normalizeH="0" baseline="0" noProof="0" err="1">
                <a:ln>
                  <a:noFill/>
                </a:ln>
                <a:solidFill>
                  <a:srgbClr val="07094A"/>
                </a:solidFill>
                <a:effectLst/>
                <a:uLnTx/>
                <a:uFillTx/>
                <a:latin typeface="Arial"/>
                <a:ea typeface="+mn-ea"/>
                <a:cs typeface="+mn-cs"/>
              </a:rPr>
              <a:t>blåt</a:t>
            </a:r>
            <a:r>
              <a:rPr kumimoji="0" lang="en-US" sz="1800" b="0" i="0" u="none" strike="noStrike" kern="1200" cap="none" spc="0" normalizeH="0" baseline="0" noProof="0">
                <a:ln>
                  <a:noFill/>
                </a:ln>
                <a:solidFill>
                  <a:srgbClr val="07094A"/>
                </a:solidFill>
                <a:effectLst/>
                <a:uLnTx/>
                <a:uFillTx/>
                <a:latin typeface="Arial"/>
                <a:ea typeface="+mn-ea"/>
                <a:cs typeface="+mn-cs"/>
              </a:rPr>
              <a:t> er </a:t>
            </a:r>
            <a:r>
              <a:rPr kumimoji="0" lang="en-US" sz="1800" b="0" i="0" u="none" strike="noStrike" kern="1200" cap="none" spc="0" normalizeH="0" baseline="0" noProof="0" err="1">
                <a:ln>
                  <a:noFill/>
                </a:ln>
                <a:solidFill>
                  <a:srgbClr val="07094A"/>
                </a:solidFill>
                <a:effectLst/>
                <a:uLnTx/>
                <a:uFillTx/>
                <a:latin typeface="Arial"/>
                <a:ea typeface="+mn-ea"/>
                <a:cs typeface="+mn-cs"/>
              </a:rPr>
              <a:t>prioriteret</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til</a:t>
            </a:r>
            <a:r>
              <a:rPr kumimoji="0" lang="en-US" sz="1800" b="0" i="0" u="none" strike="noStrike" kern="1200" cap="none" spc="0" normalizeH="0" baseline="0" noProof="0">
                <a:ln>
                  <a:noFill/>
                </a:ln>
                <a:solidFill>
                  <a:srgbClr val="07094A"/>
                </a:solidFill>
                <a:effectLst/>
                <a:uLnTx/>
                <a:uFillTx/>
                <a:latin typeface="Arial"/>
                <a:ea typeface="+mn-ea"/>
                <a:cs typeface="+mn-cs"/>
              </a:rPr>
              <a:t> onboarding </a:t>
            </a:r>
            <a:r>
              <a:rPr kumimoji="0" lang="en-US" sz="1800" b="0" i="0" u="none" strike="noStrike" kern="1200" cap="none" spc="0" normalizeH="0" baseline="0" noProof="0" err="1">
                <a:ln>
                  <a:noFill/>
                </a:ln>
                <a:solidFill>
                  <a:srgbClr val="07094A"/>
                </a:solidFill>
                <a:effectLst/>
                <a:uLnTx/>
                <a:uFillTx/>
                <a:latin typeface="Arial"/>
                <a:ea typeface="+mn-ea"/>
                <a:cs typeface="+mn-cs"/>
              </a:rPr>
              <a:t>på</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platformen</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mens</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grå</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områder</a:t>
            </a:r>
            <a:r>
              <a:rPr kumimoji="0" lang="en-US" sz="1800" b="0" i="0" u="none" strike="noStrike" kern="1200" cap="none" spc="0" normalizeH="0" baseline="0" noProof="0">
                <a:ln>
                  <a:noFill/>
                </a:ln>
                <a:solidFill>
                  <a:srgbClr val="07094A"/>
                </a:solidFill>
                <a:effectLst/>
                <a:uLnTx/>
                <a:uFillTx/>
                <a:latin typeface="Arial"/>
                <a:ea typeface="+mn-ea"/>
                <a:cs typeface="+mn-cs"/>
              </a:rPr>
              <a:t> after </a:t>
            </a:r>
            <a:r>
              <a:rPr kumimoji="0" lang="en-US" sz="1800" b="0" i="0" u="none" strike="noStrike" kern="1200" cap="none" spc="0" normalizeH="0" baseline="0" noProof="0" err="1">
                <a:ln>
                  <a:noFill/>
                </a:ln>
                <a:solidFill>
                  <a:srgbClr val="07094A"/>
                </a:solidFill>
                <a:effectLst/>
                <a:uLnTx/>
                <a:uFillTx/>
                <a:latin typeface="Arial"/>
                <a:ea typeface="+mn-ea"/>
                <a:cs typeface="+mn-cs"/>
              </a:rPr>
              <a:t>prioritering</a:t>
            </a:r>
            <a:r>
              <a:rPr kumimoji="0" lang="en-US" sz="1800" b="0" i="0" u="none" strike="noStrike" kern="1200" cap="none" spc="0" normalizeH="0" baseline="0" noProof="0">
                <a:ln>
                  <a:noFill/>
                </a:ln>
                <a:solidFill>
                  <a:srgbClr val="07094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07094A"/>
                </a:solidFill>
                <a:effectLst/>
                <a:uLnTx/>
                <a:uFillTx/>
                <a:latin typeface="Arial"/>
                <a:ea typeface="+mn-ea"/>
                <a:cs typeface="+mn-cs"/>
              </a:rPr>
              <a:t>Prioriterede</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områder</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vil</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blive</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modelleret</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og</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herefter</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kan</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enkelte</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datapunkter</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onboardes</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efterhånden</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som</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behovet</a:t>
            </a:r>
            <a:r>
              <a:rPr kumimoji="0" lang="en-US" sz="1800" b="0" i="0" u="none" strike="noStrike" kern="1200" cap="none" spc="0" normalizeH="0" baseline="0" noProof="0">
                <a:ln>
                  <a:noFill/>
                </a:ln>
                <a:solidFill>
                  <a:srgbClr val="07094A"/>
                </a:solidFill>
                <a:effectLst/>
                <a:uLnTx/>
                <a:uFillTx/>
                <a:latin typeface="Arial"/>
                <a:ea typeface="+mn-ea"/>
                <a:cs typeface="+mn-cs"/>
              </a:rPr>
              <a:t> </a:t>
            </a:r>
            <a:r>
              <a:rPr kumimoji="0" lang="en-US" sz="1800" b="0" i="0" u="none" strike="noStrike" kern="1200" cap="none" spc="0" normalizeH="0" baseline="0" noProof="0" err="1">
                <a:ln>
                  <a:noFill/>
                </a:ln>
                <a:solidFill>
                  <a:srgbClr val="07094A"/>
                </a:solidFill>
                <a:effectLst/>
                <a:uLnTx/>
                <a:uFillTx/>
                <a:latin typeface="Arial"/>
                <a:ea typeface="+mn-ea"/>
                <a:cs typeface="+mn-cs"/>
              </a:rPr>
              <a:t>opstår</a:t>
            </a:r>
            <a:r>
              <a:rPr kumimoji="0" lang="en-US" sz="1800" b="0" i="0" u="none" strike="noStrike" kern="1200" cap="none" spc="0" normalizeH="0" baseline="0" noProof="0">
                <a:ln>
                  <a:noFill/>
                </a:ln>
                <a:solidFill>
                  <a:srgbClr val="07094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094A"/>
              </a:solidFill>
              <a:effectLst/>
              <a:uLnTx/>
              <a:uFillTx/>
              <a:latin typeface="Arial"/>
              <a:ea typeface="+mn-ea"/>
              <a:cs typeface="+mn-cs"/>
            </a:endParaRPr>
          </a:p>
        </p:txBody>
      </p:sp>
      <p:sp>
        <p:nvSpPr>
          <p:cNvPr id="3" name="Rectangle 2">
            <a:extLst>
              <a:ext uri="{FF2B5EF4-FFF2-40B4-BE49-F238E27FC236}">
                <a16:creationId xmlns:a16="http://schemas.microsoft.com/office/drawing/2014/main" id="{9E18D748-2B65-4063-A0C6-835713C15803}"/>
              </a:ext>
            </a:extLst>
          </p:cNvPr>
          <p:cNvSpPr/>
          <p:nvPr/>
        </p:nvSpPr>
        <p:spPr>
          <a:xfrm>
            <a:off x="6684885" y="1216241"/>
            <a:ext cx="2299317" cy="505914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err="1"/>
          </a:p>
        </p:txBody>
      </p:sp>
      <p:cxnSp>
        <p:nvCxnSpPr>
          <p:cNvPr id="8" name="Straight Connector 7">
            <a:extLst>
              <a:ext uri="{FF2B5EF4-FFF2-40B4-BE49-F238E27FC236}">
                <a16:creationId xmlns:a16="http://schemas.microsoft.com/office/drawing/2014/main" id="{790ADC04-C274-46C3-9867-FEC2A7DE3E5D}"/>
              </a:ext>
            </a:extLst>
          </p:cNvPr>
          <p:cNvCxnSpPr/>
          <p:nvPr/>
        </p:nvCxnSpPr>
        <p:spPr>
          <a:xfrm flipV="1">
            <a:off x="8984202" y="1038703"/>
            <a:ext cx="577048" cy="17753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96A118C-CFF5-4E81-B975-786796C27080}"/>
              </a:ext>
            </a:extLst>
          </p:cNvPr>
          <p:cNvSpPr txBox="1"/>
          <p:nvPr/>
        </p:nvSpPr>
        <p:spPr>
          <a:xfrm>
            <a:off x="9629528" y="905522"/>
            <a:ext cx="1653991" cy="553998"/>
          </a:xfrm>
          <a:prstGeom prst="rect">
            <a:avLst/>
          </a:prstGeom>
          <a:noFill/>
        </p:spPr>
        <p:txBody>
          <a:bodyPr wrap="square" lIns="0" tIns="0" rIns="0" bIns="0" rtlCol="0">
            <a:spAutoFit/>
          </a:bodyPr>
          <a:lstStyle/>
          <a:p>
            <a:pPr algn="ctr"/>
            <a:r>
              <a:rPr lang="da-DK" sz="1800">
                <a:solidFill>
                  <a:schemeClr val="tx2"/>
                </a:solidFill>
              </a:rPr>
              <a:t>Not </a:t>
            </a:r>
            <a:r>
              <a:rPr lang="da-DK" sz="1800" err="1">
                <a:solidFill>
                  <a:schemeClr val="tx2"/>
                </a:solidFill>
              </a:rPr>
              <a:t>approved</a:t>
            </a:r>
            <a:r>
              <a:rPr lang="da-DK" sz="1800">
                <a:solidFill>
                  <a:schemeClr val="tx2"/>
                </a:solidFill>
              </a:rPr>
              <a:t> in SPF </a:t>
            </a:r>
            <a:r>
              <a:rPr lang="da-DK" sz="1800" err="1">
                <a:solidFill>
                  <a:schemeClr val="tx2"/>
                </a:solidFill>
              </a:rPr>
              <a:t>yet</a:t>
            </a:r>
            <a:endParaRPr lang="da-DK" sz="1800">
              <a:solidFill>
                <a:schemeClr val="tx2"/>
              </a:solidFill>
            </a:endParaRPr>
          </a:p>
        </p:txBody>
      </p:sp>
      <p:sp>
        <p:nvSpPr>
          <p:cNvPr id="28" name="Rectangle 7">
            <a:extLst>
              <a:ext uri="{FF2B5EF4-FFF2-40B4-BE49-F238E27FC236}">
                <a16:creationId xmlns:a16="http://schemas.microsoft.com/office/drawing/2014/main" id="{78F6B172-B81E-4309-9826-C2CFB8C97DF7}"/>
              </a:ext>
            </a:extLst>
          </p:cNvPr>
          <p:cNvSpPr/>
          <p:nvPr/>
        </p:nvSpPr>
        <p:spPr>
          <a:xfrm>
            <a:off x="10076081" y="248575"/>
            <a:ext cx="1228325" cy="488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Lasse</a:t>
            </a:r>
          </a:p>
        </p:txBody>
      </p:sp>
    </p:spTree>
    <p:extLst>
      <p:ext uri="{BB962C8B-B14F-4D97-AF65-F5344CB8AC3E}">
        <p14:creationId xmlns:p14="http://schemas.microsoft.com/office/powerpoint/2010/main" val="2343261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5C87-BBEB-466D-A301-1762197E7C24}"/>
              </a:ext>
            </a:extLst>
          </p:cNvPr>
          <p:cNvSpPr>
            <a:spLocks noGrp="1"/>
          </p:cNvSpPr>
          <p:nvPr>
            <p:ph type="title"/>
          </p:nvPr>
        </p:nvSpPr>
        <p:spPr/>
        <p:txBody>
          <a:bodyPr/>
          <a:lstStyle/>
          <a:p>
            <a:r>
              <a:rPr lang="da-DK" err="1"/>
              <a:t>Wealth</a:t>
            </a:r>
            <a:r>
              <a:rPr lang="da-DK"/>
              <a:t> – </a:t>
            </a:r>
            <a:r>
              <a:rPr lang="da-DK" err="1"/>
              <a:t>work</a:t>
            </a:r>
            <a:r>
              <a:rPr lang="da-DK"/>
              <a:t> in </a:t>
            </a:r>
            <a:r>
              <a:rPr lang="da-DK" err="1"/>
              <a:t>progress</a:t>
            </a:r>
            <a:endParaRPr lang="da-DK"/>
          </a:p>
        </p:txBody>
      </p:sp>
      <p:sp>
        <p:nvSpPr>
          <p:cNvPr id="5" name="Slide Number Placeholder 4">
            <a:extLst>
              <a:ext uri="{FF2B5EF4-FFF2-40B4-BE49-F238E27FC236}">
                <a16:creationId xmlns:a16="http://schemas.microsoft.com/office/drawing/2014/main" id="{1BB3C5BB-A140-421D-AE69-CECAA8E6B6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sp>
        <p:nvSpPr>
          <p:cNvPr id="7" name="Rektangel 18">
            <a:extLst>
              <a:ext uri="{FF2B5EF4-FFF2-40B4-BE49-F238E27FC236}">
                <a16:creationId xmlns:a16="http://schemas.microsoft.com/office/drawing/2014/main" id="{6549BC7B-8A7C-486F-9191-B453706D7399}"/>
              </a:ext>
            </a:extLst>
          </p:cNvPr>
          <p:cNvSpPr/>
          <p:nvPr/>
        </p:nvSpPr>
        <p:spPr>
          <a:xfrm>
            <a:off x="3849221" y="1639418"/>
            <a:ext cx="2289983" cy="6304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F1E82"/>
                </a:solidFill>
                <a:effectLst/>
                <a:uLnTx/>
                <a:uFillTx/>
                <a:latin typeface="Arial"/>
                <a:ea typeface="+mn-ea"/>
                <a:cs typeface="+mn-cs"/>
              </a:rPr>
              <a:t>Pension</a:t>
            </a:r>
          </a:p>
        </p:txBody>
      </p:sp>
      <p:sp>
        <p:nvSpPr>
          <p:cNvPr id="9" name="Rektangel 18">
            <a:extLst>
              <a:ext uri="{FF2B5EF4-FFF2-40B4-BE49-F238E27FC236}">
                <a16:creationId xmlns:a16="http://schemas.microsoft.com/office/drawing/2014/main" id="{85BBAA14-24D1-4959-8E9A-165DDD127781}"/>
              </a:ext>
            </a:extLst>
          </p:cNvPr>
          <p:cNvSpPr/>
          <p:nvPr/>
        </p:nvSpPr>
        <p:spPr>
          <a:xfrm>
            <a:off x="6429807" y="1639418"/>
            <a:ext cx="2289983" cy="6304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F1E82"/>
                </a:solidFill>
                <a:effectLst/>
                <a:uLnTx/>
                <a:uFillTx/>
                <a:latin typeface="Arial"/>
                <a:ea typeface="+mn-ea"/>
                <a:cs typeface="+mn-cs"/>
              </a:rPr>
              <a:t>Kapitalforvaltning</a:t>
            </a:r>
          </a:p>
        </p:txBody>
      </p:sp>
      <p:sp>
        <p:nvSpPr>
          <p:cNvPr id="11" name="Rektangel 18">
            <a:extLst>
              <a:ext uri="{FF2B5EF4-FFF2-40B4-BE49-F238E27FC236}">
                <a16:creationId xmlns:a16="http://schemas.microsoft.com/office/drawing/2014/main" id="{86BDEADF-0869-45F6-A4C3-47DCE8746432}"/>
              </a:ext>
            </a:extLst>
          </p:cNvPr>
          <p:cNvSpPr/>
          <p:nvPr/>
        </p:nvSpPr>
        <p:spPr>
          <a:xfrm>
            <a:off x="9048504" y="1639418"/>
            <a:ext cx="2289983" cy="6304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F1E82"/>
                </a:solidFill>
                <a:effectLst/>
                <a:uLnTx/>
                <a:uFillTx/>
                <a:latin typeface="Arial"/>
                <a:ea typeface="+mn-ea"/>
                <a:cs typeface="+mn-cs"/>
              </a:rPr>
              <a:t>Handelsdata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F1E82"/>
                </a:solidFill>
                <a:effectLst/>
                <a:uLnTx/>
                <a:uFillTx/>
                <a:latin typeface="Arial"/>
                <a:ea typeface="+mn-ea"/>
                <a:cs typeface="+mn-cs"/>
              </a:rPr>
              <a:t>(ikke færdig endnu)</a:t>
            </a:r>
          </a:p>
        </p:txBody>
      </p:sp>
      <p:sp>
        <p:nvSpPr>
          <p:cNvPr id="14" name="Rectangle 13">
            <a:extLst>
              <a:ext uri="{FF2B5EF4-FFF2-40B4-BE49-F238E27FC236}">
                <a16:creationId xmlns:a16="http://schemas.microsoft.com/office/drawing/2014/main" id="{BDF9AEB3-6A7A-442E-9D35-F3E1D0E2CA5D}"/>
              </a:ext>
            </a:extLst>
          </p:cNvPr>
          <p:cNvSpPr/>
          <p:nvPr/>
        </p:nvSpPr>
        <p:spPr>
          <a:xfrm>
            <a:off x="3849221" y="2455222"/>
            <a:ext cx="2289983" cy="46172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 41</a:t>
            </a:r>
          </a:p>
        </p:txBody>
      </p:sp>
      <p:sp>
        <p:nvSpPr>
          <p:cNvPr id="15" name="Rectangle 14">
            <a:extLst>
              <a:ext uri="{FF2B5EF4-FFF2-40B4-BE49-F238E27FC236}">
                <a16:creationId xmlns:a16="http://schemas.microsoft.com/office/drawing/2014/main" id="{4B8DDF63-4CC9-4800-B7DA-09D93C1E86B6}"/>
              </a:ext>
            </a:extLst>
          </p:cNvPr>
          <p:cNvSpPr/>
          <p:nvPr/>
        </p:nvSpPr>
        <p:spPr>
          <a:xfrm>
            <a:off x="3849221" y="3102339"/>
            <a:ext cx="2289983"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Person forsikringer</a:t>
            </a:r>
          </a:p>
        </p:txBody>
      </p:sp>
      <p:sp>
        <p:nvSpPr>
          <p:cNvPr id="16" name="Rectangle 15">
            <a:extLst>
              <a:ext uri="{FF2B5EF4-FFF2-40B4-BE49-F238E27FC236}">
                <a16:creationId xmlns:a16="http://schemas.microsoft.com/office/drawing/2014/main" id="{E49BE7CD-67CF-4F3C-81A0-144F21539BAA}"/>
              </a:ext>
            </a:extLst>
          </p:cNvPr>
          <p:cNvSpPr/>
          <p:nvPr/>
        </p:nvSpPr>
        <p:spPr>
          <a:xfrm>
            <a:off x="3849221" y="5043690"/>
            <a:ext cx="2289983"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Udbetalinger</a:t>
            </a:r>
          </a:p>
        </p:txBody>
      </p:sp>
      <p:sp>
        <p:nvSpPr>
          <p:cNvPr id="17" name="Rectangle 16">
            <a:extLst>
              <a:ext uri="{FF2B5EF4-FFF2-40B4-BE49-F238E27FC236}">
                <a16:creationId xmlns:a16="http://schemas.microsoft.com/office/drawing/2014/main" id="{87FC3545-5841-4412-A4AB-2624FA67CD4A}"/>
              </a:ext>
            </a:extLst>
          </p:cNvPr>
          <p:cNvSpPr/>
          <p:nvPr/>
        </p:nvSpPr>
        <p:spPr>
          <a:xfrm>
            <a:off x="3849221" y="4396573"/>
            <a:ext cx="2289983"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Indbetalinger</a:t>
            </a:r>
          </a:p>
        </p:txBody>
      </p:sp>
      <p:sp>
        <p:nvSpPr>
          <p:cNvPr id="18" name="Rectangle 17">
            <a:extLst>
              <a:ext uri="{FF2B5EF4-FFF2-40B4-BE49-F238E27FC236}">
                <a16:creationId xmlns:a16="http://schemas.microsoft.com/office/drawing/2014/main" id="{FBF4A4F4-054D-4E0E-92E0-DAA6291E80A5}"/>
              </a:ext>
            </a:extLst>
          </p:cNvPr>
          <p:cNvSpPr/>
          <p:nvPr/>
        </p:nvSpPr>
        <p:spPr>
          <a:xfrm>
            <a:off x="3849221" y="3749456"/>
            <a:ext cx="2289983"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Firma pension</a:t>
            </a:r>
          </a:p>
        </p:txBody>
      </p:sp>
      <p:sp>
        <p:nvSpPr>
          <p:cNvPr id="19" name="Rectangle 18">
            <a:extLst>
              <a:ext uri="{FF2B5EF4-FFF2-40B4-BE49-F238E27FC236}">
                <a16:creationId xmlns:a16="http://schemas.microsoft.com/office/drawing/2014/main" id="{86CA9351-BA06-4D94-8685-AFBB7941CC1D}"/>
              </a:ext>
            </a:extLst>
          </p:cNvPr>
          <p:cNvSpPr/>
          <p:nvPr/>
        </p:nvSpPr>
        <p:spPr>
          <a:xfrm>
            <a:off x="6429807" y="5043689"/>
            <a:ext cx="2289983"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NAV</a:t>
            </a:r>
          </a:p>
        </p:txBody>
      </p:sp>
      <p:sp>
        <p:nvSpPr>
          <p:cNvPr id="20" name="Rectangle 19">
            <a:extLst>
              <a:ext uri="{FF2B5EF4-FFF2-40B4-BE49-F238E27FC236}">
                <a16:creationId xmlns:a16="http://schemas.microsoft.com/office/drawing/2014/main" id="{D007FDED-AE13-4145-AA52-BBBBEB427ECB}"/>
              </a:ext>
            </a:extLst>
          </p:cNvPr>
          <p:cNvSpPr/>
          <p:nvPr/>
        </p:nvSpPr>
        <p:spPr>
          <a:xfrm>
            <a:off x="6429807" y="2455222"/>
            <a:ext cx="2289983" cy="46172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Beholdninger</a:t>
            </a:r>
          </a:p>
        </p:txBody>
      </p:sp>
      <p:sp>
        <p:nvSpPr>
          <p:cNvPr id="21" name="Rectangle 20">
            <a:extLst>
              <a:ext uri="{FF2B5EF4-FFF2-40B4-BE49-F238E27FC236}">
                <a16:creationId xmlns:a16="http://schemas.microsoft.com/office/drawing/2014/main" id="{64EE2CBB-0F63-4DE5-AF52-4977ABAEA798}"/>
              </a:ext>
            </a:extLst>
          </p:cNvPr>
          <p:cNvSpPr/>
          <p:nvPr/>
        </p:nvSpPr>
        <p:spPr>
          <a:xfrm>
            <a:off x="6429807" y="3102339"/>
            <a:ext cx="2289983" cy="461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Security stamdata</a:t>
            </a:r>
          </a:p>
        </p:txBody>
      </p:sp>
      <p:sp>
        <p:nvSpPr>
          <p:cNvPr id="22" name="Rectangle 21">
            <a:extLst>
              <a:ext uri="{FF2B5EF4-FFF2-40B4-BE49-F238E27FC236}">
                <a16:creationId xmlns:a16="http://schemas.microsoft.com/office/drawing/2014/main" id="{6F449462-DA05-4478-83A1-2CBCD670A07F}"/>
              </a:ext>
            </a:extLst>
          </p:cNvPr>
          <p:cNvSpPr/>
          <p:nvPr/>
        </p:nvSpPr>
        <p:spPr>
          <a:xfrm>
            <a:off x="9048504" y="3102339"/>
            <a:ext cx="2289983"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Omkostninger</a:t>
            </a:r>
          </a:p>
        </p:txBody>
      </p:sp>
      <p:sp>
        <p:nvSpPr>
          <p:cNvPr id="24" name="Rectangle 23">
            <a:extLst>
              <a:ext uri="{FF2B5EF4-FFF2-40B4-BE49-F238E27FC236}">
                <a16:creationId xmlns:a16="http://schemas.microsoft.com/office/drawing/2014/main" id="{29C2E6A2-7824-41C7-B8A0-537BAE2B38A7}"/>
              </a:ext>
            </a:extLst>
          </p:cNvPr>
          <p:cNvSpPr/>
          <p:nvPr/>
        </p:nvSpPr>
        <p:spPr>
          <a:xfrm>
            <a:off x="9048504" y="2455222"/>
            <a:ext cx="2289983"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Handelstransaktioner</a:t>
            </a:r>
          </a:p>
        </p:txBody>
      </p:sp>
      <p:sp>
        <p:nvSpPr>
          <p:cNvPr id="30" name="Rectangle 29">
            <a:extLst>
              <a:ext uri="{FF2B5EF4-FFF2-40B4-BE49-F238E27FC236}">
                <a16:creationId xmlns:a16="http://schemas.microsoft.com/office/drawing/2014/main" id="{1FF465CA-D8A5-4DBA-9916-101C4CF0343A}"/>
              </a:ext>
            </a:extLst>
          </p:cNvPr>
          <p:cNvSpPr/>
          <p:nvPr/>
        </p:nvSpPr>
        <p:spPr>
          <a:xfrm>
            <a:off x="9048504" y="3749456"/>
            <a:ext cx="2289983"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Broker</a:t>
            </a:r>
          </a:p>
        </p:txBody>
      </p:sp>
      <p:sp>
        <p:nvSpPr>
          <p:cNvPr id="31" name="Rectangle 30">
            <a:extLst>
              <a:ext uri="{FF2B5EF4-FFF2-40B4-BE49-F238E27FC236}">
                <a16:creationId xmlns:a16="http://schemas.microsoft.com/office/drawing/2014/main" id="{1937FCE5-1122-4007-A471-3B41E4994A29}"/>
              </a:ext>
            </a:extLst>
          </p:cNvPr>
          <p:cNvSpPr/>
          <p:nvPr/>
        </p:nvSpPr>
        <p:spPr>
          <a:xfrm>
            <a:off x="6429807" y="4396573"/>
            <a:ext cx="2289983" cy="461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General </a:t>
            </a:r>
            <a:r>
              <a:rPr kumimoji="0" lang="da-DK" sz="1600" b="0" i="0" u="none" strike="noStrike" kern="1200" cap="none" spc="0" normalizeH="0" baseline="0" noProof="0" err="1">
                <a:ln>
                  <a:noFill/>
                </a:ln>
                <a:solidFill>
                  <a:srgbClr val="FFFFFF"/>
                </a:solidFill>
                <a:effectLst/>
                <a:uLnTx/>
                <a:uFillTx/>
                <a:latin typeface="Arial"/>
                <a:ea typeface="+mn-ea"/>
                <a:cs typeface="+mn-cs"/>
              </a:rPr>
              <a:t>ledger</a:t>
            </a:r>
            <a:endParaRPr kumimoji="0" lang="da-DK" sz="1600" b="0" i="0" u="none" strike="noStrike" kern="1200" cap="none" spc="0" normalizeH="0" baseline="0" noProof="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8C3CFBDD-9B4B-4F89-A9B6-FA1F601FAE42}"/>
              </a:ext>
            </a:extLst>
          </p:cNvPr>
          <p:cNvSpPr/>
          <p:nvPr/>
        </p:nvSpPr>
        <p:spPr>
          <a:xfrm>
            <a:off x="6429807" y="3749456"/>
            <a:ext cx="2289983" cy="461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Referencedata</a:t>
            </a:r>
          </a:p>
        </p:txBody>
      </p:sp>
      <p:sp>
        <p:nvSpPr>
          <p:cNvPr id="23" name="Rectangle 22">
            <a:extLst>
              <a:ext uri="{FF2B5EF4-FFF2-40B4-BE49-F238E27FC236}">
                <a16:creationId xmlns:a16="http://schemas.microsoft.com/office/drawing/2014/main" id="{05478F63-420B-42BC-8E39-4869947EAE0D}"/>
              </a:ext>
            </a:extLst>
          </p:cNvPr>
          <p:cNvSpPr/>
          <p:nvPr/>
        </p:nvSpPr>
        <p:spPr>
          <a:xfrm>
            <a:off x="435006" y="2448219"/>
            <a:ext cx="131732" cy="159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2BCDA2FD-FEF6-402C-AC5C-9A6260CC5A41}"/>
              </a:ext>
            </a:extLst>
          </p:cNvPr>
          <p:cNvSpPr/>
          <p:nvPr/>
        </p:nvSpPr>
        <p:spPr>
          <a:xfrm>
            <a:off x="435006" y="3020098"/>
            <a:ext cx="131732" cy="159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20665D7C-1E21-4D88-90AD-C07A9E7E9F6A}"/>
              </a:ext>
            </a:extLst>
          </p:cNvPr>
          <p:cNvSpPr txBox="1"/>
          <p:nvPr/>
        </p:nvSpPr>
        <p:spPr>
          <a:xfrm>
            <a:off x="721929" y="2419473"/>
            <a:ext cx="2849732"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000000"/>
                </a:solidFill>
                <a:effectLst/>
                <a:uLnTx/>
                <a:uFillTx/>
                <a:latin typeface="Arial"/>
                <a:ea typeface="+mn-ea"/>
                <a:cs typeface="+mn-cs"/>
              </a:rPr>
              <a:t>Områder som enten skal prioriteres i SPF eller allerede er prioriteret</a:t>
            </a:r>
          </a:p>
        </p:txBody>
      </p:sp>
      <p:sp>
        <p:nvSpPr>
          <p:cNvPr id="27" name="TextBox 26">
            <a:extLst>
              <a:ext uri="{FF2B5EF4-FFF2-40B4-BE49-F238E27FC236}">
                <a16:creationId xmlns:a16="http://schemas.microsoft.com/office/drawing/2014/main" id="{B68A6A79-F4CA-447F-821A-6F6773617862}"/>
              </a:ext>
            </a:extLst>
          </p:cNvPr>
          <p:cNvSpPr txBox="1"/>
          <p:nvPr/>
        </p:nvSpPr>
        <p:spPr>
          <a:xfrm>
            <a:off x="721929" y="3015637"/>
            <a:ext cx="2849732"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000000"/>
                </a:solidFill>
                <a:effectLst/>
                <a:uLnTx/>
                <a:uFillTx/>
                <a:latin typeface="Arial"/>
                <a:ea typeface="+mn-ea"/>
                <a:cs typeface="+mn-cs"/>
              </a:rPr>
              <a:t>Pipeline af opgaver som skal prioriteres løbende i H2 2022.</a:t>
            </a:r>
          </a:p>
        </p:txBody>
      </p:sp>
      <p:sp>
        <p:nvSpPr>
          <p:cNvPr id="28" name="TextBox 27">
            <a:extLst>
              <a:ext uri="{FF2B5EF4-FFF2-40B4-BE49-F238E27FC236}">
                <a16:creationId xmlns:a16="http://schemas.microsoft.com/office/drawing/2014/main" id="{9BF346F7-7443-43FE-9775-76C356089790}"/>
              </a:ext>
            </a:extLst>
          </p:cNvPr>
          <p:cNvSpPr txBox="1"/>
          <p:nvPr/>
        </p:nvSpPr>
        <p:spPr>
          <a:xfrm>
            <a:off x="6747802" y="478795"/>
            <a:ext cx="1653991" cy="553998"/>
          </a:xfrm>
          <a:prstGeom prst="rect">
            <a:avLst/>
          </a:prstGeom>
          <a:noFill/>
        </p:spPr>
        <p:txBody>
          <a:bodyPr wrap="square" lIns="0" tIns="0" rIns="0" bIns="0" rtlCol="0">
            <a:spAutoFit/>
          </a:bodyPr>
          <a:lstStyle/>
          <a:p>
            <a:pPr algn="ctr"/>
            <a:r>
              <a:rPr lang="da-DK" sz="1800">
                <a:solidFill>
                  <a:schemeClr val="tx2"/>
                </a:solidFill>
              </a:rPr>
              <a:t>Not </a:t>
            </a:r>
            <a:r>
              <a:rPr lang="da-DK" sz="1800" err="1">
                <a:solidFill>
                  <a:schemeClr val="tx2"/>
                </a:solidFill>
              </a:rPr>
              <a:t>approved</a:t>
            </a:r>
            <a:r>
              <a:rPr lang="da-DK" sz="1800">
                <a:solidFill>
                  <a:schemeClr val="tx2"/>
                </a:solidFill>
              </a:rPr>
              <a:t> in SPF </a:t>
            </a:r>
            <a:r>
              <a:rPr lang="da-DK" sz="1800" err="1">
                <a:solidFill>
                  <a:schemeClr val="tx2"/>
                </a:solidFill>
              </a:rPr>
              <a:t>yet</a:t>
            </a:r>
            <a:endParaRPr lang="da-DK" sz="1800">
              <a:solidFill>
                <a:schemeClr val="tx2"/>
              </a:solidFill>
            </a:endParaRPr>
          </a:p>
        </p:txBody>
      </p:sp>
      <p:sp>
        <p:nvSpPr>
          <p:cNvPr id="3" name="Left Brace 2">
            <a:extLst>
              <a:ext uri="{FF2B5EF4-FFF2-40B4-BE49-F238E27FC236}">
                <a16:creationId xmlns:a16="http://schemas.microsoft.com/office/drawing/2014/main" id="{5EB8140D-BD90-4A9E-8670-84A61E448083}"/>
              </a:ext>
            </a:extLst>
          </p:cNvPr>
          <p:cNvSpPr/>
          <p:nvPr/>
        </p:nvSpPr>
        <p:spPr>
          <a:xfrm rot="5400000">
            <a:off x="7406671" y="-2431962"/>
            <a:ext cx="374366" cy="7489266"/>
          </a:xfrm>
          <a:prstGeom prst="leftBrace">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9" name="Rectangle 7">
            <a:extLst>
              <a:ext uri="{FF2B5EF4-FFF2-40B4-BE49-F238E27FC236}">
                <a16:creationId xmlns:a16="http://schemas.microsoft.com/office/drawing/2014/main" id="{2708D604-0924-4F94-9EB3-074B52CD2264}"/>
              </a:ext>
            </a:extLst>
          </p:cNvPr>
          <p:cNvSpPr/>
          <p:nvPr/>
        </p:nvSpPr>
        <p:spPr>
          <a:xfrm>
            <a:off x="10076081" y="248575"/>
            <a:ext cx="1228325" cy="488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Lasse</a:t>
            </a:r>
          </a:p>
        </p:txBody>
      </p:sp>
    </p:spTree>
    <p:extLst>
      <p:ext uri="{BB962C8B-B14F-4D97-AF65-F5344CB8AC3E}">
        <p14:creationId xmlns:p14="http://schemas.microsoft.com/office/powerpoint/2010/main" val="370466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5F90-52CF-4EA6-B4D3-1906FC30D5B4}"/>
              </a:ext>
            </a:extLst>
          </p:cNvPr>
          <p:cNvSpPr>
            <a:spLocks noGrp="1"/>
          </p:cNvSpPr>
          <p:nvPr>
            <p:ph type="title"/>
          </p:nvPr>
        </p:nvSpPr>
        <p:spPr>
          <a:xfrm>
            <a:off x="566738" y="491395"/>
            <a:ext cx="10483200" cy="442055"/>
          </a:xfrm>
        </p:spPr>
        <p:txBody>
          <a:bodyPr/>
          <a:lstStyle/>
          <a:p>
            <a:r>
              <a:rPr lang="da-DK" err="1"/>
              <a:t>Wealth</a:t>
            </a:r>
            <a:r>
              <a:rPr lang="da-DK"/>
              <a:t> pension - </a:t>
            </a:r>
            <a:r>
              <a:rPr lang="da-DK" err="1"/>
              <a:t>mapning</a:t>
            </a:r>
            <a:r>
              <a:rPr lang="da-DK"/>
              <a:t> af </a:t>
            </a:r>
            <a:r>
              <a:rPr lang="da-DK" err="1"/>
              <a:t>roadmap</a:t>
            </a:r>
            <a:r>
              <a:rPr lang="da-DK"/>
              <a:t> mod data domæner </a:t>
            </a:r>
          </a:p>
        </p:txBody>
      </p:sp>
      <p:sp>
        <p:nvSpPr>
          <p:cNvPr id="5" name="Slide Number Placeholder 4">
            <a:extLst>
              <a:ext uri="{FF2B5EF4-FFF2-40B4-BE49-F238E27FC236}">
                <a16:creationId xmlns:a16="http://schemas.microsoft.com/office/drawing/2014/main" id="{28809354-C339-47F4-8485-C3887BDF05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A0DE5ECC-63DF-4404-BC3E-3E517CD71674}"/>
              </a:ext>
            </a:extLst>
          </p:cNvPr>
          <p:cNvGraphicFramePr>
            <a:graphicFrameLocks noGrp="1"/>
          </p:cNvGraphicFramePr>
          <p:nvPr/>
        </p:nvGraphicFramePr>
        <p:xfrm>
          <a:off x="4221236" y="933450"/>
          <a:ext cx="7399264" cy="5731145"/>
        </p:xfrm>
        <a:graphic>
          <a:graphicData uri="http://schemas.openxmlformats.org/drawingml/2006/table">
            <a:tbl>
              <a:tblPr>
                <a:tableStyleId>{5940675A-B579-460E-94D1-54222C63F5DA}</a:tableStyleId>
              </a:tblPr>
              <a:tblGrid>
                <a:gridCol w="1913118">
                  <a:extLst>
                    <a:ext uri="{9D8B030D-6E8A-4147-A177-3AD203B41FA5}">
                      <a16:colId xmlns:a16="http://schemas.microsoft.com/office/drawing/2014/main" val="1832390013"/>
                    </a:ext>
                  </a:extLst>
                </a:gridCol>
                <a:gridCol w="1530495">
                  <a:extLst>
                    <a:ext uri="{9D8B030D-6E8A-4147-A177-3AD203B41FA5}">
                      <a16:colId xmlns:a16="http://schemas.microsoft.com/office/drawing/2014/main" val="1187526481"/>
                    </a:ext>
                  </a:extLst>
                </a:gridCol>
                <a:gridCol w="855276">
                  <a:extLst>
                    <a:ext uri="{9D8B030D-6E8A-4147-A177-3AD203B41FA5}">
                      <a16:colId xmlns:a16="http://schemas.microsoft.com/office/drawing/2014/main" val="2447244336"/>
                    </a:ext>
                  </a:extLst>
                </a:gridCol>
                <a:gridCol w="956559">
                  <a:extLst>
                    <a:ext uri="{9D8B030D-6E8A-4147-A177-3AD203B41FA5}">
                      <a16:colId xmlns:a16="http://schemas.microsoft.com/office/drawing/2014/main" val="3236035407"/>
                    </a:ext>
                  </a:extLst>
                </a:gridCol>
                <a:gridCol w="1144373">
                  <a:extLst>
                    <a:ext uri="{9D8B030D-6E8A-4147-A177-3AD203B41FA5}">
                      <a16:colId xmlns:a16="http://schemas.microsoft.com/office/drawing/2014/main" val="3804416117"/>
                    </a:ext>
                  </a:extLst>
                </a:gridCol>
                <a:gridCol w="999443">
                  <a:extLst>
                    <a:ext uri="{9D8B030D-6E8A-4147-A177-3AD203B41FA5}">
                      <a16:colId xmlns:a16="http://schemas.microsoft.com/office/drawing/2014/main" val="193347369"/>
                    </a:ext>
                  </a:extLst>
                </a:gridCol>
              </a:tblGrid>
              <a:tr h="292655">
                <a:tc>
                  <a:txBody>
                    <a:bodyPr/>
                    <a:lstStyle/>
                    <a:p>
                      <a:pPr algn="l" fontAlgn="b"/>
                      <a:r>
                        <a:rPr lang="da-DK" sz="900" u="none" strike="noStrike" err="1">
                          <a:solidFill>
                            <a:schemeClr val="bg1"/>
                          </a:solidFill>
                          <a:effectLst/>
                        </a:rPr>
                        <a:t>Roadmap</a:t>
                      </a:r>
                      <a:r>
                        <a:rPr lang="da-DK" sz="900" u="none" strike="noStrike">
                          <a:solidFill>
                            <a:schemeClr val="bg1"/>
                          </a:solidFill>
                          <a:effectLst/>
                        </a:rPr>
                        <a:t> Område</a:t>
                      </a:r>
                      <a:endParaRPr lang="da-DK" sz="900" b="1" i="0" u="none" strike="noStrike">
                        <a:solidFill>
                          <a:schemeClr val="bg1"/>
                        </a:solidFill>
                        <a:effectLst/>
                        <a:latin typeface="Arial" panose="020B0604020202020204" pitchFamily="34" charset="0"/>
                      </a:endParaRPr>
                    </a:p>
                  </a:txBody>
                  <a:tcPr marT="18000" marB="18000" anchor="b">
                    <a:solidFill>
                      <a:schemeClr val="accent1"/>
                    </a:solidFill>
                  </a:tcPr>
                </a:tc>
                <a:tc>
                  <a:txBody>
                    <a:bodyPr/>
                    <a:lstStyle/>
                    <a:p>
                      <a:pPr algn="l" fontAlgn="b"/>
                      <a:r>
                        <a:rPr lang="da-DK" sz="900" u="none" strike="noStrike">
                          <a:solidFill>
                            <a:schemeClr val="bg1"/>
                          </a:solidFill>
                          <a:effectLst/>
                        </a:rPr>
                        <a:t>Data Domæne</a:t>
                      </a:r>
                      <a:endParaRPr lang="da-DK" sz="900" b="1" i="0" u="none" strike="noStrike">
                        <a:solidFill>
                          <a:schemeClr val="bg1"/>
                        </a:solidFill>
                        <a:effectLst/>
                        <a:latin typeface="Arial" panose="020B0604020202020204" pitchFamily="34" charset="0"/>
                      </a:endParaRPr>
                    </a:p>
                  </a:txBody>
                  <a:tcPr marT="18000" marB="18000" anchor="b">
                    <a:solidFill>
                      <a:schemeClr val="accent1"/>
                    </a:solidFill>
                  </a:tcPr>
                </a:tc>
                <a:tc>
                  <a:txBody>
                    <a:bodyPr/>
                    <a:lstStyle/>
                    <a:p>
                      <a:pPr algn="l" fontAlgn="b"/>
                      <a:r>
                        <a:rPr lang="da-DK" sz="900" u="none" strike="noStrike">
                          <a:solidFill>
                            <a:schemeClr val="bg1"/>
                          </a:solidFill>
                          <a:effectLst/>
                        </a:rPr>
                        <a:t>Data Officer</a:t>
                      </a:r>
                      <a:endParaRPr lang="da-DK" sz="900" b="1" i="0" u="none" strike="noStrike">
                        <a:solidFill>
                          <a:schemeClr val="bg1"/>
                        </a:solidFill>
                        <a:effectLst/>
                        <a:latin typeface="Arial" panose="020B0604020202020204" pitchFamily="34" charset="0"/>
                      </a:endParaRPr>
                    </a:p>
                  </a:txBody>
                  <a:tcPr marT="18000" marB="18000" anchor="b">
                    <a:solidFill>
                      <a:schemeClr val="accent1"/>
                    </a:solidFill>
                  </a:tcPr>
                </a:tc>
                <a:tc>
                  <a:txBody>
                    <a:bodyPr/>
                    <a:lstStyle/>
                    <a:p>
                      <a:pPr algn="l" fontAlgn="b"/>
                      <a:r>
                        <a:rPr lang="da-DK" sz="900" u="none" strike="noStrike">
                          <a:solidFill>
                            <a:schemeClr val="bg1"/>
                          </a:solidFill>
                          <a:effectLst/>
                        </a:rPr>
                        <a:t>Dataansvarlig</a:t>
                      </a:r>
                      <a:endParaRPr lang="da-DK" sz="900" b="1" i="0" u="none" strike="noStrike">
                        <a:solidFill>
                          <a:schemeClr val="bg1"/>
                        </a:solidFill>
                        <a:effectLst/>
                        <a:latin typeface="Arial" panose="020B0604020202020204" pitchFamily="34" charset="0"/>
                      </a:endParaRPr>
                    </a:p>
                  </a:txBody>
                  <a:tcPr marT="18000" marB="18000" anchor="b">
                    <a:solidFill>
                      <a:schemeClr val="accent1"/>
                    </a:solidFill>
                  </a:tcPr>
                </a:tc>
                <a:tc>
                  <a:txBody>
                    <a:bodyPr/>
                    <a:lstStyle/>
                    <a:p>
                      <a:pPr algn="l" fontAlgn="b"/>
                      <a:r>
                        <a:rPr lang="da-DK" sz="900" u="none" strike="noStrike">
                          <a:solidFill>
                            <a:schemeClr val="bg1"/>
                          </a:solidFill>
                          <a:effectLst/>
                        </a:rPr>
                        <a:t>Datadomæneejer</a:t>
                      </a:r>
                      <a:endParaRPr lang="da-DK" sz="900" b="1" i="0" u="none" strike="noStrike">
                        <a:solidFill>
                          <a:schemeClr val="bg1"/>
                        </a:solidFill>
                        <a:effectLst/>
                        <a:latin typeface="Arial" panose="020B0604020202020204" pitchFamily="34" charset="0"/>
                      </a:endParaRPr>
                    </a:p>
                  </a:txBody>
                  <a:tcPr marT="18000" marB="18000" anchor="b">
                    <a:solidFill>
                      <a:schemeClr val="accent1"/>
                    </a:solidFill>
                  </a:tcPr>
                </a:tc>
                <a:tc>
                  <a:txBody>
                    <a:bodyPr/>
                    <a:lstStyle/>
                    <a:p>
                      <a:pPr algn="l" fontAlgn="b"/>
                      <a:r>
                        <a:rPr lang="da-DK" sz="900" u="none" strike="noStrike">
                          <a:solidFill>
                            <a:schemeClr val="bg1"/>
                          </a:solidFill>
                          <a:effectLst/>
                        </a:rPr>
                        <a:t>Prioritering</a:t>
                      </a:r>
                      <a:endParaRPr lang="da-DK" sz="900" b="1" i="0" u="none" strike="noStrike">
                        <a:solidFill>
                          <a:schemeClr val="bg1"/>
                        </a:solidFill>
                        <a:effectLst/>
                        <a:latin typeface="Arial" panose="020B0604020202020204" pitchFamily="34" charset="0"/>
                      </a:endParaRPr>
                    </a:p>
                  </a:txBody>
                  <a:tcPr marT="18000" marB="18000" anchor="b">
                    <a:solidFill>
                      <a:schemeClr val="accent1"/>
                    </a:solidFill>
                  </a:tcPr>
                </a:tc>
                <a:extLst>
                  <a:ext uri="{0D108BD9-81ED-4DB2-BD59-A6C34878D82A}">
                    <a16:rowId xmlns:a16="http://schemas.microsoft.com/office/drawing/2014/main" val="1847147837"/>
                  </a:ext>
                </a:extLst>
              </a:tr>
              <a:tr h="268266">
                <a:tc>
                  <a:txBody>
                    <a:bodyPr/>
                    <a:lstStyle/>
                    <a:p>
                      <a:pPr algn="l" fontAlgn="b"/>
                      <a:r>
                        <a:rPr lang="da-DK" sz="800" b="1" u="none" strike="noStrike">
                          <a:effectLst/>
                        </a:rPr>
                        <a:t>§41 - overførsler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Kunde og Modpartsdata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BRIF</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3128797941"/>
                  </a:ext>
                </a:extLst>
              </a:tr>
              <a:tr h="170715">
                <a:tc>
                  <a:txBody>
                    <a:bodyPr/>
                    <a:lstStyle/>
                    <a:p>
                      <a:pPr algn="l" fontAlgn="b"/>
                      <a:r>
                        <a:rPr lang="da-DK" sz="800" b="1" u="none" strike="noStrike">
                          <a:effectLst/>
                        </a:rPr>
                        <a:t>§41 - overførsler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Aftaler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PICO</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964059676"/>
                  </a:ext>
                </a:extLst>
              </a:tr>
              <a:tr h="170715">
                <a:tc>
                  <a:txBody>
                    <a:bodyPr/>
                    <a:lstStyle/>
                    <a:p>
                      <a:pPr algn="l" fontAlgn="b"/>
                      <a:r>
                        <a:rPr lang="da-DK" sz="800" b="1" u="none" strike="noStrike">
                          <a:effectLst/>
                        </a:rPr>
                        <a:t>§41 - overførsler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Produkter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JHJE</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3196849722"/>
                  </a:ext>
                </a:extLst>
              </a:tr>
              <a:tr h="170715">
                <a:tc>
                  <a:txBody>
                    <a:bodyPr/>
                    <a:lstStyle/>
                    <a:p>
                      <a:pPr algn="l" fontAlgn="b"/>
                      <a:r>
                        <a:rPr lang="da-DK" sz="800" b="1" u="none" strike="noStrike">
                          <a:effectLst/>
                        </a:rPr>
                        <a:t>§41 - overførsler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Betalinger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CN</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3</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2580308220"/>
                  </a:ext>
                </a:extLst>
              </a:tr>
              <a:tr h="170715">
                <a:tc>
                  <a:txBody>
                    <a:bodyPr/>
                    <a:lstStyle/>
                    <a:p>
                      <a:pPr algn="l" fontAlgn="b"/>
                      <a:r>
                        <a:rPr lang="da-DK" sz="800" b="1" u="none" strike="noStrike">
                          <a:effectLst/>
                        </a:rPr>
                        <a:t>§41 - overførsler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Referencedata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METB</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CHHU</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PWA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3193202270"/>
                  </a:ext>
                </a:extLst>
              </a:tr>
              <a:tr h="170715">
                <a:tc>
                  <a:txBody>
                    <a:bodyPr/>
                    <a:lstStyle/>
                    <a:p>
                      <a:pPr algn="l" fontAlgn="b"/>
                      <a:r>
                        <a:rPr lang="da-DK" sz="800" b="1" u="none" strike="noStrike">
                          <a:effectLst/>
                        </a:rPr>
                        <a:t>§41 - overførsler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Markedsdata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METB</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CHHU</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PWA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2</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268905340"/>
                  </a:ext>
                </a:extLst>
              </a:tr>
              <a:tr h="170715">
                <a:tc>
                  <a:txBody>
                    <a:bodyPr/>
                    <a:lstStyle/>
                    <a:p>
                      <a:pPr algn="l" fontAlgn="b"/>
                      <a:r>
                        <a:rPr lang="da-DK" sz="800" b="1" u="none" strike="noStrike">
                          <a:effectLst/>
                        </a:rPr>
                        <a:t>§41 - overførsler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Handelsdata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METB</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TOBE</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PWA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2</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3998635373"/>
                  </a:ext>
                </a:extLst>
              </a:tr>
              <a:tr h="268266">
                <a:tc>
                  <a:txBody>
                    <a:bodyPr/>
                    <a:lstStyle/>
                    <a:p>
                      <a:pPr algn="l" fontAlgn="b"/>
                      <a:r>
                        <a:rPr lang="da-DK" sz="800" b="1" u="none" strike="noStrike">
                          <a:effectLst/>
                        </a:rPr>
                        <a:t>Person Forsikringer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Kunde og Modpartsdata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BRIF</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extLst>
                  <a:ext uri="{0D108BD9-81ED-4DB2-BD59-A6C34878D82A}">
                    <a16:rowId xmlns:a16="http://schemas.microsoft.com/office/drawing/2014/main" val="3850984900"/>
                  </a:ext>
                </a:extLst>
              </a:tr>
              <a:tr h="170715">
                <a:tc>
                  <a:txBody>
                    <a:bodyPr/>
                    <a:lstStyle/>
                    <a:p>
                      <a:pPr algn="l" fontAlgn="b"/>
                      <a:r>
                        <a:rPr lang="da-DK" sz="800" b="1" u="none" strike="noStrike">
                          <a:effectLst/>
                        </a:rPr>
                        <a:t>Person Forsikringer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Aftaler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PICO</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extLst>
                  <a:ext uri="{0D108BD9-81ED-4DB2-BD59-A6C34878D82A}">
                    <a16:rowId xmlns:a16="http://schemas.microsoft.com/office/drawing/2014/main" val="1248616707"/>
                  </a:ext>
                </a:extLst>
              </a:tr>
              <a:tr h="170715">
                <a:tc>
                  <a:txBody>
                    <a:bodyPr/>
                    <a:lstStyle/>
                    <a:p>
                      <a:pPr algn="l" fontAlgn="b"/>
                      <a:r>
                        <a:rPr lang="da-DK" sz="800" b="1" u="none" strike="noStrike">
                          <a:effectLst/>
                        </a:rPr>
                        <a:t>Person Forsikringer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Produkter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JHJE</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extLst>
                  <a:ext uri="{0D108BD9-81ED-4DB2-BD59-A6C34878D82A}">
                    <a16:rowId xmlns:a16="http://schemas.microsoft.com/office/drawing/2014/main" val="1677388351"/>
                  </a:ext>
                </a:extLst>
              </a:tr>
              <a:tr h="170715">
                <a:tc>
                  <a:txBody>
                    <a:bodyPr/>
                    <a:lstStyle/>
                    <a:p>
                      <a:pPr algn="l" fontAlgn="b"/>
                      <a:r>
                        <a:rPr lang="da-DK" sz="800" b="1" u="none" strike="noStrike">
                          <a:effectLst/>
                        </a:rPr>
                        <a:t>Person Forsikringer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Referencedata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METB</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CHHU</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extLst>
                  <a:ext uri="{0D108BD9-81ED-4DB2-BD59-A6C34878D82A}">
                    <a16:rowId xmlns:a16="http://schemas.microsoft.com/office/drawing/2014/main" val="2436851367"/>
                  </a:ext>
                </a:extLst>
              </a:tr>
              <a:tr h="170715">
                <a:tc>
                  <a:txBody>
                    <a:bodyPr/>
                    <a:lstStyle/>
                    <a:p>
                      <a:pPr algn="l" fontAlgn="b"/>
                      <a:r>
                        <a:rPr lang="da-DK" sz="800" b="1" u="none" strike="noStrike">
                          <a:effectLst/>
                        </a:rPr>
                        <a:t>Person Forsikringer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Betalinger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CN</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ctr" fontAlgn="b"/>
                      <a:r>
                        <a:rPr lang="da-DK" sz="800" u="none" strike="noStrike">
                          <a:effectLst/>
                        </a:rPr>
                        <a:t>3</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extLst>
                  <a:ext uri="{0D108BD9-81ED-4DB2-BD59-A6C34878D82A}">
                    <a16:rowId xmlns:a16="http://schemas.microsoft.com/office/drawing/2014/main" val="3226464120"/>
                  </a:ext>
                </a:extLst>
              </a:tr>
              <a:tr h="268266">
                <a:tc>
                  <a:txBody>
                    <a:bodyPr/>
                    <a:lstStyle/>
                    <a:p>
                      <a:pPr algn="l" fontAlgn="b"/>
                      <a:r>
                        <a:rPr lang="da-DK" sz="800" b="1" u="none" strike="noStrike">
                          <a:effectLst/>
                        </a:rPr>
                        <a:t>Firma Pension</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Kunde og Modpartsdata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BRIF</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3796145518"/>
                  </a:ext>
                </a:extLst>
              </a:tr>
              <a:tr h="170715">
                <a:tc>
                  <a:txBody>
                    <a:bodyPr/>
                    <a:lstStyle/>
                    <a:p>
                      <a:pPr algn="l" fontAlgn="b"/>
                      <a:r>
                        <a:rPr lang="da-DK" sz="800" b="1" u="none" strike="noStrike">
                          <a:effectLst/>
                        </a:rPr>
                        <a:t>Firma Pension</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Aftaler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PICO</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2079449954"/>
                  </a:ext>
                </a:extLst>
              </a:tr>
              <a:tr h="170715">
                <a:tc>
                  <a:txBody>
                    <a:bodyPr/>
                    <a:lstStyle/>
                    <a:p>
                      <a:pPr algn="l" fontAlgn="b"/>
                      <a:r>
                        <a:rPr lang="da-DK" sz="800" b="1" u="none" strike="noStrike">
                          <a:effectLst/>
                        </a:rPr>
                        <a:t>Firma Pension</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Produkter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JHJE</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310980540"/>
                  </a:ext>
                </a:extLst>
              </a:tr>
              <a:tr h="170715">
                <a:tc>
                  <a:txBody>
                    <a:bodyPr/>
                    <a:lstStyle/>
                    <a:p>
                      <a:pPr algn="l" fontAlgn="b"/>
                      <a:r>
                        <a:rPr lang="da-DK" sz="800" b="1" u="none" strike="noStrike">
                          <a:effectLst/>
                        </a:rPr>
                        <a:t>Firma Pension</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Referencedata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METB</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CHHU</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887541663"/>
                  </a:ext>
                </a:extLst>
              </a:tr>
              <a:tr h="170715">
                <a:tc>
                  <a:txBody>
                    <a:bodyPr/>
                    <a:lstStyle/>
                    <a:p>
                      <a:pPr algn="l" fontAlgn="b"/>
                      <a:r>
                        <a:rPr lang="da-DK" sz="800" b="1" u="none" strike="noStrike">
                          <a:effectLst/>
                        </a:rPr>
                        <a:t>Firma Pension</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Betalinger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CN</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3</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2461254154"/>
                  </a:ext>
                </a:extLst>
              </a:tr>
              <a:tr h="170715">
                <a:tc>
                  <a:txBody>
                    <a:bodyPr/>
                    <a:lstStyle/>
                    <a:p>
                      <a:pPr algn="l" fontAlgn="b"/>
                      <a:r>
                        <a:rPr lang="da-DK" sz="800" b="1" u="none" strike="noStrike">
                          <a:effectLst/>
                        </a:rPr>
                        <a:t>Firma Pension</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Markedsdata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METB</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CHHU</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PWA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2</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3625820697"/>
                  </a:ext>
                </a:extLst>
              </a:tr>
              <a:tr h="170715">
                <a:tc>
                  <a:txBody>
                    <a:bodyPr/>
                    <a:lstStyle/>
                    <a:p>
                      <a:pPr algn="l" fontAlgn="b"/>
                      <a:r>
                        <a:rPr lang="da-DK" sz="800" b="1" u="none" strike="noStrike">
                          <a:effectLst/>
                        </a:rPr>
                        <a:t>Firma Pension</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Handelsdata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METB</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TOBE</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PWA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2</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3636268511"/>
                  </a:ext>
                </a:extLst>
              </a:tr>
              <a:tr h="268266">
                <a:tc>
                  <a:txBody>
                    <a:bodyPr/>
                    <a:lstStyle/>
                    <a:p>
                      <a:pPr algn="l" fontAlgn="b"/>
                      <a:r>
                        <a:rPr lang="da-DK" sz="800" b="1" u="none" strike="noStrike">
                          <a:effectLst/>
                        </a:rPr>
                        <a:t>Indbetalinger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Kunde og Modpartsdata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BRIF</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extLst>
                  <a:ext uri="{0D108BD9-81ED-4DB2-BD59-A6C34878D82A}">
                    <a16:rowId xmlns:a16="http://schemas.microsoft.com/office/drawing/2014/main" val="4071339012"/>
                  </a:ext>
                </a:extLst>
              </a:tr>
              <a:tr h="170715">
                <a:tc>
                  <a:txBody>
                    <a:bodyPr/>
                    <a:lstStyle/>
                    <a:p>
                      <a:pPr algn="l" fontAlgn="b"/>
                      <a:r>
                        <a:rPr lang="da-DK" sz="800" b="1" u="none" strike="noStrike">
                          <a:effectLst/>
                        </a:rPr>
                        <a:t>Indbetalinger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Aftaler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PICO</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extLst>
                  <a:ext uri="{0D108BD9-81ED-4DB2-BD59-A6C34878D82A}">
                    <a16:rowId xmlns:a16="http://schemas.microsoft.com/office/drawing/2014/main" val="1614253300"/>
                  </a:ext>
                </a:extLst>
              </a:tr>
              <a:tr h="170715">
                <a:tc>
                  <a:txBody>
                    <a:bodyPr/>
                    <a:lstStyle/>
                    <a:p>
                      <a:pPr algn="l" fontAlgn="b"/>
                      <a:r>
                        <a:rPr lang="da-DK" sz="800" b="1" u="none" strike="noStrike">
                          <a:effectLst/>
                        </a:rPr>
                        <a:t>Indbetalinger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Produkter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JHJE</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extLst>
                  <a:ext uri="{0D108BD9-81ED-4DB2-BD59-A6C34878D82A}">
                    <a16:rowId xmlns:a16="http://schemas.microsoft.com/office/drawing/2014/main" val="889466912"/>
                  </a:ext>
                </a:extLst>
              </a:tr>
              <a:tr h="170715">
                <a:tc>
                  <a:txBody>
                    <a:bodyPr/>
                    <a:lstStyle/>
                    <a:p>
                      <a:pPr algn="l" fontAlgn="b"/>
                      <a:r>
                        <a:rPr lang="da-DK" sz="800" b="1" u="none" strike="noStrike">
                          <a:effectLst/>
                        </a:rPr>
                        <a:t>Indbetalinger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Betalinger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CN</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ctr" fontAlgn="b"/>
                      <a:r>
                        <a:rPr lang="da-DK" sz="800" u="none" strike="noStrike">
                          <a:effectLst/>
                        </a:rPr>
                        <a:t>3</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extLst>
                  <a:ext uri="{0D108BD9-81ED-4DB2-BD59-A6C34878D82A}">
                    <a16:rowId xmlns:a16="http://schemas.microsoft.com/office/drawing/2014/main" val="3556907813"/>
                  </a:ext>
                </a:extLst>
              </a:tr>
              <a:tr h="170715">
                <a:tc>
                  <a:txBody>
                    <a:bodyPr/>
                    <a:lstStyle/>
                    <a:p>
                      <a:pPr algn="l" fontAlgn="b"/>
                      <a:r>
                        <a:rPr lang="da-DK" sz="800" b="1" u="none" strike="noStrike">
                          <a:effectLst/>
                        </a:rPr>
                        <a:t>Indbetalinger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Referencedata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METB</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CHHU</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l" fontAlgn="b"/>
                      <a:r>
                        <a:rPr lang="da-DK" sz="800" u="none" strike="noStrike">
                          <a:effectLst/>
                        </a:rPr>
                        <a:t>PWA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40000"/>
                        <a:lumOff val="60000"/>
                      </a:schemeClr>
                    </a:solidFill>
                  </a:tcPr>
                </a:tc>
                <a:extLst>
                  <a:ext uri="{0D108BD9-81ED-4DB2-BD59-A6C34878D82A}">
                    <a16:rowId xmlns:a16="http://schemas.microsoft.com/office/drawing/2014/main" val="1167289744"/>
                  </a:ext>
                </a:extLst>
              </a:tr>
              <a:tr h="268266">
                <a:tc>
                  <a:txBody>
                    <a:bodyPr/>
                    <a:lstStyle/>
                    <a:p>
                      <a:pPr algn="l" fontAlgn="b"/>
                      <a:r>
                        <a:rPr lang="da-DK" sz="800" b="1" u="none" strike="noStrike">
                          <a:effectLst/>
                        </a:rPr>
                        <a:t>Udbetalinger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Kunde og Modpartsdata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BRIF</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3896270311"/>
                  </a:ext>
                </a:extLst>
              </a:tr>
              <a:tr h="170715">
                <a:tc>
                  <a:txBody>
                    <a:bodyPr/>
                    <a:lstStyle/>
                    <a:p>
                      <a:pPr algn="l" fontAlgn="b"/>
                      <a:r>
                        <a:rPr lang="da-DK" sz="800" b="1" u="none" strike="noStrike">
                          <a:effectLst/>
                        </a:rPr>
                        <a:t>Udbetalinger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Aftaler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PICO</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1730456846"/>
                  </a:ext>
                </a:extLst>
              </a:tr>
              <a:tr h="170715">
                <a:tc>
                  <a:txBody>
                    <a:bodyPr/>
                    <a:lstStyle/>
                    <a:p>
                      <a:pPr algn="l" fontAlgn="b"/>
                      <a:r>
                        <a:rPr lang="da-DK" sz="800" b="1" u="none" strike="noStrike">
                          <a:effectLst/>
                        </a:rPr>
                        <a:t>Udbetalinger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Produkter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JHJE</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1010462618"/>
                  </a:ext>
                </a:extLst>
              </a:tr>
              <a:tr h="170715">
                <a:tc>
                  <a:txBody>
                    <a:bodyPr/>
                    <a:lstStyle/>
                    <a:p>
                      <a:pPr algn="l" fontAlgn="b"/>
                      <a:r>
                        <a:rPr lang="da-DK" sz="800" b="1" u="none" strike="noStrike">
                          <a:effectLst/>
                        </a:rPr>
                        <a:t>Udbetalinger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Betalinger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IDM</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CN</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CAKR</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3</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928767594"/>
                  </a:ext>
                </a:extLst>
              </a:tr>
              <a:tr h="170715">
                <a:tc>
                  <a:txBody>
                    <a:bodyPr/>
                    <a:lstStyle/>
                    <a:p>
                      <a:pPr algn="l" fontAlgn="b"/>
                      <a:r>
                        <a:rPr lang="da-DK" sz="800" b="1" u="none" strike="noStrike">
                          <a:effectLst/>
                        </a:rPr>
                        <a:t>Udbetalinger</a:t>
                      </a:r>
                      <a:endParaRPr lang="da-DK" sz="800" b="1"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Referencedata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METB</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CHHU</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l" fontAlgn="b"/>
                      <a:r>
                        <a:rPr lang="da-DK" sz="800" u="none" strike="noStrike">
                          <a:effectLst/>
                        </a:rPr>
                        <a:t>PWA</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tc>
                  <a:txBody>
                    <a:bodyPr/>
                    <a:lstStyle/>
                    <a:p>
                      <a:pPr algn="ctr" fontAlgn="b"/>
                      <a:r>
                        <a:rPr lang="da-DK" sz="800" u="none" strike="noStrike">
                          <a:effectLst/>
                        </a:rPr>
                        <a:t>1</a:t>
                      </a:r>
                      <a:endParaRPr lang="da-DK" sz="800" b="0" i="0" u="none" strike="noStrike">
                        <a:solidFill>
                          <a:srgbClr val="07094A"/>
                        </a:solidFill>
                        <a:effectLst/>
                        <a:latin typeface="Arial" panose="020B0604020202020204" pitchFamily="34" charset="0"/>
                      </a:endParaRPr>
                    </a:p>
                  </a:txBody>
                  <a:tcPr marT="18000" marB="18000" anchor="b">
                    <a:solidFill>
                      <a:schemeClr val="accent6">
                        <a:lumMod val="20000"/>
                        <a:lumOff val="80000"/>
                      </a:schemeClr>
                    </a:solidFill>
                  </a:tcPr>
                </a:tc>
                <a:extLst>
                  <a:ext uri="{0D108BD9-81ED-4DB2-BD59-A6C34878D82A}">
                    <a16:rowId xmlns:a16="http://schemas.microsoft.com/office/drawing/2014/main" val="1327722807"/>
                  </a:ext>
                </a:extLst>
              </a:tr>
            </a:tbl>
          </a:graphicData>
        </a:graphic>
      </p:graphicFrame>
      <p:sp>
        <p:nvSpPr>
          <p:cNvPr id="9" name="TextBox 8">
            <a:extLst>
              <a:ext uri="{FF2B5EF4-FFF2-40B4-BE49-F238E27FC236}">
                <a16:creationId xmlns:a16="http://schemas.microsoft.com/office/drawing/2014/main" id="{7542FED2-7817-4349-9613-9A08FD0038C3}"/>
              </a:ext>
            </a:extLst>
          </p:cNvPr>
          <p:cNvSpPr txBox="1"/>
          <p:nvPr/>
        </p:nvSpPr>
        <p:spPr>
          <a:xfrm>
            <a:off x="566738" y="2444115"/>
            <a:ext cx="2680904" cy="196977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07094A"/>
                </a:solidFill>
                <a:effectLst/>
                <a:uLnTx/>
                <a:uFillTx/>
                <a:latin typeface="Arial"/>
                <a:ea typeface="+mn-ea"/>
                <a:cs typeface="+mn-cs"/>
              </a:rPr>
              <a:t>En væsentlig del af </a:t>
            </a:r>
            <a:r>
              <a:rPr kumimoji="0" lang="da-DK" sz="1600" b="0" i="0" u="none" strike="noStrike" kern="1200" cap="none" spc="0" normalizeH="0" baseline="0" noProof="0" err="1">
                <a:ln>
                  <a:noFill/>
                </a:ln>
                <a:solidFill>
                  <a:srgbClr val="07094A"/>
                </a:solidFill>
                <a:effectLst/>
                <a:uLnTx/>
                <a:uFillTx/>
                <a:latin typeface="Arial"/>
                <a:ea typeface="+mn-ea"/>
                <a:cs typeface="+mn-cs"/>
              </a:rPr>
              <a:t>roadmap</a:t>
            </a:r>
            <a:r>
              <a:rPr kumimoji="0" lang="da-DK" sz="1600" b="0" i="0" u="none" strike="noStrike" kern="1200" cap="none" spc="0" normalizeH="0" baseline="0" noProof="0">
                <a:ln>
                  <a:noFill/>
                </a:ln>
                <a:solidFill>
                  <a:srgbClr val="07094A"/>
                </a:solidFill>
                <a:effectLst/>
                <a:uLnTx/>
                <a:uFillTx/>
                <a:latin typeface="Arial"/>
                <a:ea typeface="+mn-ea"/>
                <a:cs typeface="+mn-cs"/>
              </a:rPr>
              <a:t>- øvelsen er at sikre, at alle  relevante interessenter er repræsenteret i arbejdet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err="1">
                <a:ln>
                  <a:noFill/>
                </a:ln>
                <a:solidFill>
                  <a:srgbClr val="07094A"/>
                </a:solidFill>
                <a:effectLst/>
                <a:uLnTx/>
                <a:uFillTx/>
                <a:latin typeface="Arial"/>
                <a:ea typeface="+mn-ea"/>
                <a:cs typeface="+mn-cs"/>
              </a:rPr>
              <a:t>Roadmaps</a:t>
            </a:r>
            <a:r>
              <a:rPr kumimoji="0" lang="da-DK" sz="1600" b="0" i="0" u="none" strike="noStrike" kern="1200" cap="none" spc="0" normalizeH="0" baseline="0" noProof="0">
                <a:ln>
                  <a:noFill/>
                </a:ln>
                <a:solidFill>
                  <a:srgbClr val="07094A"/>
                </a:solidFill>
                <a:effectLst/>
                <a:uLnTx/>
                <a:uFillTx/>
                <a:latin typeface="Arial"/>
                <a:ea typeface="+mn-ea"/>
                <a:cs typeface="+mn-cs"/>
              </a:rPr>
              <a:t> bliver derfor løbende </a:t>
            </a:r>
            <a:r>
              <a:rPr kumimoji="0" lang="da-DK" sz="1600" b="0" i="0" u="none" strike="noStrike" kern="1200" cap="none" spc="0" normalizeH="0" baseline="0" noProof="0" err="1">
                <a:ln>
                  <a:noFill/>
                </a:ln>
                <a:solidFill>
                  <a:srgbClr val="07094A"/>
                </a:solidFill>
                <a:effectLst/>
                <a:uLnTx/>
                <a:uFillTx/>
                <a:latin typeface="Arial"/>
                <a:ea typeface="+mn-ea"/>
                <a:cs typeface="+mn-cs"/>
              </a:rPr>
              <a:t>mappet</a:t>
            </a:r>
            <a:r>
              <a:rPr kumimoji="0" lang="da-DK" sz="1600" b="0" i="0" u="none" strike="noStrike" kern="1200" cap="none" spc="0" normalizeH="0" baseline="0" noProof="0">
                <a:ln>
                  <a:noFill/>
                </a:ln>
                <a:solidFill>
                  <a:srgbClr val="07094A"/>
                </a:solidFill>
                <a:effectLst/>
                <a:uLnTx/>
                <a:uFillTx/>
                <a:latin typeface="Arial"/>
                <a:ea typeface="+mn-ea"/>
                <a:cs typeface="+mn-cs"/>
              </a:rPr>
              <a:t> mod domæner og dataansvarlige.</a:t>
            </a:r>
          </a:p>
        </p:txBody>
      </p:sp>
      <p:sp>
        <p:nvSpPr>
          <p:cNvPr id="6" name="Rectangle 7">
            <a:extLst>
              <a:ext uri="{FF2B5EF4-FFF2-40B4-BE49-F238E27FC236}">
                <a16:creationId xmlns:a16="http://schemas.microsoft.com/office/drawing/2014/main" id="{11BBAAAD-0B4D-458B-B35F-C04257642D7A}"/>
              </a:ext>
            </a:extLst>
          </p:cNvPr>
          <p:cNvSpPr/>
          <p:nvPr/>
        </p:nvSpPr>
        <p:spPr>
          <a:xfrm>
            <a:off x="10076081" y="248575"/>
            <a:ext cx="1228325" cy="488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Lasse</a:t>
            </a:r>
          </a:p>
        </p:txBody>
      </p:sp>
    </p:spTree>
    <p:extLst>
      <p:ext uri="{BB962C8B-B14F-4D97-AF65-F5344CB8AC3E}">
        <p14:creationId xmlns:p14="http://schemas.microsoft.com/office/powerpoint/2010/main" val="361412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FF4E6E6-1DA7-439A-AC81-F0658DFE554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7537" name="think-cell Slide" r:id="rId4" imgW="395" imgH="396" progId="TCLayout.ActiveDocument.1">
                  <p:embed/>
                </p:oleObj>
              </mc:Choice>
              <mc:Fallback>
                <p:oleObj name="think-cell Slide" r:id="rId4" imgW="395" imgH="396" progId="TCLayout.ActiveDocument.1">
                  <p:embed/>
                  <p:pic>
                    <p:nvPicPr>
                      <p:cNvPr id="8" name="Objekt 7" hidden="1">
                        <a:extLst>
                          <a:ext uri="{FF2B5EF4-FFF2-40B4-BE49-F238E27FC236}">
                            <a16:creationId xmlns:a16="http://schemas.microsoft.com/office/drawing/2014/main" id="{AFF4E6E6-1DA7-439A-AC81-F0658DFE55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D9C6FA5-E254-48BD-BBB2-47B74499AABF}"/>
              </a:ext>
            </a:extLst>
          </p:cNvPr>
          <p:cNvSpPr>
            <a:spLocks noGrp="1"/>
          </p:cNvSpPr>
          <p:nvPr>
            <p:ph type="title"/>
          </p:nvPr>
        </p:nvSpPr>
        <p:spPr/>
        <p:txBody>
          <a:bodyPr vert="horz"/>
          <a:lstStyle/>
          <a:p>
            <a:r>
              <a:rPr lang="da-DK"/>
              <a:t>Agenda </a:t>
            </a:r>
          </a:p>
        </p:txBody>
      </p:sp>
      <p:sp>
        <p:nvSpPr>
          <p:cNvPr id="4" name="Pladsholder til dato 3">
            <a:extLst>
              <a:ext uri="{FF2B5EF4-FFF2-40B4-BE49-F238E27FC236}">
                <a16:creationId xmlns:a16="http://schemas.microsoft.com/office/drawing/2014/main" id="{B865F750-FC23-40DB-99EC-EB7E7900BB4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sp>
        <p:nvSpPr>
          <p:cNvPr id="5" name="Pladsholder til slidenummer 4">
            <a:extLst>
              <a:ext uri="{FF2B5EF4-FFF2-40B4-BE49-F238E27FC236}">
                <a16:creationId xmlns:a16="http://schemas.microsoft.com/office/drawing/2014/main" id="{0506B120-2FE3-4EF6-B839-4DE72B341E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sp>
        <p:nvSpPr>
          <p:cNvPr id="13" name="Pladsholder til tekst 12">
            <a:extLst>
              <a:ext uri="{FF2B5EF4-FFF2-40B4-BE49-F238E27FC236}">
                <a16:creationId xmlns:a16="http://schemas.microsoft.com/office/drawing/2014/main" id="{633F2EE4-E56F-40F2-B4DE-7DA148ABD4E0}"/>
              </a:ext>
            </a:extLst>
          </p:cNvPr>
          <p:cNvSpPr>
            <a:spLocks noGrp="1"/>
          </p:cNvSpPr>
          <p:nvPr>
            <p:ph type="body" sz="quarter" idx="13"/>
          </p:nvPr>
        </p:nvSpPr>
        <p:spPr>
          <a:xfrm>
            <a:off x="2031471" y="1363266"/>
            <a:ext cx="8186727" cy="4626000"/>
          </a:xfrm>
        </p:spPr>
        <p:txBody>
          <a:bodyPr vert="horz" lIns="0" tIns="0" rIns="0" bIns="0" rtlCol="0" anchor="t">
            <a:noAutofit/>
          </a:bodyPr>
          <a:lstStyle/>
          <a:p>
            <a:pPr marL="0" indent="0">
              <a:buNone/>
            </a:pPr>
            <a:r>
              <a:rPr lang="da-DK" err="1"/>
              <a:t>Wealth</a:t>
            </a:r>
            <a:endParaRPr lang="da-DK"/>
          </a:p>
          <a:p>
            <a:pPr marL="0" indent="0">
              <a:buNone/>
            </a:pPr>
            <a:endParaRPr lang="da-DK"/>
          </a:p>
          <a:p>
            <a:pPr marL="0" indent="0">
              <a:buNone/>
            </a:pPr>
            <a:r>
              <a:rPr lang="da-DK">
                <a:solidFill>
                  <a:schemeClr val="accent2"/>
                </a:solidFill>
              </a:rPr>
              <a:t>Updates</a:t>
            </a:r>
            <a:endParaRPr lang="da-DK">
              <a:solidFill>
                <a:schemeClr val="accent2"/>
              </a:solidFill>
              <a:cs typeface="Arial"/>
            </a:endParaRPr>
          </a:p>
          <a:p>
            <a:pPr marL="0" indent="0">
              <a:buNone/>
            </a:pPr>
            <a:endParaRPr lang="da-DK"/>
          </a:p>
          <a:p>
            <a:pPr marL="0" indent="0">
              <a:buNone/>
            </a:pPr>
            <a:r>
              <a:rPr lang="da-DK">
                <a:solidFill>
                  <a:schemeClr val="accent2"/>
                </a:solidFill>
              </a:rPr>
              <a:t>Data platform and </a:t>
            </a:r>
            <a:r>
              <a:rPr lang="da-DK" err="1">
                <a:solidFill>
                  <a:schemeClr val="accent2"/>
                </a:solidFill>
              </a:rPr>
              <a:t>roadmaps</a:t>
            </a:r>
            <a:endParaRPr lang="da-DK">
              <a:solidFill>
                <a:schemeClr val="accent2"/>
              </a:solidFill>
              <a:cs typeface="Arial"/>
            </a:endParaRPr>
          </a:p>
        </p:txBody>
      </p:sp>
      <p:sp>
        <p:nvSpPr>
          <p:cNvPr id="3" name="Rektangel 2">
            <a:extLst>
              <a:ext uri="{FF2B5EF4-FFF2-40B4-BE49-F238E27FC236}">
                <a16:creationId xmlns:a16="http://schemas.microsoft.com/office/drawing/2014/main" id="{35F8366B-8D8C-D55A-B52E-96B34868D9E8}"/>
              </a:ext>
            </a:extLst>
          </p:cNvPr>
          <p:cNvSpPr/>
          <p:nvPr/>
        </p:nvSpPr>
        <p:spPr>
          <a:xfrm>
            <a:off x="1380066" y="1337733"/>
            <a:ext cx="338667" cy="28786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a:ea typeface="+mn-ea"/>
                <a:cs typeface="Arial"/>
              </a:rPr>
              <a:t>1</a:t>
            </a: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9" name="Rektangel 8">
            <a:extLst>
              <a:ext uri="{FF2B5EF4-FFF2-40B4-BE49-F238E27FC236}">
                <a16:creationId xmlns:a16="http://schemas.microsoft.com/office/drawing/2014/main" id="{DB4FAE21-428D-F227-6E5C-420B4624A605}"/>
              </a:ext>
            </a:extLst>
          </p:cNvPr>
          <p:cNvSpPr/>
          <p:nvPr/>
        </p:nvSpPr>
        <p:spPr>
          <a:xfrm>
            <a:off x="1380066" y="2192866"/>
            <a:ext cx="338667" cy="28786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a:ea typeface="+mn-ea"/>
                <a:cs typeface="Arial"/>
              </a:rPr>
              <a:t>2</a:t>
            </a:r>
          </a:p>
        </p:txBody>
      </p:sp>
      <p:sp>
        <p:nvSpPr>
          <p:cNvPr id="10" name="Rektangel 9">
            <a:extLst>
              <a:ext uri="{FF2B5EF4-FFF2-40B4-BE49-F238E27FC236}">
                <a16:creationId xmlns:a16="http://schemas.microsoft.com/office/drawing/2014/main" id="{24BFB29C-E8D6-E41F-0259-A88597100120}"/>
              </a:ext>
            </a:extLst>
          </p:cNvPr>
          <p:cNvSpPr/>
          <p:nvPr/>
        </p:nvSpPr>
        <p:spPr>
          <a:xfrm>
            <a:off x="1380065" y="3039532"/>
            <a:ext cx="338667" cy="28786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a:ea typeface="+mn-ea"/>
                <a:cs typeface="Arial"/>
              </a:rPr>
              <a:t>3</a:t>
            </a:r>
          </a:p>
        </p:txBody>
      </p:sp>
      <p:sp>
        <p:nvSpPr>
          <p:cNvPr id="11" name="Rectangle 7">
            <a:extLst>
              <a:ext uri="{FF2B5EF4-FFF2-40B4-BE49-F238E27FC236}">
                <a16:creationId xmlns:a16="http://schemas.microsoft.com/office/drawing/2014/main" id="{C16EB35F-8E4B-4E69-AA1B-8983A019CCEF}"/>
              </a:ext>
            </a:extLst>
          </p:cNvPr>
          <p:cNvSpPr/>
          <p:nvPr/>
        </p:nvSpPr>
        <p:spPr>
          <a:xfrm>
            <a:off x="10076081" y="248575"/>
            <a:ext cx="1228325" cy="488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Lasse</a:t>
            </a:r>
          </a:p>
        </p:txBody>
      </p:sp>
    </p:spTree>
    <p:extLst>
      <p:ext uri="{BB962C8B-B14F-4D97-AF65-F5344CB8AC3E}">
        <p14:creationId xmlns:p14="http://schemas.microsoft.com/office/powerpoint/2010/main" val="239627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59D9-EA72-4F54-B791-74AD3F36BEFB}"/>
              </a:ext>
            </a:extLst>
          </p:cNvPr>
          <p:cNvSpPr>
            <a:spLocks noGrp="1"/>
          </p:cNvSpPr>
          <p:nvPr>
            <p:ph type="title"/>
          </p:nvPr>
        </p:nvSpPr>
        <p:spPr/>
        <p:txBody>
          <a:bodyPr/>
          <a:lstStyle/>
          <a:p>
            <a:r>
              <a:rPr lang="da-DK"/>
              <a:t>High-</a:t>
            </a:r>
            <a:r>
              <a:rPr lang="da-DK" err="1"/>
              <a:t>level</a:t>
            </a:r>
            <a:r>
              <a:rPr lang="da-DK"/>
              <a:t> H2 2022 </a:t>
            </a:r>
            <a:r>
              <a:rPr lang="da-DK" err="1"/>
              <a:t>activities</a:t>
            </a:r>
            <a:endParaRPr lang="da-DK"/>
          </a:p>
        </p:txBody>
      </p:sp>
      <p:cxnSp>
        <p:nvCxnSpPr>
          <p:cNvPr id="7" name="Straight Connector 6">
            <a:extLst>
              <a:ext uri="{FF2B5EF4-FFF2-40B4-BE49-F238E27FC236}">
                <a16:creationId xmlns:a16="http://schemas.microsoft.com/office/drawing/2014/main" id="{6032E18B-DDA0-42D2-844B-881E396E2170}"/>
              </a:ext>
            </a:extLst>
          </p:cNvPr>
          <p:cNvCxnSpPr/>
          <p:nvPr/>
        </p:nvCxnSpPr>
        <p:spPr bwMode="auto">
          <a:xfrm>
            <a:off x="6241225" y="1640023"/>
            <a:ext cx="0" cy="4644000"/>
          </a:xfrm>
          <a:prstGeom prst="line">
            <a:avLst/>
          </a:prstGeom>
          <a:solidFill>
            <a:srgbClr val="B3CFDA"/>
          </a:solidFill>
          <a:ln w="9525" cap="flat" cmpd="sng" algn="ctr">
            <a:solidFill>
              <a:srgbClr val="676767"/>
            </a:solidFill>
            <a:prstDash val="dash"/>
            <a:round/>
            <a:headEnd type="none" w="med" len="med"/>
            <a:tailEnd type="none" w="med" len="med"/>
          </a:ln>
          <a:effectLst/>
        </p:spPr>
      </p:cxnSp>
      <p:cxnSp>
        <p:nvCxnSpPr>
          <p:cNvPr id="9" name="Straight Connector 8">
            <a:extLst>
              <a:ext uri="{FF2B5EF4-FFF2-40B4-BE49-F238E27FC236}">
                <a16:creationId xmlns:a16="http://schemas.microsoft.com/office/drawing/2014/main" id="{F40BED41-2A24-4B40-919C-287F41C32142}"/>
              </a:ext>
            </a:extLst>
          </p:cNvPr>
          <p:cNvCxnSpPr/>
          <p:nvPr/>
        </p:nvCxnSpPr>
        <p:spPr bwMode="auto">
          <a:xfrm>
            <a:off x="5594624" y="1640023"/>
            <a:ext cx="0" cy="4644000"/>
          </a:xfrm>
          <a:prstGeom prst="line">
            <a:avLst/>
          </a:prstGeom>
          <a:solidFill>
            <a:srgbClr val="B3CFDA"/>
          </a:solidFill>
          <a:ln w="9525" cap="flat" cmpd="sng" algn="ctr">
            <a:solidFill>
              <a:srgbClr val="D9D9D0"/>
            </a:solidFill>
            <a:prstDash val="dash"/>
            <a:round/>
            <a:headEnd type="none" w="med" len="med"/>
            <a:tailEnd type="none" w="med" len="med"/>
          </a:ln>
          <a:effectLst/>
        </p:spPr>
      </p:cxnSp>
      <p:sp>
        <p:nvSpPr>
          <p:cNvPr id="10" name="Rectangle 9">
            <a:extLst>
              <a:ext uri="{FF2B5EF4-FFF2-40B4-BE49-F238E27FC236}">
                <a16:creationId xmlns:a16="http://schemas.microsoft.com/office/drawing/2014/main" id="{AC2A022D-7E73-4219-97EA-2E1B2D6F90A8}"/>
              </a:ext>
            </a:extLst>
          </p:cNvPr>
          <p:cNvSpPr/>
          <p:nvPr/>
        </p:nvSpPr>
        <p:spPr>
          <a:xfrm>
            <a:off x="432198" y="1212240"/>
            <a:ext cx="11337396" cy="51543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840486CE-F4EC-4EAF-879C-349A088C445F}"/>
              </a:ext>
            </a:extLst>
          </p:cNvPr>
          <p:cNvCxnSpPr/>
          <p:nvPr/>
        </p:nvCxnSpPr>
        <p:spPr bwMode="auto">
          <a:xfrm>
            <a:off x="7613911" y="1640023"/>
            <a:ext cx="0" cy="4644000"/>
          </a:xfrm>
          <a:prstGeom prst="line">
            <a:avLst/>
          </a:prstGeom>
          <a:solidFill>
            <a:srgbClr val="B3CFDA"/>
          </a:solidFill>
          <a:ln w="9525" cap="flat" cmpd="sng" algn="ctr">
            <a:solidFill>
              <a:srgbClr val="676767"/>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1611CCAD-D44F-41B5-9F48-3E5724957825}"/>
              </a:ext>
            </a:extLst>
          </p:cNvPr>
          <p:cNvCxnSpPr/>
          <p:nvPr/>
        </p:nvCxnSpPr>
        <p:spPr bwMode="auto">
          <a:xfrm>
            <a:off x="8260056" y="1640023"/>
            <a:ext cx="0" cy="4644000"/>
          </a:xfrm>
          <a:prstGeom prst="line">
            <a:avLst/>
          </a:prstGeom>
          <a:solidFill>
            <a:srgbClr val="B3CFDA"/>
          </a:solidFill>
          <a:ln w="9525" cap="flat" cmpd="sng" algn="ctr">
            <a:solidFill>
              <a:srgbClr val="D9D9D0"/>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FE9EFFBC-4934-4294-A747-80098C1F3C67}"/>
              </a:ext>
            </a:extLst>
          </p:cNvPr>
          <p:cNvCxnSpPr/>
          <p:nvPr/>
        </p:nvCxnSpPr>
        <p:spPr bwMode="auto">
          <a:xfrm>
            <a:off x="8972598" y="1640023"/>
            <a:ext cx="0" cy="4644000"/>
          </a:xfrm>
          <a:prstGeom prst="line">
            <a:avLst/>
          </a:prstGeom>
          <a:solidFill>
            <a:srgbClr val="B3CFDA"/>
          </a:solidFill>
          <a:ln w="9525" cap="flat" cmpd="sng" algn="ctr">
            <a:solidFill>
              <a:srgbClr val="676767"/>
            </a:solidFill>
            <a:prstDash val="dash"/>
            <a:round/>
            <a:headEnd type="none" w="med" len="med"/>
            <a:tailEnd type="none" w="med" len="med"/>
          </a:ln>
          <a:effectLst/>
        </p:spPr>
      </p:cxnSp>
      <p:cxnSp>
        <p:nvCxnSpPr>
          <p:cNvPr id="15" name="Straight Connector 14">
            <a:extLst>
              <a:ext uri="{FF2B5EF4-FFF2-40B4-BE49-F238E27FC236}">
                <a16:creationId xmlns:a16="http://schemas.microsoft.com/office/drawing/2014/main" id="{E018854D-C8AB-43BB-AF93-DC6C542E4BD5}"/>
              </a:ext>
            </a:extLst>
          </p:cNvPr>
          <p:cNvCxnSpPr/>
          <p:nvPr/>
        </p:nvCxnSpPr>
        <p:spPr bwMode="auto">
          <a:xfrm>
            <a:off x="6927568" y="1640023"/>
            <a:ext cx="0" cy="4644000"/>
          </a:xfrm>
          <a:prstGeom prst="line">
            <a:avLst/>
          </a:prstGeom>
          <a:solidFill>
            <a:srgbClr val="B3CFDA"/>
          </a:solidFill>
          <a:ln w="9525" cap="flat" cmpd="sng" algn="ctr">
            <a:solidFill>
              <a:srgbClr val="D9D9D0"/>
            </a:solidFill>
            <a:prstDash val="dash"/>
            <a:round/>
            <a:headEnd type="none" w="med" len="med"/>
            <a:tailEnd type="none" w="med" len="med"/>
          </a:ln>
          <a:effectLst/>
        </p:spPr>
      </p:cxnSp>
      <p:sp>
        <p:nvSpPr>
          <p:cNvPr id="16" name="TextBox 15">
            <a:extLst>
              <a:ext uri="{FF2B5EF4-FFF2-40B4-BE49-F238E27FC236}">
                <a16:creationId xmlns:a16="http://schemas.microsoft.com/office/drawing/2014/main" id="{20FF13B4-E369-48EC-B871-ED51BCBCFEB0}"/>
              </a:ext>
            </a:extLst>
          </p:cNvPr>
          <p:cNvSpPr txBox="1"/>
          <p:nvPr/>
        </p:nvSpPr>
        <p:spPr>
          <a:xfrm>
            <a:off x="5255478" y="1678701"/>
            <a:ext cx="648249" cy="195814"/>
          </a:xfrm>
          <a:prstGeom prst="rect">
            <a:avLst/>
          </a:prstGeom>
        </p:spPr>
        <p:txBody>
          <a:bodyPr wrap="square" lIns="0" tIns="36000" rIns="0" bIns="36000" rtlCol="0" anchor="ctr">
            <a:spAutoFit/>
          </a:bodyPr>
          <a:lstStyle/>
          <a:p>
            <a:pPr marL="144000" marR="0" lvl="0" indent="-144000" algn="ctr" defTabSz="873125" rtl="0" eaLnBrk="0" fontAlgn="base" latinLnBrk="0" hangingPunct="0">
              <a:lnSpc>
                <a:spcPct val="100000"/>
              </a:lnSpc>
              <a:spcBef>
                <a:spcPct val="0"/>
              </a:spcBef>
              <a:spcAft>
                <a:spcPct val="0"/>
              </a:spcAft>
              <a:buClrTx/>
              <a:buSzPct val="80000"/>
              <a:buFontTx/>
              <a:buNone/>
              <a:tabLst/>
              <a:defRPr/>
            </a:pPr>
            <a:r>
              <a:rPr kumimoji="0" lang="en-GB" sz="800" b="1" i="0" u="none" strike="noStrike" kern="0" cap="none" spc="0" normalizeH="0" baseline="0" noProof="0">
                <a:ln>
                  <a:noFill/>
                </a:ln>
                <a:solidFill>
                  <a:srgbClr val="000000"/>
                </a:solidFill>
                <a:effectLst/>
                <a:uLnTx/>
                <a:uFillTx/>
                <a:latin typeface="Arial"/>
                <a:ea typeface="ＭＳ Ｐゴシック" charset="-128"/>
                <a:cs typeface="ＭＳ Ｐゴシック" charset="-128"/>
              </a:rPr>
              <a:t>Sep</a:t>
            </a:r>
          </a:p>
        </p:txBody>
      </p:sp>
      <p:cxnSp>
        <p:nvCxnSpPr>
          <p:cNvPr id="18" name="Straight Connector 17">
            <a:extLst>
              <a:ext uri="{FF2B5EF4-FFF2-40B4-BE49-F238E27FC236}">
                <a16:creationId xmlns:a16="http://schemas.microsoft.com/office/drawing/2014/main" id="{C5A1E39D-F899-4E8B-ACB8-030FD66D3C09}"/>
              </a:ext>
            </a:extLst>
          </p:cNvPr>
          <p:cNvCxnSpPr/>
          <p:nvPr/>
        </p:nvCxnSpPr>
        <p:spPr bwMode="auto">
          <a:xfrm>
            <a:off x="9641686" y="1640023"/>
            <a:ext cx="0" cy="4644000"/>
          </a:xfrm>
          <a:prstGeom prst="line">
            <a:avLst/>
          </a:prstGeom>
          <a:solidFill>
            <a:srgbClr val="B3CFDA"/>
          </a:solidFill>
          <a:ln w="9525" cap="flat" cmpd="sng" algn="ctr">
            <a:solidFill>
              <a:srgbClr val="D9D9D0"/>
            </a:solidFill>
            <a:prstDash val="dash"/>
            <a:round/>
            <a:headEnd type="none" w="med" len="med"/>
            <a:tailEnd type="none" w="med" len="med"/>
          </a:ln>
          <a:effectLst/>
        </p:spPr>
      </p:cxnSp>
      <p:sp>
        <p:nvSpPr>
          <p:cNvPr id="19" name="Chevron 31">
            <a:extLst>
              <a:ext uri="{FF2B5EF4-FFF2-40B4-BE49-F238E27FC236}">
                <a16:creationId xmlns:a16="http://schemas.microsoft.com/office/drawing/2014/main" id="{3EA676DC-D704-4A1C-9E65-7C18A548EC3A}"/>
              </a:ext>
            </a:extLst>
          </p:cNvPr>
          <p:cNvSpPr/>
          <p:nvPr/>
        </p:nvSpPr>
        <p:spPr bwMode="auto">
          <a:xfrm>
            <a:off x="3764734" y="1324893"/>
            <a:ext cx="6493370" cy="360769"/>
          </a:xfrm>
          <a:prstGeom prst="chevron">
            <a:avLst/>
          </a:prstGeom>
          <a:solidFill>
            <a:srgbClr val="739DB7">
              <a:alpha val="43922"/>
            </a:srgbClr>
          </a:solidFill>
          <a:ln w="9525" cap="flat" cmpd="sng" algn="ctr">
            <a:solidFill>
              <a:srgbClr val="739DB7"/>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144000" marR="0" lvl="0" indent="-144000" algn="ctr" defTabSz="914400" rtl="0" eaLnBrk="0" fontAlgn="base" latinLnBrk="0" hangingPunct="0">
              <a:lnSpc>
                <a:spcPct val="100000"/>
              </a:lnSpc>
              <a:spcBef>
                <a:spcPct val="0"/>
              </a:spcBef>
              <a:spcAft>
                <a:spcPct val="0"/>
              </a:spcAft>
              <a:buClrTx/>
              <a:buSzPct val="100000"/>
              <a:buFontTx/>
              <a:buNone/>
              <a:tabLst/>
              <a:defRPr/>
            </a:pPr>
            <a:r>
              <a:rPr kumimoji="0" lang="en-GB" sz="1100" b="1" i="0" u="none" strike="noStrike" kern="1200" cap="none" spc="0" normalizeH="0" baseline="0" noProof="0">
                <a:ln>
                  <a:noFill/>
                </a:ln>
                <a:solidFill>
                  <a:srgbClr val="07094A"/>
                </a:solidFill>
                <a:effectLst/>
                <a:uLnTx/>
                <a:uFillTx/>
                <a:latin typeface="Danske Text" pitchFamily="-107" charset="0"/>
                <a:ea typeface="+mn-ea"/>
                <a:cs typeface="+mn-cs"/>
              </a:rPr>
              <a:t>2022</a:t>
            </a:r>
          </a:p>
        </p:txBody>
      </p:sp>
      <p:cxnSp>
        <p:nvCxnSpPr>
          <p:cNvPr id="20" name="Straight Connector 19">
            <a:extLst>
              <a:ext uri="{FF2B5EF4-FFF2-40B4-BE49-F238E27FC236}">
                <a16:creationId xmlns:a16="http://schemas.microsoft.com/office/drawing/2014/main" id="{61C905BA-F5E4-4B72-8F64-623E4CA79D2B}"/>
              </a:ext>
            </a:extLst>
          </p:cNvPr>
          <p:cNvCxnSpPr/>
          <p:nvPr/>
        </p:nvCxnSpPr>
        <p:spPr bwMode="auto">
          <a:xfrm>
            <a:off x="10258104" y="1640023"/>
            <a:ext cx="0" cy="4644000"/>
          </a:xfrm>
          <a:prstGeom prst="line">
            <a:avLst/>
          </a:prstGeom>
          <a:solidFill>
            <a:srgbClr val="B3CFDA"/>
          </a:solidFill>
          <a:ln w="9525" cap="flat" cmpd="sng" algn="ctr">
            <a:solidFill>
              <a:srgbClr val="676767"/>
            </a:solidFill>
            <a:prstDash val="dash"/>
            <a:round/>
            <a:headEnd type="none" w="med" len="med"/>
            <a:tailEnd type="none" w="med" len="med"/>
          </a:ln>
          <a:effectLst/>
        </p:spPr>
      </p:cxnSp>
      <p:cxnSp>
        <p:nvCxnSpPr>
          <p:cNvPr id="22" name="Straight Connector 21">
            <a:extLst>
              <a:ext uri="{FF2B5EF4-FFF2-40B4-BE49-F238E27FC236}">
                <a16:creationId xmlns:a16="http://schemas.microsoft.com/office/drawing/2014/main" id="{14205723-9BAF-46EA-8B6D-4921B026F1CC}"/>
              </a:ext>
            </a:extLst>
          </p:cNvPr>
          <p:cNvCxnSpPr/>
          <p:nvPr/>
        </p:nvCxnSpPr>
        <p:spPr bwMode="auto">
          <a:xfrm>
            <a:off x="4983636" y="1640023"/>
            <a:ext cx="0" cy="4644000"/>
          </a:xfrm>
          <a:prstGeom prst="line">
            <a:avLst/>
          </a:prstGeom>
          <a:solidFill>
            <a:srgbClr val="B3CFDA"/>
          </a:solidFill>
          <a:ln w="9525" cap="flat" cmpd="sng" algn="ctr">
            <a:solidFill>
              <a:srgbClr val="676767"/>
            </a:solidFill>
            <a:prstDash val="dash"/>
            <a:round/>
            <a:headEnd type="none" w="med" len="med"/>
            <a:tailEnd type="none" w="med" len="med"/>
          </a:ln>
          <a:effectLst/>
        </p:spPr>
      </p:cxnSp>
      <p:sp>
        <p:nvSpPr>
          <p:cNvPr id="26" name="TextBox 25">
            <a:extLst>
              <a:ext uri="{FF2B5EF4-FFF2-40B4-BE49-F238E27FC236}">
                <a16:creationId xmlns:a16="http://schemas.microsoft.com/office/drawing/2014/main" id="{A4186989-3454-4262-878E-27E72BC22F48}"/>
              </a:ext>
            </a:extLst>
          </p:cNvPr>
          <p:cNvSpPr txBox="1"/>
          <p:nvPr/>
        </p:nvSpPr>
        <p:spPr>
          <a:xfrm>
            <a:off x="6616268" y="1696582"/>
            <a:ext cx="648249" cy="195814"/>
          </a:xfrm>
          <a:prstGeom prst="rect">
            <a:avLst/>
          </a:prstGeom>
        </p:spPr>
        <p:txBody>
          <a:bodyPr wrap="square" lIns="0" tIns="36000" rIns="0" bIns="36000" rtlCol="0" anchor="ctr">
            <a:spAutoFit/>
          </a:bodyPr>
          <a:lstStyle/>
          <a:p>
            <a:pPr marL="144000" marR="0" lvl="0" indent="-144000" algn="ctr" defTabSz="873125" rtl="0" eaLnBrk="0" fontAlgn="base" latinLnBrk="0" hangingPunct="0">
              <a:lnSpc>
                <a:spcPct val="100000"/>
              </a:lnSpc>
              <a:spcBef>
                <a:spcPct val="0"/>
              </a:spcBef>
              <a:spcAft>
                <a:spcPct val="0"/>
              </a:spcAft>
              <a:buClrTx/>
              <a:buSzPct val="80000"/>
              <a:buFontTx/>
              <a:buNone/>
              <a:tabLst/>
              <a:defRPr/>
            </a:pPr>
            <a:r>
              <a:rPr kumimoji="0" lang="en-GB" sz="800" b="1" i="0" u="none" strike="noStrike" kern="0" cap="none" spc="0" normalizeH="0" baseline="0" noProof="0">
                <a:ln>
                  <a:noFill/>
                </a:ln>
                <a:solidFill>
                  <a:srgbClr val="000000"/>
                </a:solidFill>
                <a:effectLst/>
                <a:uLnTx/>
                <a:uFillTx/>
                <a:latin typeface="Arial"/>
                <a:ea typeface="ＭＳ Ｐゴシック" charset="-128"/>
                <a:cs typeface="ＭＳ Ｐゴシック" charset="-128"/>
              </a:rPr>
              <a:t>Nov</a:t>
            </a:r>
          </a:p>
        </p:txBody>
      </p:sp>
      <p:sp>
        <p:nvSpPr>
          <p:cNvPr id="28" name="TextBox 27">
            <a:extLst>
              <a:ext uri="{FF2B5EF4-FFF2-40B4-BE49-F238E27FC236}">
                <a16:creationId xmlns:a16="http://schemas.microsoft.com/office/drawing/2014/main" id="{7E04D61B-36B7-4ADF-BB41-AEDF0C4DCBAD}"/>
              </a:ext>
            </a:extLst>
          </p:cNvPr>
          <p:cNvSpPr txBox="1"/>
          <p:nvPr/>
        </p:nvSpPr>
        <p:spPr>
          <a:xfrm>
            <a:off x="7936041" y="1714793"/>
            <a:ext cx="648249" cy="195814"/>
          </a:xfrm>
          <a:prstGeom prst="rect">
            <a:avLst/>
          </a:prstGeom>
        </p:spPr>
        <p:txBody>
          <a:bodyPr wrap="square" lIns="0" tIns="36000" rIns="0" bIns="36000" rtlCol="0" anchor="ctr">
            <a:spAutoFit/>
          </a:bodyPr>
          <a:lstStyle/>
          <a:p>
            <a:pPr marL="144000" marR="0" lvl="0" indent="-144000" algn="ctr" defTabSz="873125" rtl="0" eaLnBrk="0" fontAlgn="base" latinLnBrk="0" hangingPunct="0">
              <a:lnSpc>
                <a:spcPct val="100000"/>
              </a:lnSpc>
              <a:spcBef>
                <a:spcPct val="0"/>
              </a:spcBef>
              <a:spcAft>
                <a:spcPct val="0"/>
              </a:spcAft>
              <a:buClrTx/>
              <a:buSzPct val="80000"/>
              <a:buFontTx/>
              <a:buNone/>
              <a:tabLst/>
              <a:defRPr/>
            </a:pPr>
            <a:r>
              <a:rPr kumimoji="0" lang="en-GB" sz="800" b="1" i="0" u="none" strike="noStrike" kern="0" cap="none" spc="0" normalizeH="0" baseline="0" noProof="0">
                <a:ln>
                  <a:noFill/>
                </a:ln>
                <a:solidFill>
                  <a:srgbClr val="000000"/>
                </a:solidFill>
                <a:effectLst/>
                <a:uLnTx/>
                <a:uFillTx/>
                <a:latin typeface="Arial"/>
                <a:ea typeface="ＭＳ Ｐゴシック" charset="-128"/>
                <a:cs typeface="ＭＳ Ｐゴシック" charset="-128"/>
              </a:rPr>
              <a:t>Jan</a:t>
            </a:r>
          </a:p>
        </p:txBody>
      </p:sp>
      <p:sp>
        <p:nvSpPr>
          <p:cNvPr id="31" name="TextBox 30">
            <a:extLst>
              <a:ext uri="{FF2B5EF4-FFF2-40B4-BE49-F238E27FC236}">
                <a16:creationId xmlns:a16="http://schemas.microsoft.com/office/drawing/2014/main" id="{1E31C5EB-8D6E-4445-9B0B-A1D4C0E8C283}"/>
              </a:ext>
            </a:extLst>
          </p:cNvPr>
          <p:cNvSpPr txBox="1"/>
          <p:nvPr/>
        </p:nvSpPr>
        <p:spPr>
          <a:xfrm>
            <a:off x="9332799" y="1714793"/>
            <a:ext cx="648249" cy="195814"/>
          </a:xfrm>
          <a:prstGeom prst="rect">
            <a:avLst/>
          </a:prstGeom>
        </p:spPr>
        <p:txBody>
          <a:bodyPr wrap="square" lIns="0" tIns="36000" rIns="0" bIns="36000" rtlCol="0" anchor="ctr">
            <a:spAutoFit/>
          </a:bodyPr>
          <a:lstStyle/>
          <a:p>
            <a:pPr marL="144000" marR="0" lvl="0" indent="-144000" algn="ctr" defTabSz="873125" rtl="0" eaLnBrk="0" fontAlgn="base" latinLnBrk="0" hangingPunct="0">
              <a:lnSpc>
                <a:spcPct val="100000"/>
              </a:lnSpc>
              <a:spcBef>
                <a:spcPct val="0"/>
              </a:spcBef>
              <a:spcAft>
                <a:spcPct val="0"/>
              </a:spcAft>
              <a:buClrTx/>
              <a:buSzPct val="80000"/>
              <a:buFontTx/>
              <a:buNone/>
              <a:tabLst/>
              <a:defRPr/>
            </a:pPr>
            <a:r>
              <a:rPr kumimoji="0" lang="en-GB" sz="800" b="1" i="0" u="none" strike="noStrike" kern="0" cap="none" spc="0" normalizeH="0" baseline="0" noProof="0">
                <a:ln>
                  <a:noFill/>
                </a:ln>
                <a:solidFill>
                  <a:srgbClr val="000000"/>
                </a:solidFill>
                <a:effectLst/>
                <a:uLnTx/>
                <a:uFillTx/>
                <a:latin typeface="Arial"/>
                <a:ea typeface="ＭＳ Ｐゴシック" charset="-128"/>
                <a:cs typeface="ＭＳ Ｐゴシック" charset="-128"/>
              </a:rPr>
              <a:t>Mar</a:t>
            </a:r>
          </a:p>
        </p:txBody>
      </p:sp>
      <p:cxnSp>
        <p:nvCxnSpPr>
          <p:cNvPr id="34" name="Straight Connector 33">
            <a:extLst>
              <a:ext uri="{FF2B5EF4-FFF2-40B4-BE49-F238E27FC236}">
                <a16:creationId xmlns:a16="http://schemas.microsoft.com/office/drawing/2014/main" id="{904349D8-0F29-4C18-8AA7-1465950A283D}"/>
              </a:ext>
            </a:extLst>
          </p:cNvPr>
          <p:cNvCxnSpPr/>
          <p:nvPr/>
        </p:nvCxnSpPr>
        <p:spPr>
          <a:xfrm>
            <a:off x="555777" y="3334745"/>
            <a:ext cx="3038668" cy="0"/>
          </a:xfrm>
          <a:prstGeom prst="line">
            <a:avLst/>
          </a:prstGeom>
          <a:ln w="9525" cap="sq"/>
        </p:spPr>
        <p:style>
          <a:lnRef idx="1">
            <a:schemeClr val="accent1"/>
          </a:lnRef>
          <a:fillRef idx="0">
            <a:schemeClr val="accent1"/>
          </a:fillRef>
          <a:effectRef idx="0">
            <a:schemeClr val="accent1"/>
          </a:effectRef>
          <a:fontRef idx="minor">
            <a:schemeClr val="tx1"/>
          </a:fontRef>
        </p:style>
      </p:cxnSp>
      <p:sp>
        <p:nvSpPr>
          <p:cNvPr id="35" name="Rectangle 17">
            <a:extLst>
              <a:ext uri="{FF2B5EF4-FFF2-40B4-BE49-F238E27FC236}">
                <a16:creationId xmlns:a16="http://schemas.microsoft.com/office/drawing/2014/main" id="{C6F6A600-F3DD-426E-B7FE-00F822712D51}"/>
              </a:ext>
            </a:extLst>
          </p:cNvPr>
          <p:cNvSpPr/>
          <p:nvPr/>
        </p:nvSpPr>
        <p:spPr bwMode="auto">
          <a:xfrm>
            <a:off x="757725" y="3437756"/>
            <a:ext cx="2510247" cy="495954"/>
          </a:xfrm>
          <a:prstGeom prst="rect">
            <a:avLst/>
          </a:prstGeom>
          <a:no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en-GB" sz="900" b="1" i="0" u="none" strike="noStrike" kern="1200" cap="none" spc="0" normalizeH="0" baseline="0" noProof="0" err="1">
                <a:ln>
                  <a:noFill/>
                </a:ln>
                <a:solidFill>
                  <a:srgbClr val="07094A"/>
                </a:solidFill>
                <a:effectLst/>
                <a:uLnTx/>
                <a:uFillTx/>
                <a:latin typeface="Arial"/>
                <a:ea typeface="+mn-ea"/>
                <a:cs typeface="+mn-cs"/>
              </a:rPr>
              <a:t>Produkter</a:t>
            </a:r>
            <a:r>
              <a:rPr kumimoji="0" lang="en-GB" sz="900" b="1" i="0" u="none" strike="noStrike" kern="1200" cap="none" spc="0" normalizeH="0" baseline="0" noProof="0">
                <a:ln>
                  <a:noFill/>
                </a:ln>
                <a:solidFill>
                  <a:srgbClr val="07094A"/>
                </a:solidFill>
                <a:effectLst/>
                <a:uLnTx/>
                <a:uFillTx/>
                <a:latin typeface="Arial"/>
                <a:ea typeface="+mn-ea"/>
                <a:cs typeface="+mn-cs"/>
              </a:rPr>
              <a:t> </a:t>
            </a:r>
            <a:r>
              <a:rPr kumimoji="0" lang="en-GB" sz="900" b="1" i="0" u="none" strike="noStrike" kern="1200" cap="none" spc="0" normalizeH="0" baseline="0" noProof="0" err="1">
                <a:ln>
                  <a:noFill/>
                </a:ln>
                <a:solidFill>
                  <a:srgbClr val="07094A"/>
                </a:solidFill>
                <a:effectLst/>
                <a:uLnTx/>
                <a:uFillTx/>
                <a:latin typeface="Arial"/>
                <a:ea typeface="+mn-ea"/>
                <a:cs typeface="+mn-cs"/>
              </a:rPr>
              <a:t>og</a:t>
            </a:r>
            <a:r>
              <a:rPr kumimoji="0" lang="en-GB" sz="900" b="1" i="0" u="none" strike="noStrike" kern="1200" cap="none" spc="0" normalizeH="0" baseline="0" noProof="0">
                <a:ln>
                  <a:noFill/>
                </a:ln>
                <a:solidFill>
                  <a:srgbClr val="07094A"/>
                </a:solidFill>
                <a:effectLst/>
                <a:uLnTx/>
                <a:uFillTx/>
                <a:latin typeface="Arial"/>
                <a:ea typeface="+mn-ea"/>
                <a:cs typeface="+mn-cs"/>
              </a:rPr>
              <a:t> </a:t>
            </a:r>
            <a:r>
              <a:rPr kumimoji="0" lang="en-GB" sz="900" b="1" i="0" u="none" strike="noStrike" kern="1200" cap="none" spc="0" normalizeH="0" baseline="0" noProof="0" err="1">
                <a:ln>
                  <a:noFill/>
                </a:ln>
                <a:solidFill>
                  <a:srgbClr val="07094A"/>
                </a:solidFill>
                <a:effectLst/>
                <a:uLnTx/>
                <a:uFillTx/>
                <a:latin typeface="Arial"/>
                <a:ea typeface="+mn-ea"/>
                <a:cs typeface="+mn-cs"/>
              </a:rPr>
              <a:t>Aftaler</a:t>
            </a:r>
            <a:endParaRPr kumimoji="0" lang="en-GB" sz="9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en-GB" sz="900" b="0" i="0" u="none" strike="noStrike" kern="1200" cap="none" spc="0" normalizeH="0" baseline="0" noProof="0">
                <a:ln>
                  <a:noFill/>
                </a:ln>
                <a:solidFill>
                  <a:srgbClr val="07094A"/>
                </a:solidFill>
                <a:effectLst/>
                <a:uLnTx/>
                <a:uFillTx/>
                <a:latin typeface="Arial"/>
                <a:ea typeface="+mn-ea"/>
                <a:cs typeface="+mn-cs"/>
              </a:rPr>
              <a:t>- BAST (</a:t>
            </a:r>
            <a:r>
              <a:rPr kumimoji="0" lang="en-GB" sz="900" b="0" i="0" u="none" strike="noStrike" kern="1200" cap="none" spc="0" normalizeH="0" baseline="0" noProof="0" err="1">
                <a:ln>
                  <a:noFill/>
                </a:ln>
                <a:solidFill>
                  <a:srgbClr val="07094A"/>
                </a:solidFill>
                <a:effectLst/>
                <a:uLnTx/>
                <a:uFillTx/>
                <a:latin typeface="Arial"/>
                <a:ea typeface="+mn-ea"/>
                <a:cs typeface="+mn-cs"/>
              </a:rPr>
              <a:t>første</a:t>
            </a:r>
            <a:r>
              <a:rPr kumimoji="0" lang="en-GB" sz="900" b="0" i="0" u="none" strike="noStrike" kern="1200" cap="none" spc="0" normalizeH="0" baseline="0" noProof="0">
                <a:ln>
                  <a:noFill/>
                </a:ln>
                <a:solidFill>
                  <a:srgbClr val="07094A"/>
                </a:solidFill>
                <a:effectLst/>
                <a:uLnTx/>
                <a:uFillTx/>
                <a:latin typeface="Arial"/>
                <a:ea typeface="+mn-ea"/>
                <a:cs typeface="+mn-cs"/>
              </a:rPr>
              <a:t> version </a:t>
            </a:r>
            <a:r>
              <a:rPr kumimoji="0" lang="en-GB" sz="900" b="0" i="0" u="none" strike="noStrike" kern="1200" cap="none" spc="0" normalizeH="0" baseline="0" noProof="0" err="1">
                <a:ln>
                  <a:noFill/>
                </a:ln>
                <a:solidFill>
                  <a:srgbClr val="07094A"/>
                </a:solidFill>
                <a:effectLst/>
                <a:uLnTx/>
                <a:uFillTx/>
                <a:latin typeface="Arial"/>
                <a:ea typeface="+mn-ea"/>
                <a:cs typeface="+mn-cs"/>
              </a:rPr>
              <a:t>af</a:t>
            </a:r>
            <a:r>
              <a:rPr kumimoji="0" lang="en-GB" sz="900" b="0" i="0" u="none" strike="noStrike" kern="1200" cap="none" spc="0" normalizeH="0" baseline="0" noProof="0">
                <a:ln>
                  <a:noFill/>
                </a:ln>
                <a:solidFill>
                  <a:srgbClr val="07094A"/>
                </a:solidFill>
                <a:effectLst/>
                <a:uLnTx/>
                <a:uFillTx/>
                <a:latin typeface="Arial"/>
                <a:ea typeface="+mn-ea"/>
                <a:cs typeface="+mn-cs"/>
              </a:rPr>
              <a:t> BAST)</a:t>
            </a:r>
          </a:p>
        </p:txBody>
      </p:sp>
      <p:sp>
        <p:nvSpPr>
          <p:cNvPr id="41" name="Rectangle 40">
            <a:extLst>
              <a:ext uri="{FF2B5EF4-FFF2-40B4-BE49-F238E27FC236}">
                <a16:creationId xmlns:a16="http://schemas.microsoft.com/office/drawing/2014/main" id="{A7B0D8C1-3A05-4BD5-A31B-738A7A7EA0D9}"/>
              </a:ext>
            </a:extLst>
          </p:cNvPr>
          <p:cNvSpPr/>
          <p:nvPr/>
        </p:nvSpPr>
        <p:spPr>
          <a:xfrm>
            <a:off x="459399" y="1628987"/>
            <a:ext cx="3239693" cy="21327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7094A"/>
                </a:solidFill>
                <a:effectLst/>
                <a:uLnTx/>
                <a:uFillTx/>
                <a:latin typeface="Arial"/>
                <a:ea typeface="+mn-ea"/>
                <a:cs typeface="+mn-cs"/>
              </a:rPr>
              <a:t>Activities </a:t>
            </a:r>
          </a:p>
        </p:txBody>
      </p:sp>
      <p:cxnSp>
        <p:nvCxnSpPr>
          <p:cNvPr id="42" name="Straight Connector 41">
            <a:extLst>
              <a:ext uri="{FF2B5EF4-FFF2-40B4-BE49-F238E27FC236}">
                <a16:creationId xmlns:a16="http://schemas.microsoft.com/office/drawing/2014/main" id="{F11CE726-FDD2-410D-92FD-2D5D39BB1404}"/>
              </a:ext>
            </a:extLst>
          </p:cNvPr>
          <p:cNvCxnSpPr/>
          <p:nvPr/>
        </p:nvCxnSpPr>
        <p:spPr>
          <a:xfrm>
            <a:off x="575544" y="4683008"/>
            <a:ext cx="3038668" cy="0"/>
          </a:xfrm>
          <a:prstGeom prst="line">
            <a:avLst/>
          </a:prstGeom>
          <a:ln w="9525" cap="sq"/>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4352B5-4C50-4F6E-8258-F17DAEA2F180}"/>
              </a:ext>
            </a:extLst>
          </p:cNvPr>
          <p:cNvCxnSpPr/>
          <p:nvPr/>
        </p:nvCxnSpPr>
        <p:spPr>
          <a:xfrm>
            <a:off x="432612" y="1839572"/>
            <a:ext cx="3038668" cy="0"/>
          </a:xfrm>
          <a:prstGeom prst="line">
            <a:avLst/>
          </a:prstGeom>
          <a:ln w="9525" cap="sq"/>
        </p:spPr>
        <p:style>
          <a:lnRef idx="1">
            <a:schemeClr val="accent1"/>
          </a:lnRef>
          <a:fillRef idx="0">
            <a:schemeClr val="accent1"/>
          </a:fillRef>
          <a:effectRef idx="0">
            <a:schemeClr val="accent1"/>
          </a:effectRef>
          <a:fontRef idx="minor">
            <a:schemeClr val="tx1"/>
          </a:fontRef>
        </p:style>
      </p:cxnSp>
      <p:sp>
        <p:nvSpPr>
          <p:cNvPr id="44" name="Rectangle 17">
            <a:extLst>
              <a:ext uri="{FF2B5EF4-FFF2-40B4-BE49-F238E27FC236}">
                <a16:creationId xmlns:a16="http://schemas.microsoft.com/office/drawing/2014/main" id="{52988875-6748-4F63-A248-4991BD2810C5}"/>
              </a:ext>
            </a:extLst>
          </p:cNvPr>
          <p:cNvSpPr/>
          <p:nvPr/>
        </p:nvSpPr>
        <p:spPr bwMode="auto">
          <a:xfrm>
            <a:off x="764600" y="4731049"/>
            <a:ext cx="2218298" cy="711247"/>
          </a:xfrm>
          <a:prstGeom prst="rect">
            <a:avLst/>
          </a:prstGeom>
          <a:no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en-GB" sz="900" b="1" i="0" u="none" strike="noStrike" kern="1200" cap="none" spc="0" normalizeH="0" baseline="0" noProof="0">
                <a:ln>
                  <a:noFill/>
                </a:ln>
                <a:solidFill>
                  <a:srgbClr val="07094A"/>
                </a:solidFill>
                <a:effectLst/>
                <a:uLnTx/>
                <a:uFillTx/>
                <a:latin typeface="Arial"/>
                <a:ea typeface="+mn-ea"/>
                <a:cs typeface="+mn-cs"/>
              </a:rPr>
              <a:t>Wealth</a:t>
            </a:r>
          </a:p>
          <a:p>
            <a:pPr marL="171450" marR="0" lvl="0" indent="-171450" algn="l" defTabSz="914400" rtl="0" eaLnBrk="0" fontAlgn="base" latinLnBrk="0" hangingPunct="0">
              <a:lnSpc>
                <a:spcPct val="100000"/>
              </a:lnSpc>
              <a:spcBef>
                <a:spcPct val="0"/>
              </a:spcBef>
              <a:spcAft>
                <a:spcPct val="0"/>
              </a:spcAft>
              <a:buClrTx/>
              <a:buSzPct val="100000"/>
              <a:buFontTx/>
              <a:buChar char="-"/>
              <a:tabLst/>
              <a:defRPr/>
            </a:pPr>
            <a:r>
              <a:rPr kumimoji="0" lang="en-GB" sz="900" b="0" i="0" u="none" strike="noStrike" kern="1200" cap="none" spc="0" normalizeH="0" baseline="0" noProof="0">
                <a:ln>
                  <a:noFill/>
                </a:ln>
                <a:solidFill>
                  <a:srgbClr val="07094A"/>
                </a:solidFill>
                <a:effectLst/>
                <a:uLnTx/>
                <a:uFillTx/>
                <a:latin typeface="Arial"/>
                <a:ea typeface="+mn-ea"/>
                <a:cs typeface="+mn-cs"/>
              </a:rPr>
              <a:t>§ 41</a:t>
            </a:r>
          </a:p>
          <a:p>
            <a:pPr marL="171450" marR="0" lvl="0" indent="-171450" algn="l" defTabSz="914400" rtl="0" eaLnBrk="0" fontAlgn="base" latinLnBrk="0" hangingPunct="0">
              <a:lnSpc>
                <a:spcPct val="100000"/>
              </a:lnSpc>
              <a:spcBef>
                <a:spcPct val="0"/>
              </a:spcBef>
              <a:spcAft>
                <a:spcPct val="0"/>
              </a:spcAft>
              <a:buClrTx/>
              <a:buSzPct val="100000"/>
              <a:buFontTx/>
              <a:buChar char="-"/>
              <a:tabLst/>
              <a:defRPr/>
            </a:pPr>
            <a:endParaRPr kumimoji="0" lang="en-GB" sz="900" b="0" i="0" u="none" strike="noStrike" kern="1200" cap="none" spc="0" normalizeH="0" baseline="0" noProof="0">
              <a:ln>
                <a:noFill/>
              </a:ln>
              <a:solidFill>
                <a:srgbClr val="07094A"/>
              </a:solidFill>
              <a:effectLst/>
              <a:uLnTx/>
              <a:uFillTx/>
              <a:latin typeface="Arial"/>
              <a:ea typeface="+mn-ea"/>
              <a:cs typeface="+mn-cs"/>
            </a:endParaRPr>
          </a:p>
          <a:p>
            <a:pPr marL="171450" marR="0" lvl="0" indent="-171450" algn="l" defTabSz="914400" rtl="0" eaLnBrk="0" fontAlgn="base" latinLnBrk="0" hangingPunct="0">
              <a:lnSpc>
                <a:spcPct val="100000"/>
              </a:lnSpc>
              <a:spcBef>
                <a:spcPct val="0"/>
              </a:spcBef>
              <a:spcAft>
                <a:spcPct val="0"/>
              </a:spcAft>
              <a:buClrTx/>
              <a:buSzPct val="100000"/>
              <a:buFontTx/>
              <a:buChar char="-"/>
              <a:tabLst/>
              <a:defRPr/>
            </a:pPr>
            <a:endParaRPr kumimoji="0" lang="en-GB" sz="900" b="0" i="0" u="none" strike="noStrike" kern="1200" cap="none" spc="0" normalizeH="0" baseline="0" noProof="0">
              <a:ln>
                <a:noFill/>
              </a:ln>
              <a:solidFill>
                <a:srgbClr val="07094A"/>
              </a:solidFill>
              <a:effectLst/>
              <a:uLnTx/>
              <a:uFillTx/>
              <a:latin typeface="Arial"/>
              <a:ea typeface="+mn-ea"/>
              <a:cs typeface="+mn-cs"/>
            </a:endParaRPr>
          </a:p>
          <a:p>
            <a:pPr marL="171450" marR="0" lvl="0" indent="-171450" algn="l" defTabSz="914400" rtl="0" eaLnBrk="0" fontAlgn="base" latinLnBrk="0" hangingPunct="0">
              <a:lnSpc>
                <a:spcPct val="100000"/>
              </a:lnSpc>
              <a:spcBef>
                <a:spcPct val="0"/>
              </a:spcBef>
              <a:spcAft>
                <a:spcPct val="0"/>
              </a:spcAft>
              <a:buClrTx/>
              <a:buSzPct val="100000"/>
              <a:buFontTx/>
              <a:buChar char="-"/>
              <a:tabLst/>
              <a:defRPr/>
            </a:pPr>
            <a:endParaRPr kumimoji="0" lang="en-GB" sz="900" b="0" i="0" u="none" strike="noStrike" kern="1200" cap="none" spc="0" normalizeH="0" baseline="0" noProof="0">
              <a:ln>
                <a:noFill/>
              </a:ln>
              <a:solidFill>
                <a:srgbClr val="07094A"/>
              </a:solidFill>
              <a:effectLst/>
              <a:uLnTx/>
              <a:uFillTx/>
              <a:latin typeface="Arial"/>
              <a:ea typeface="+mn-ea"/>
              <a:cs typeface="+mn-cs"/>
            </a:endParaRPr>
          </a:p>
          <a:p>
            <a:pPr marL="171450" marR="0" lvl="0" indent="-171450" algn="l" defTabSz="914400" rtl="0" eaLnBrk="0" fontAlgn="base" latinLnBrk="0" hangingPunct="0">
              <a:lnSpc>
                <a:spcPct val="100000"/>
              </a:lnSpc>
              <a:spcBef>
                <a:spcPct val="0"/>
              </a:spcBef>
              <a:spcAft>
                <a:spcPct val="0"/>
              </a:spcAft>
              <a:buClrTx/>
              <a:buSzPct val="100000"/>
              <a:buFontTx/>
              <a:buChar char="-"/>
              <a:tabLst/>
              <a:defRPr/>
            </a:pPr>
            <a:endParaRPr kumimoji="0" lang="en-GB" sz="900" b="0" i="0" u="none" strike="noStrike" kern="1200" cap="none" spc="0" normalizeH="0" baseline="0" noProof="0">
              <a:ln>
                <a:noFill/>
              </a:ln>
              <a:solidFill>
                <a:srgbClr val="07094A"/>
              </a:solidFill>
              <a:effectLst/>
              <a:uLnTx/>
              <a:uFillTx/>
              <a:latin typeface="Arial"/>
              <a:ea typeface="+mn-ea"/>
              <a:cs typeface="+mn-cs"/>
            </a:endParaRPr>
          </a:p>
          <a:p>
            <a:pPr marL="171450" marR="0" lvl="0" indent="-171450" algn="l" defTabSz="914400" rtl="0" eaLnBrk="0" fontAlgn="base" latinLnBrk="0" hangingPunct="0">
              <a:lnSpc>
                <a:spcPct val="100000"/>
              </a:lnSpc>
              <a:spcBef>
                <a:spcPct val="0"/>
              </a:spcBef>
              <a:spcAft>
                <a:spcPct val="0"/>
              </a:spcAft>
              <a:buClrTx/>
              <a:buSzPct val="100000"/>
              <a:buFontTx/>
              <a:buChar char="-"/>
              <a:tabLst/>
              <a:defRPr/>
            </a:pPr>
            <a:endParaRPr kumimoji="0" lang="en-GB" sz="900" b="0" i="0" u="none" strike="noStrike" kern="1200" cap="none" spc="0" normalizeH="0" baseline="0" noProof="0">
              <a:ln>
                <a:noFill/>
              </a:ln>
              <a:solidFill>
                <a:srgbClr val="07094A"/>
              </a:solidFill>
              <a:effectLst/>
              <a:uLnTx/>
              <a:uFillTx/>
              <a:latin typeface="Arial"/>
              <a:ea typeface="+mn-ea"/>
              <a:cs typeface="+mn-cs"/>
            </a:endParaRPr>
          </a:p>
          <a:p>
            <a:pPr marL="171450" marR="0" lvl="0" indent="-171450" algn="l" defTabSz="914400" rtl="0" eaLnBrk="0" fontAlgn="base" latinLnBrk="0" hangingPunct="0">
              <a:lnSpc>
                <a:spcPct val="100000"/>
              </a:lnSpc>
              <a:spcBef>
                <a:spcPct val="0"/>
              </a:spcBef>
              <a:spcAft>
                <a:spcPct val="0"/>
              </a:spcAft>
              <a:buClrTx/>
              <a:buSzPct val="100000"/>
              <a:buFontTx/>
              <a:buChar char="-"/>
              <a:tabLst/>
              <a:defRPr/>
            </a:pPr>
            <a:endParaRPr kumimoji="0" lang="en-GB" sz="900" b="0" i="0" u="none" strike="noStrike" kern="1200" cap="none" spc="0" normalizeH="0" baseline="0" noProof="0">
              <a:ln>
                <a:noFill/>
              </a:ln>
              <a:solidFill>
                <a:srgbClr val="07094A"/>
              </a:solidFill>
              <a:effectLst/>
              <a:uLnTx/>
              <a:uFillTx/>
              <a:latin typeface="Arial"/>
              <a:ea typeface="+mn-ea"/>
              <a:cs typeface="+mn-cs"/>
            </a:endParaRPr>
          </a:p>
          <a:p>
            <a:pPr marL="171450" marR="0" lvl="0" indent="-171450" algn="l" defTabSz="914400" rtl="0" eaLnBrk="0" fontAlgn="base" latinLnBrk="0" hangingPunct="0">
              <a:lnSpc>
                <a:spcPct val="100000"/>
              </a:lnSpc>
              <a:spcBef>
                <a:spcPct val="0"/>
              </a:spcBef>
              <a:spcAft>
                <a:spcPct val="0"/>
              </a:spcAft>
              <a:buClrTx/>
              <a:buSzPct val="100000"/>
              <a:buFontTx/>
              <a:buChar char="-"/>
              <a:tabLst/>
              <a:defRPr/>
            </a:pPr>
            <a:r>
              <a:rPr kumimoji="0" lang="en-GB" sz="900" b="0" i="0" u="none" strike="noStrike" kern="1200" cap="none" spc="0" normalizeH="0" baseline="0" noProof="0">
                <a:ln>
                  <a:noFill/>
                </a:ln>
                <a:solidFill>
                  <a:srgbClr val="07094A"/>
                </a:solidFill>
                <a:effectLst/>
                <a:uLnTx/>
                <a:uFillTx/>
                <a:latin typeface="Arial"/>
                <a:ea typeface="+mn-ea"/>
                <a:cs typeface="+mn-cs"/>
              </a:rPr>
              <a:t>Kapital </a:t>
            </a:r>
            <a:r>
              <a:rPr kumimoji="0" lang="en-GB" sz="900" b="0" i="0" u="none" strike="noStrike" kern="1200" cap="none" spc="0" normalizeH="0" baseline="0" noProof="0" err="1">
                <a:ln>
                  <a:noFill/>
                </a:ln>
                <a:solidFill>
                  <a:srgbClr val="07094A"/>
                </a:solidFill>
                <a:effectLst/>
                <a:uLnTx/>
                <a:uFillTx/>
                <a:latin typeface="Arial"/>
                <a:ea typeface="+mn-ea"/>
                <a:cs typeface="+mn-cs"/>
              </a:rPr>
              <a:t>forvaltning</a:t>
            </a:r>
            <a:endParaRPr kumimoji="0" lang="en-GB" sz="9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Pct val="100000"/>
              <a:buFontTx/>
              <a:buNone/>
              <a:tabLst/>
              <a:defRPr/>
            </a:pPr>
            <a:endParaRPr kumimoji="0" lang="en-GB" sz="900" b="0" i="0" u="none" strike="noStrike" kern="1200" cap="none" spc="0" normalizeH="0" baseline="0" noProof="0">
              <a:ln>
                <a:noFill/>
              </a:ln>
              <a:solidFill>
                <a:srgbClr val="07094A"/>
              </a:solidFill>
              <a:effectLst/>
              <a:uLnTx/>
              <a:uFillTx/>
              <a:latin typeface="Arial"/>
              <a:ea typeface="+mn-ea"/>
              <a:cs typeface="+mn-cs"/>
            </a:endParaRPr>
          </a:p>
        </p:txBody>
      </p:sp>
      <p:sp>
        <p:nvSpPr>
          <p:cNvPr id="45" name="Rectangle 17">
            <a:extLst>
              <a:ext uri="{FF2B5EF4-FFF2-40B4-BE49-F238E27FC236}">
                <a16:creationId xmlns:a16="http://schemas.microsoft.com/office/drawing/2014/main" id="{7D83DB2E-3EA4-450A-BD4F-545484BD9EAB}"/>
              </a:ext>
            </a:extLst>
          </p:cNvPr>
          <p:cNvSpPr/>
          <p:nvPr/>
        </p:nvSpPr>
        <p:spPr bwMode="auto">
          <a:xfrm>
            <a:off x="759964" y="2337542"/>
            <a:ext cx="2653104" cy="884353"/>
          </a:xfrm>
          <a:prstGeom prst="rect">
            <a:avLst/>
          </a:prstGeom>
          <a:no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endParaRPr kumimoji="0" lang="en-GB" sz="9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en-GB" sz="900" b="1" i="0" u="none" strike="noStrike" kern="1200" cap="none" spc="0" normalizeH="0" baseline="0" noProof="0">
                <a:ln>
                  <a:noFill/>
                </a:ln>
                <a:solidFill>
                  <a:srgbClr val="07094A"/>
                </a:solidFill>
                <a:effectLst/>
                <a:uLnTx/>
                <a:uFillTx/>
                <a:latin typeface="Arial"/>
                <a:ea typeface="+mn-ea"/>
                <a:cs typeface="+mn-cs"/>
              </a:rPr>
              <a:t>Kunder</a:t>
            </a:r>
          </a:p>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en-GB" sz="900" b="0" i="0" u="none" strike="noStrike" kern="1200" cap="none" spc="0" normalizeH="0" baseline="0" noProof="0">
                <a:ln>
                  <a:noFill/>
                </a:ln>
                <a:solidFill>
                  <a:srgbClr val="07094A"/>
                </a:solidFill>
                <a:effectLst/>
                <a:uLnTx/>
                <a:uFillTx/>
                <a:latin typeface="Arial"/>
                <a:ea typeface="+mn-ea"/>
                <a:cs typeface="+mn-cs"/>
              </a:rPr>
              <a:t>- NKK data</a:t>
            </a:r>
          </a:p>
          <a:p>
            <a:pPr marL="0" marR="0" lvl="0" indent="0" algn="l" defTabSz="914400" rtl="0" eaLnBrk="0" fontAlgn="base" latinLnBrk="0" hangingPunct="0">
              <a:lnSpc>
                <a:spcPct val="100000"/>
              </a:lnSpc>
              <a:spcBef>
                <a:spcPct val="0"/>
              </a:spcBef>
              <a:spcAft>
                <a:spcPct val="0"/>
              </a:spcAft>
              <a:buClrTx/>
              <a:buSzPct val="100000"/>
              <a:buFontTx/>
              <a:buNone/>
              <a:tabLst/>
              <a:defRPr/>
            </a:pPr>
            <a:endParaRPr kumimoji="0" lang="en-GB" sz="900" b="0" i="0" u="none" strike="noStrike" kern="1200" cap="none" spc="0" normalizeH="0" baseline="0" noProof="0">
              <a:ln>
                <a:noFill/>
              </a:ln>
              <a:solidFill>
                <a:srgbClr val="07094A"/>
              </a:solidFill>
              <a:effectLst/>
              <a:uLnTx/>
              <a:uFillTx/>
              <a:latin typeface="Arial"/>
              <a:ea typeface="+mn-ea"/>
              <a:cs typeface="+mn-cs"/>
            </a:endParaRPr>
          </a:p>
        </p:txBody>
      </p:sp>
      <p:sp>
        <p:nvSpPr>
          <p:cNvPr id="46" name="Chevron 60">
            <a:extLst>
              <a:ext uri="{FF2B5EF4-FFF2-40B4-BE49-F238E27FC236}">
                <a16:creationId xmlns:a16="http://schemas.microsoft.com/office/drawing/2014/main" id="{060BF5BE-6B6B-427B-BAB8-3834241FD098}"/>
              </a:ext>
            </a:extLst>
          </p:cNvPr>
          <p:cNvSpPr/>
          <p:nvPr/>
        </p:nvSpPr>
        <p:spPr>
          <a:xfrm>
            <a:off x="5053464" y="2630332"/>
            <a:ext cx="812720" cy="136261"/>
          </a:xfrm>
          <a:prstGeom prst="chevron">
            <a:avLst/>
          </a:pr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Kundenøgler</a:t>
            </a:r>
            <a:endPar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endParaRPr>
          </a:p>
        </p:txBody>
      </p:sp>
      <p:sp>
        <p:nvSpPr>
          <p:cNvPr id="97" name="Chevron 156">
            <a:extLst>
              <a:ext uri="{FF2B5EF4-FFF2-40B4-BE49-F238E27FC236}">
                <a16:creationId xmlns:a16="http://schemas.microsoft.com/office/drawing/2014/main" id="{503C37D0-015F-42E1-BE0C-DA6EBE2F85BB}"/>
              </a:ext>
            </a:extLst>
          </p:cNvPr>
          <p:cNvSpPr/>
          <p:nvPr/>
        </p:nvSpPr>
        <p:spPr>
          <a:xfrm>
            <a:off x="6480251" y="5298719"/>
            <a:ext cx="854868" cy="158430"/>
          </a:xfrm>
          <a:prstGeom prst="chevron">
            <a:avLst/>
          </a:prstGeom>
          <a:solidFill>
            <a:srgbClr val="B2DFD3"/>
          </a:solidFill>
          <a:ln w="6350" cap="flat" cmpd="sng" algn="ctr">
            <a:solidFill>
              <a:srgbClr val="009F4D"/>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Betalinger</a:t>
            </a:r>
            <a:endPar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endParaRPr>
          </a:p>
        </p:txBody>
      </p:sp>
      <p:cxnSp>
        <p:nvCxnSpPr>
          <p:cNvPr id="110" name="Straight Connector 109">
            <a:extLst>
              <a:ext uri="{FF2B5EF4-FFF2-40B4-BE49-F238E27FC236}">
                <a16:creationId xmlns:a16="http://schemas.microsoft.com/office/drawing/2014/main" id="{BB34427A-F58B-457B-B145-03181A7DBA61}"/>
              </a:ext>
            </a:extLst>
          </p:cNvPr>
          <p:cNvCxnSpPr/>
          <p:nvPr/>
        </p:nvCxnSpPr>
        <p:spPr bwMode="auto">
          <a:xfrm>
            <a:off x="3752428" y="1681306"/>
            <a:ext cx="0" cy="4644000"/>
          </a:xfrm>
          <a:prstGeom prst="line">
            <a:avLst/>
          </a:prstGeom>
          <a:solidFill>
            <a:srgbClr val="B3CFDA"/>
          </a:solidFill>
          <a:ln w="9525" cap="flat" cmpd="sng" algn="ctr">
            <a:solidFill>
              <a:srgbClr val="676767"/>
            </a:solidFill>
            <a:prstDash val="dash"/>
            <a:round/>
            <a:headEnd type="none" w="med" len="med"/>
            <a:tailEnd type="none" w="med" len="med"/>
          </a:ln>
          <a:effectLst/>
        </p:spPr>
      </p:cxnSp>
      <p:sp>
        <p:nvSpPr>
          <p:cNvPr id="134" name="TextBox 133">
            <a:extLst>
              <a:ext uri="{FF2B5EF4-FFF2-40B4-BE49-F238E27FC236}">
                <a16:creationId xmlns:a16="http://schemas.microsoft.com/office/drawing/2014/main" id="{97D3FBD4-09E0-4FF6-ABA5-10F2D168102B}"/>
              </a:ext>
            </a:extLst>
          </p:cNvPr>
          <p:cNvSpPr txBox="1"/>
          <p:nvPr/>
        </p:nvSpPr>
        <p:spPr>
          <a:xfrm>
            <a:off x="4031614" y="1687293"/>
            <a:ext cx="578071" cy="195814"/>
          </a:xfrm>
          <a:prstGeom prst="rect">
            <a:avLst/>
          </a:prstGeom>
        </p:spPr>
        <p:txBody>
          <a:bodyPr wrap="square" lIns="0" tIns="36000" rIns="0" bIns="36000" rtlCol="0" anchor="ctr">
            <a:spAutoFit/>
          </a:bodyPr>
          <a:lstStyle/>
          <a:p>
            <a:pPr marL="144000" marR="0" lvl="0" indent="-144000" algn="ctr" defTabSz="873125" rtl="0" eaLnBrk="0" fontAlgn="base" latinLnBrk="0" hangingPunct="0">
              <a:lnSpc>
                <a:spcPct val="100000"/>
              </a:lnSpc>
              <a:spcBef>
                <a:spcPct val="0"/>
              </a:spcBef>
              <a:spcAft>
                <a:spcPct val="0"/>
              </a:spcAft>
              <a:buClrTx/>
              <a:buSzPct val="80000"/>
              <a:buFontTx/>
              <a:buNone/>
              <a:tabLst/>
              <a:defRPr/>
            </a:pPr>
            <a:r>
              <a:rPr kumimoji="0" lang="en-GB" sz="800" b="1" i="0" u="none" strike="noStrike" kern="0" cap="none" spc="0" normalizeH="0" baseline="0" noProof="0">
                <a:ln>
                  <a:noFill/>
                </a:ln>
                <a:solidFill>
                  <a:srgbClr val="000000"/>
                </a:solidFill>
                <a:effectLst/>
                <a:uLnTx/>
                <a:uFillTx/>
                <a:latin typeface="Arial"/>
                <a:ea typeface="ＭＳ Ｐゴシック" charset="-128"/>
                <a:cs typeface="ＭＳ Ｐゴシック" charset="-128"/>
              </a:rPr>
              <a:t>Comments</a:t>
            </a:r>
          </a:p>
        </p:txBody>
      </p:sp>
      <p:sp>
        <p:nvSpPr>
          <p:cNvPr id="149" name="Diamond 148">
            <a:extLst>
              <a:ext uri="{FF2B5EF4-FFF2-40B4-BE49-F238E27FC236}">
                <a16:creationId xmlns:a16="http://schemas.microsoft.com/office/drawing/2014/main" id="{DF9F1646-6909-4B38-83FB-D9D8B19B15C0}"/>
              </a:ext>
            </a:extLst>
          </p:cNvPr>
          <p:cNvSpPr/>
          <p:nvPr/>
        </p:nvSpPr>
        <p:spPr>
          <a:xfrm>
            <a:off x="10233050" y="5622095"/>
            <a:ext cx="148206" cy="144147"/>
          </a:xfrm>
          <a:prstGeom prst="diamond">
            <a:avLst/>
          </a:prstGeom>
          <a:solidFill>
            <a:srgbClr val="E65A6D"/>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5" name="Diamond 154">
            <a:extLst>
              <a:ext uri="{FF2B5EF4-FFF2-40B4-BE49-F238E27FC236}">
                <a16:creationId xmlns:a16="http://schemas.microsoft.com/office/drawing/2014/main" id="{2E28F4A8-7C59-4B1D-8755-03189EF9FED7}"/>
              </a:ext>
            </a:extLst>
          </p:cNvPr>
          <p:cNvSpPr/>
          <p:nvPr/>
        </p:nvSpPr>
        <p:spPr>
          <a:xfrm>
            <a:off x="10252654" y="2815763"/>
            <a:ext cx="148206" cy="144147"/>
          </a:xfrm>
          <a:prstGeom prst="diamond">
            <a:avLst/>
          </a:prstGeom>
          <a:solidFill>
            <a:srgbClr val="E65A6D"/>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9" name="Chevron 67">
            <a:extLst>
              <a:ext uri="{FF2B5EF4-FFF2-40B4-BE49-F238E27FC236}">
                <a16:creationId xmlns:a16="http://schemas.microsoft.com/office/drawing/2014/main" id="{57E54119-716B-4813-A155-65A6E4087E26}"/>
              </a:ext>
            </a:extLst>
          </p:cNvPr>
          <p:cNvSpPr/>
          <p:nvPr/>
        </p:nvSpPr>
        <p:spPr>
          <a:xfrm>
            <a:off x="5842127" y="3910417"/>
            <a:ext cx="843170" cy="136260"/>
          </a:xfrm>
          <a:prstGeom prst="chevron">
            <a:avLst/>
          </a:prstGeom>
          <a:solidFill>
            <a:schemeClr val="bg1">
              <a:lumMod val="85000"/>
            </a:schemeClr>
          </a:solidFill>
          <a:ln w="6350" cap="flat" cmpd="sng" algn="ctr">
            <a:solidFill>
              <a:schemeClr val="bg1">
                <a:lumMod val="50000"/>
              </a:scheme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Saldo</a:t>
            </a:r>
            <a:endPar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endParaRPr>
          </a:p>
        </p:txBody>
      </p:sp>
      <p:sp>
        <p:nvSpPr>
          <p:cNvPr id="160" name="Diamond 159">
            <a:extLst>
              <a:ext uri="{FF2B5EF4-FFF2-40B4-BE49-F238E27FC236}">
                <a16:creationId xmlns:a16="http://schemas.microsoft.com/office/drawing/2014/main" id="{A3C7E640-23BD-455B-BCD3-DB01F8189099}"/>
              </a:ext>
            </a:extLst>
          </p:cNvPr>
          <p:cNvSpPr/>
          <p:nvPr/>
        </p:nvSpPr>
        <p:spPr>
          <a:xfrm>
            <a:off x="10271297" y="4339128"/>
            <a:ext cx="148206" cy="144147"/>
          </a:xfrm>
          <a:prstGeom prst="diamond">
            <a:avLst/>
          </a:prstGeom>
          <a:solidFill>
            <a:srgbClr val="E65A6D"/>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8" name="Diamond 167">
            <a:extLst>
              <a:ext uri="{FF2B5EF4-FFF2-40B4-BE49-F238E27FC236}">
                <a16:creationId xmlns:a16="http://schemas.microsoft.com/office/drawing/2014/main" id="{BBE8A5A2-73E1-457F-9C16-9E5926DAAC23}"/>
              </a:ext>
            </a:extLst>
          </p:cNvPr>
          <p:cNvSpPr/>
          <p:nvPr/>
        </p:nvSpPr>
        <p:spPr>
          <a:xfrm>
            <a:off x="1560598" y="6512180"/>
            <a:ext cx="148206" cy="144147"/>
          </a:xfrm>
          <a:prstGeom prst="diamond">
            <a:avLst/>
          </a:prstGeom>
          <a:solidFill>
            <a:srgbClr val="E65A6D"/>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2" name="Rectangle 181">
            <a:extLst>
              <a:ext uri="{FF2B5EF4-FFF2-40B4-BE49-F238E27FC236}">
                <a16:creationId xmlns:a16="http://schemas.microsoft.com/office/drawing/2014/main" id="{D7FE379E-6247-43ED-A9C4-B3F7ED797AF0}"/>
              </a:ext>
            </a:extLst>
          </p:cNvPr>
          <p:cNvSpPr/>
          <p:nvPr/>
        </p:nvSpPr>
        <p:spPr>
          <a:xfrm>
            <a:off x="518140" y="2507203"/>
            <a:ext cx="105598" cy="136269"/>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184" name="Rectangle 183">
            <a:extLst>
              <a:ext uri="{FF2B5EF4-FFF2-40B4-BE49-F238E27FC236}">
                <a16:creationId xmlns:a16="http://schemas.microsoft.com/office/drawing/2014/main" id="{38BBCA4D-2635-4460-9061-FFEED76E0CFD}"/>
              </a:ext>
            </a:extLst>
          </p:cNvPr>
          <p:cNvSpPr/>
          <p:nvPr/>
        </p:nvSpPr>
        <p:spPr>
          <a:xfrm>
            <a:off x="507764" y="3469655"/>
            <a:ext cx="105598" cy="136269"/>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186" name="Rectangle 185">
            <a:extLst>
              <a:ext uri="{FF2B5EF4-FFF2-40B4-BE49-F238E27FC236}">
                <a16:creationId xmlns:a16="http://schemas.microsoft.com/office/drawing/2014/main" id="{065BCEF6-2E9F-4E04-9D21-35A6C74FD8D5}"/>
              </a:ext>
            </a:extLst>
          </p:cNvPr>
          <p:cNvSpPr/>
          <p:nvPr/>
        </p:nvSpPr>
        <p:spPr>
          <a:xfrm>
            <a:off x="507764" y="4774927"/>
            <a:ext cx="105598" cy="136269"/>
          </a:xfrm>
          <a:prstGeom prst="rect">
            <a:avLst/>
          </a:prstGeom>
          <a:solidFill>
            <a:srgbClr val="A5E9B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188" name="Rectangle 17">
            <a:extLst>
              <a:ext uri="{FF2B5EF4-FFF2-40B4-BE49-F238E27FC236}">
                <a16:creationId xmlns:a16="http://schemas.microsoft.com/office/drawing/2014/main" id="{7B37F328-9647-424A-8FD1-2345FFA2BB78}"/>
              </a:ext>
            </a:extLst>
          </p:cNvPr>
          <p:cNvSpPr/>
          <p:nvPr/>
        </p:nvSpPr>
        <p:spPr bwMode="auto">
          <a:xfrm>
            <a:off x="779802" y="2054515"/>
            <a:ext cx="1461137" cy="280338"/>
          </a:xfrm>
          <a:prstGeom prst="rect">
            <a:avLst/>
          </a:prstGeom>
          <a:no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en-GB" sz="900" b="1" i="0" u="none" strike="noStrike" kern="1200" cap="none" spc="0" normalizeH="0" baseline="0" noProof="0" err="1">
                <a:ln>
                  <a:noFill/>
                </a:ln>
                <a:solidFill>
                  <a:srgbClr val="07094A"/>
                </a:solidFill>
                <a:effectLst/>
                <a:uLnTx/>
                <a:uFillTx/>
                <a:latin typeface="Arial"/>
                <a:ea typeface="+mn-ea"/>
                <a:cs typeface="+mn-cs"/>
              </a:rPr>
              <a:t>Områder</a:t>
            </a:r>
            <a:endParaRPr kumimoji="0" lang="en-GB" sz="900" b="1" i="0" u="none" strike="noStrike" kern="1200" cap="none" spc="0" normalizeH="0" baseline="0" noProof="0">
              <a:ln>
                <a:noFill/>
              </a:ln>
              <a:solidFill>
                <a:srgbClr val="07094A"/>
              </a:solidFill>
              <a:effectLst/>
              <a:uLnTx/>
              <a:uFillTx/>
              <a:latin typeface="Arial"/>
              <a:ea typeface="+mn-ea"/>
              <a:cs typeface="+mn-cs"/>
            </a:endParaRPr>
          </a:p>
        </p:txBody>
      </p:sp>
      <p:cxnSp>
        <p:nvCxnSpPr>
          <p:cNvPr id="191" name="Straight Connector 190">
            <a:extLst>
              <a:ext uri="{FF2B5EF4-FFF2-40B4-BE49-F238E27FC236}">
                <a16:creationId xmlns:a16="http://schemas.microsoft.com/office/drawing/2014/main" id="{AFDC0A21-E6DE-4B2B-A3D5-0D3A1E8E76B8}"/>
              </a:ext>
            </a:extLst>
          </p:cNvPr>
          <p:cNvCxnSpPr/>
          <p:nvPr/>
        </p:nvCxnSpPr>
        <p:spPr>
          <a:xfrm>
            <a:off x="555777" y="2337542"/>
            <a:ext cx="3038668" cy="0"/>
          </a:xfrm>
          <a:prstGeom prst="line">
            <a:avLst/>
          </a:prstGeom>
          <a:ln w="9525" cap="sq"/>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89076D-CDC1-4E89-9ECF-F7A9DF1397D8}"/>
              </a:ext>
            </a:extLst>
          </p:cNvPr>
          <p:cNvSpPr txBox="1"/>
          <p:nvPr/>
        </p:nvSpPr>
        <p:spPr>
          <a:xfrm>
            <a:off x="1761003" y="6545548"/>
            <a:ext cx="199142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err="1">
                <a:ln>
                  <a:noFill/>
                </a:ln>
                <a:solidFill>
                  <a:srgbClr val="000000"/>
                </a:solidFill>
                <a:effectLst/>
                <a:uLnTx/>
                <a:uFillTx/>
                <a:latin typeface="Arial"/>
                <a:ea typeface="+mn-ea"/>
                <a:cs typeface="+mn-cs"/>
              </a:rPr>
              <a:t>Dependencies</a:t>
            </a:r>
            <a:endParaRPr kumimoji="0" lang="da-DK" sz="800" b="0" i="0" u="none" strike="noStrike" kern="1200" cap="none" spc="0" normalizeH="0" baseline="0" noProof="0">
              <a:ln>
                <a:noFill/>
              </a:ln>
              <a:solidFill>
                <a:srgbClr val="000000"/>
              </a:solidFill>
              <a:effectLst/>
              <a:uLnTx/>
              <a:uFillTx/>
              <a:latin typeface="Arial"/>
              <a:ea typeface="+mn-ea"/>
              <a:cs typeface="+mn-cs"/>
            </a:endParaRPr>
          </a:p>
        </p:txBody>
      </p:sp>
      <p:sp>
        <p:nvSpPr>
          <p:cNvPr id="96" name="TextBox 95">
            <a:extLst>
              <a:ext uri="{FF2B5EF4-FFF2-40B4-BE49-F238E27FC236}">
                <a16:creationId xmlns:a16="http://schemas.microsoft.com/office/drawing/2014/main" id="{AA20D206-DA39-414A-8AC4-6131FDE965CA}"/>
              </a:ext>
            </a:extLst>
          </p:cNvPr>
          <p:cNvSpPr txBox="1"/>
          <p:nvPr/>
        </p:nvSpPr>
        <p:spPr>
          <a:xfrm>
            <a:off x="9852274" y="2055328"/>
            <a:ext cx="1162435" cy="615553"/>
          </a:xfrm>
          <a:prstGeom prst="rect">
            <a:avLst/>
          </a:prstGeom>
          <a:solidFill>
            <a:schemeClr val="bg1"/>
          </a:solidFill>
          <a:ln>
            <a:solidFill>
              <a:schemeClr val="tx2"/>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Afhængigheder: Til BAST, MOST, som leverer measures til kunderne.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0">
              <a:ln>
                <a:noFill/>
              </a:ln>
              <a:solidFill>
                <a:srgbClr val="000000"/>
              </a:solidFill>
              <a:effectLst/>
              <a:uLnTx/>
              <a:uFillTx/>
              <a:latin typeface="Arial"/>
              <a:ea typeface="+mn-ea"/>
              <a:cs typeface="+mn-cs"/>
            </a:endParaRPr>
          </a:p>
        </p:txBody>
      </p:sp>
      <p:sp>
        <p:nvSpPr>
          <p:cNvPr id="98" name="TextBox 97">
            <a:extLst>
              <a:ext uri="{FF2B5EF4-FFF2-40B4-BE49-F238E27FC236}">
                <a16:creationId xmlns:a16="http://schemas.microsoft.com/office/drawing/2014/main" id="{E4B24320-36A4-49BB-9BD9-AE90DC00994A}"/>
              </a:ext>
            </a:extLst>
          </p:cNvPr>
          <p:cNvSpPr txBox="1"/>
          <p:nvPr/>
        </p:nvSpPr>
        <p:spPr>
          <a:xfrm>
            <a:off x="3862769" y="3668472"/>
            <a:ext cx="1062517"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Første leverancer ind på data platformen starter i Q4 2022</a:t>
            </a:r>
          </a:p>
        </p:txBody>
      </p:sp>
      <p:sp>
        <p:nvSpPr>
          <p:cNvPr id="69" name="Chevron 60">
            <a:extLst>
              <a:ext uri="{FF2B5EF4-FFF2-40B4-BE49-F238E27FC236}">
                <a16:creationId xmlns:a16="http://schemas.microsoft.com/office/drawing/2014/main" id="{B7F04887-78F5-4821-A6A6-362132C019FA}"/>
              </a:ext>
            </a:extLst>
          </p:cNvPr>
          <p:cNvSpPr/>
          <p:nvPr/>
        </p:nvSpPr>
        <p:spPr>
          <a:xfrm>
            <a:off x="5909189" y="2825057"/>
            <a:ext cx="895227" cy="133582"/>
          </a:xfrm>
          <a:prstGeom prst="chevron">
            <a:avLst/>
          </a:pr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Segmentering</a:t>
            </a:r>
            <a:endPar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endParaRPr>
          </a:p>
        </p:txBody>
      </p:sp>
      <p:sp>
        <p:nvSpPr>
          <p:cNvPr id="70" name="Chevron 60">
            <a:extLst>
              <a:ext uri="{FF2B5EF4-FFF2-40B4-BE49-F238E27FC236}">
                <a16:creationId xmlns:a16="http://schemas.microsoft.com/office/drawing/2014/main" id="{9ECBA435-AFBC-4D19-9263-8E010E175FF7}"/>
              </a:ext>
            </a:extLst>
          </p:cNvPr>
          <p:cNvSpPr/>
          <p:nvPr/>
        </p:nvSpPr>
        <p:spPr>
          <a:xfrm>
            <a:off x="5911550" y="3005333"/>
            <a:ext cx="895227" cy="133582"/>
          </a:xfrm>
          <a:prstGeom prst="chevron">
            <a:avLst/>
          </a:pr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rPr>
              <a:t>Organisation</a:t>
            </a:r>
          </a:p>
        </p:txBody>
      </p:sp>
      <p:sp>
        <p:nvSpPr>
          <p:cNvPr id="71" name="Chevron 60">
            <a:extLst>
              <a:ext uri="{FF2B5EF4-FFF2-40B4-BE49-F238E27FC236}">
                <a16:creationId xmlns:a16="http://schemas.microsoft.com/office/drawing/2014/main" id="{EBB31D19-F9DD-49EB-B021-9ACCD1C745D6}"/>
              </a:ext>
            </a:extLst>
          </p:cNvPr>
          <p:cNvSpPr/>
          <p:nvPr/>
        </p:nvSpPr>
        <p:spPr>
          <a:xfrm>
            <a:off x="10459724" y="2825057"/>
            <a:ext cx="895227" cy="133582"/>
          </a:xfrm>
          <a:prstGeom prst="chevron">
            <a:avLst/>
          </a:pr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rPr>
              <a:t>Metrics</a:t>
            </a:r>
          </a:p>
        </p:txBody>
      </p:sp>
      <p:sp>
        <p:nvSpPr>
          <p:cNvPr id="72" name="Chevron 60">
            <a:extLst>
              <a:ext uri="{FF2B5EF4-FFF2-40B4-BE49-F238E27FC236}">
                <a16:creationId xmlns:a16="http://schemas.microsoft.com/office/drawing/2014/main" id="{8C42B070-4955-4D1E-B1D5-FEA687BC931A}"/>
              </a:ext>
            </a:extLst>
          </p:cNvPr>
          <p:cNvSpPr/>
          <p:nvPr/>
        </p:nvSpPr>
        <p:spPr>
          <a:xfrm>
            <a:off x="7118980" y="2828245"/>
            <a:ext cx="895227" cy="133582"/>
          </a:xfrm>
          <a:prstGeom prst="chevron">
            <a:avLst/>
          </a:pr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Geografi</a:t>
            </a:r>
            <a:endPar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endParaRPr>
          </a:p>
        </p:txBody>
      </p:sp>
      <p:sp>
        <p:nvSpPr>
          <p:cNvPr id="73" name="Chevron 31">
            <a:extLst>
              <a:ext uri="{FF2B5EF4-FFF2-40B4-BE49-F238E27FC236}">
                <a16:creationId xmlns:a16="http://schemas.microsoft.com/office/drawing/2014/main" id="{E1838423-A0CD-43D6-BF80-4EF57C229BE4}"/>
              </a:ext>
            </a:extLst>
          </p:cNvPr>
          <p:cNvSpPr/>
          <p:nvPr/>
        </p:nvSpPr>
        <p:spPr bwMode="auto">
          <a:xfrm>
            <a:off x="10326757" y="1317932"/>
            <a:ext cx="1375904" cy="360769"/>
          </a:xfrm>
          <a:prstGeom prst="chevron">
            <a:avLst/>
          </a:prstGeom>
          <a:solidFill>
            <a:srgbClr val="739DB7">
              <a:alpha val="43922"/>
            </a:srgbClr>
          </a:solidFill>
          <a:ln w="9525" cap="flat" cmpd="sng" algn="ctr">
            <a:solidFill>
              <a:srgbClr val="739DB7"/>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144000" marR="0" lvl="0" indent="-144000" algn="ctr" defTabSz="914400" rtl="0" eaLnBrk="0" fontAlgn="base" latinLnBrk="0" hangingPunct="0">
              <a:lnSpc>
                <a:spcPct val="100000"/>
              </a:lnSpc>
              <a:spcBef>
                <a:spcPct val="0"/>
              </a:spcBef>
              <a:spcAft>
                <a:spcPct val="0"/>
              </a:spcAft>
              <a:buClrTx/>
              <a:buSzPct val="100000"/>
              <a:buFontTx/>
              <a:buNone/>
              <a:tabLst/>
              <a:defRPr/>
            </a:pPr>
            <a:r>
              <a:rPr kumimoji="0" lang="en-GB" sz="1100" b="1" i="0" u="none" strike="noStrike" kern="1200" cap="none" spc="0" normalizeH="0" baseline="0" noProof="0">
                <a:ln>
                  <a:noFill/>
                </a:ln>
                <a:solidFill>
                  <a:srgbClr val="07094A"/>
                </a:solidFill>
                <a:effectLst/>
                <a:uLnTx/>
                <a:uFillTx/>
                <a:latin typeface="Danske Text" pitchFamily="-107" charset="0"/>
                <a:ea typeface="+mn-ea"/>
                <a:cs typeface="+mn-cs"/>
              </a:rPr>
              <a:t>2023</a:t>
            </a:r>
          </a:p>
        </p:txBody>
      </p:sp>
      <p:sp>
        <p:nvSpPr>
          <p:cNvPr id="74" name="Chevron 60">
            <a:extLst>
              <a:ext uri="{FF2B5EF4-FFF2-40B4-BE49-F238E27FC236}">
                <a16:creationId xmlns:a16="http://schemas.microsoft.com/office/drawing/2014/main" id="{51668553-3AD2-4E6C-A8CD-B45EFB10B4E6}"/>
              </a:ext>
            </a:extLst>
          </p:cNvPr>
          <p:cNvSpPr/>
          <p:nvPr/>
        </p:nvSpPr>
        <p:spPr>
          <a:xfrm>
            <a:off x="7130792" y="3016561"/>
            <a:ext cx="895227" cy="133582"/>
          </a:xfrm>
          <a:prstGeom prst="chevron">
            <a:avLst/>
          </a:pr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rPr>
              <a:t>Brancher</a:t>
            </a:r>
          </a:p>
        </p:txBody>
      </p:sp>
      <p:sp>
        <p:nvSpPr>
          <p:cNvPr id="75" name="Chevron 60">
            <a:extLst>
              <a:ext uri="{FF2B5EF4-FFF2-40B4-BE49-F238E27FC236}">
                <a16:creationId xmlns:a16="http://schemas.microsoft.com/office/drawing/2014/main" id="{EAD816D5-15CE-4146-B772-ABC099500CCF}"/>
              </a:ext>
            </a:extLst>
          </p:cNvPr>
          <p:cNvSpPr/>
          <p:nvPr/>
        </p:nvSpPr>
        <p:spPr>
          <a:xfrm>
            <a:off x="8289449" y="2828658"/>
            <a:ext cx="895227" cy="133582"/>
          </a:xfrm>
          <a:prstGeom prst="chevron">
            <a:avLst/>
          </a:pr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Kontaker</a:t>
            </a:r>
            <a:endPar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endParaRPr>
          </a:p>
        </p:txBody>
      </p:sp>
      <p:cxnSp>
        <p:nvCxnSpPr>
          <p:cNvPr id="8" name="Straight Connector 7">
            <a:extLst>
              <a:ext uri="{FF2B5EF4-FFF2-40B4-BE49-F238E27FC236}">
                <a16:creationId xmlns:a16="http://schemas.microsoft.com/office/drawing/2014/main" id="{98AB0EB6-61F8-42A3-8410-F16D997E0629}"/>
              </a:ext>
            </a:extLst>
          </p:cNvPr>
          <p:cNvCxnSpPr>
            <a:cxnSpLocks/>
          </p:cNvCxnSpPr>
          <p:nvPr/>
        </p:nvCxnSpPr>
        <p:spPr>
          <a:xfrm>
            <a:off x="10326757" y="2565406"/>
            <a:ext cx="0" cy="22094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0" name="Chevron 156">
            <a:extLst>
              <a:ext uri="{FF2B5EF4-FFF2-40B4-BE49-F238E27FC236}">
                <a16:creationId xmlns:a16="http://schemas.microsoft.com/office/drawing/2014/main" id="{1703F57E-DAAB-43AC-A28A-DD8C2EB2324F}"/>
              </a:ext>
            </a:extLst>
          </p:cNvPr>
          <p:cNvSpPr/>
          <p:nvPr/>
        </p:nvSpPr>
        <p:spPr>
          <a:xfrm>
            <a:off x="5056333" y="5012657"/>
            <a:ext cx="858161" cy="148029"/>
          </a:xfrm>
          <a:prstGeom prst="chevron">
            <a:avLst/>
          </a:prstGeom>
          <a:solidFill>
            <a:srgbClr val="B2DFD3"/>
          </a:solidFill>
          <a:ln w="6350" cap="flat" cmpd="sng" algn="ctr">
            <a:solidFill>
              <a:srgbClr val="009F4D"/>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Referencer</a:t>
            </a:r>
            <a:endPar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endParaRPr>
          </a:p>
        </p:txBody>
      </p:sp>
      <p:sp>
        <p:nvSpPr>
          <p:cNvPr id="81" name="Chevron 156">
            <a:extLst>
              <a:ext uri="{FF2B5EF4-FFF2-40B4-BE49-F238E27FC236}">
                <a16:creationId xmlns:a16="http://schemas.microsoft.com/office/drawing/2014/main" id="{55010C51-B7FC-4200-8D3D-D19ED9BCBA57}"/>
              </a:ext>
            </a:extLst>
          </p:cNvPr>
          <p:cNvSpPr/>
          <p:nvPr/>
        </p:nvSpPr>
        <p:spPr>
          <a:xfrm>
            <a:off x="9154909" y="5298719"/>
            <a:ext cx="853044" cy="148052"/>
          </a:xfrm>
          <a:prstGeom prst="chevron">
            <a:avLst/>
          </a:prstGeom>
          <a:solidFill>
            <a:srgbClr val="B2DFD3"/>
          </a:solidFill>
          <a:ln w="6350" cap="flat" cmpd="sng" algn="ctr">
            <a:solidFill>
              <a:srgbClr val="009F4D"/>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Markedsdata</a:t>
            </a:r>
            <a:endPar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endParaRPr>
          </a:p>
        </p:txBody>
      </p:sp>
      <p:sp>
        <p:nvSpPr>
          <p:cNvPr id="82" name="Chevron 156">
            <a:extLst>
              <a:ext uri="{FF2B5EF4-FFF2-40B4-BE49-F238E27FC236}">
                <a16:creationId xmlns:a16="http://schemas.microsoft.com/office/drawing/2014/main" id="{C17787EA-1D9A-4CC3-BBEA-84F90D174C03}"/>
              </a:ext>
            </a:extLst>
          </p:cNvPr>
          <p:cNvSpPr/>
          <p:nvPr/>
        </p:nvSpPr>
        <p:spPr>
          <a:xfrm>
            <a:off x="7868045" y="5298719"/>
            <a:ext cx="859036" cy="158429"/>
          </a:xfrm>
          <a:prstGeom prst="chevron">
            <a:avLst/>
          </a:prstGeom>
          <a:solidFill>
            <a:srgbClr val="B2DFD3"/>
          </a:solidFill>
          <a:ln w="6350" cap="flat" cmpd="sng" algn="ctr">
            <a:solidFill>
              <a:srgbClr val="009F4D"/>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Handelsdata</a:t>
            </a:r>
            <a:endPar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endParaRPr>
          </a:p>
        </p:txBody>
      </p:sp>
      <p:sp>
        <p:nvSpPr>
          <p:cNvPr id="84" name="Chevron 67">
            <a:extLst>
              <a:ext uri="{FF2B5EF4-FFF2-40B4-BE49-F238E27FC236}">
                <a16:creationId xmlns:a16="http://schemas.microsoft.com/office/drawing/2014/main" id="{7AD9C150-2C86-4DFF-B771-8A85D6626371}"/>
              </a:ext>
            </a:extLst>
          </p:cNvPr>
          <p:cNvSpPr/>
          <p:nvPr/>
        </p:nvSpPr>
        <p:spPr>
          <a:xfrm>
            <a:off x="6663933" y="4137472"/>
            <a:ext cx="1788111" cy="145267"/>
          </a:xfrm>
          <a:prstGeom prst="chevron">
            <a:avLst/>
          </a:prstGeom>
          <a:solidFill>
            <a:schemeClr val="bg1">
              <a:lumMod val="85000"/>
            </a:schemeClr>
          </a:solidFill>
          <a:ln w="6350" cap="flat" cmpd="sng" algn="ctr">
            <a:solidFill>
              <a:schemeClr val="bg1">
                <a:lumMod val="50000"/>
              </a:scheme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Rente</a:t>
            </a:r>
            <a:r>
              <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rPr>
              <a:t> </a:t>
            </a:r>
          </a:p>
        </p:txBody>
      </p:sp>
      <p:sp>
        <p:nvSpPr>
          <p:cNvPr id="95" name="Chevron 67">
            <a:extLst>
              <a:ext uri="{FF2B5EF4-FFF2-40B4-BE49-F238E27FC236}">
                <a16:creationId xmlns:a16="http://schemas.microsoft.com/office/drawing/2014/main" id="{0548CB43-CC94-482E-BD77-9EAF819BE2A7}"/>
              </a:ext>
            </a:extLst>
          </p:cNvPr>
          <p:cNvSpPr/>
          <p:nvPr/>
        </p:nvSpPr>
        <p:spPr>
          <a:xfrm>
            <a:off x="8465237" y="4126063"/>
            <a:ext cx="859430" cy="140022"/>
          </a:xfrm>
          <a:prstGeom prst="chevron">
            <a:avLst/>
          </a:prstGeom>
          <a:solidFill>
            <a:schemeClr val="bg1">
              <a:lumMod val="85000"/>
            </a:schemeClr>
          </a:solidFill>
          <a:ln w="6350" cap="flat" cmpd="sng" algn="ctr">
            <a:solidFill>
              <a:schemeClr val="bg1">
                <a:lumMod val="50000"/>
              </a:scheme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Ejer</a:t>
            </a:r>
            <a:endPar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endParaRPr>
          </a:p>
        </p:txBody>
      </p:sp>
      <p:sp>
        <p:nvSpPr>
          <p:cNvPr id="102" name="Chevron 67">
            <a:extLst>
              <a:ext uri="{FF2B5EF4-FFF2-40B4-BE49-F238E27FC236}">
                <a16:creationId xmlns:a16="http://schemas.microsoft.com/office/drawing/2014/main" id="{9D2E5A05-9CEB-45EE-8967-7F77A8CAF10D}"/>
              </a:ext>
            </a:extLst>
          </p:cNvPr>
          <p:cNvSpPr/>
          <p:nvPr/>
        </p:nvSpPr>
        <p:spPr>
          <a:xfrm>
            <a:off x="5842176" y="3682669"/>
            <a:ext cx="843170" cy="136260"/>
          </a:xfrm>
          <a:prstGeom prst="chevron">
            <a:avLst/>
          </a:prstGeom>
          <a:solidFill>
            <a:schemeClr val="bg1">
              <a:lumMod val="85000"/>
            </a:schemeClr>
          </a:solidFill>
          <a:ln w="6350" cap="flat" cmpd="sng" algn="ctr">
            <a:solidFill>
              <a:schemeClr val="bg1">
                <a:lumMod val="50000"/>
              </a:scheme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Aftaler</a:t>
            </a:r>
            <a:endPar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endParaRPr>
          </a:p>
        </p:txBody>
      </p:sp>
      <p:sp>
        <p:nvSpPr>
          <p:cNvPr id="103" name="Chevron 67">
            <a:extLst>
              <a:ext uri="{FF2B5EF4-FFF2-40B4-BE49-F238E27FC236}">
                <a16:creationId xmlns:a16="http://schemas.microsoft.com/office/drawing/2014/main" id="{D5E80A72-D5C0-4F15-9B9B-FEB23C0E1EC1}"/>
              </a:ext>
            </a:extLst>
          </p:cNvPr>
          <p:cNvSpPr/>
          <p:nvPr/>
        </p:nvSpPr>
        <p:spPr>
          <a:xfrm>
            <a:off x="9404316" y="4345607"/>
            <a:ext cx="843170" cy="136260"/>
          </a:xfrm>
          <a:prstGeom prst="chevron">
            <a:avLst/>
          </a:prstGeom>
          <a:solidFill>
            <a:schemeClr val="bg1">
              <a:lumMod val="85000"/>
            </a:schemeClr>
          </a:solidFill>
          <a:ln w="6350" cap="flat" cmpd="sng" algn="ctr">
            <a:solidFill>
              <a:schemeClr val="bg1">
                <a:lumMod val="50000"/>
              </a:scheme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rPr>
              <a:t>BAST</a:t>
            </a:r>
          </a:p>
        </p:txBody>
      </p:sp>
      <p:sp>
        <p:nvSpPr>
          <p:cNvPr id="105" name="TextBox 104">
            <a:extLst>
              <a:ext uri="{FF2B5EF4-FFF2-40B4-BE49-F238E27FC236}">
                <a16:creationId xmlns:a16="http://schemas.microsoft.com/office/drawing/2014/main" id="{112A9D6F-57E9-498D-9D30-A60C59F47132}"/>
              </a:ext>
            </a:extLst>
          </p:cNvPr>
          <p:cNvSpPr txBox="1"/>
          <p:nvPr/>
        </p:nvSpPr>
        <p:spPr>
          <a:xfrm>
            <a:off x="3881282" y="2522947"/>
            <a:ext cx="1062517"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Første leverancer ind på data platformen starter September 2022</a:t>
            </a:r>
          </a:p>
        </p:txBody>
      </p:sp>
      <p:sp>
        <p:nvSpPr>
          <p:cNvPr id="106" name="TextBox 105">
            <a:extLst>
              <a:ext uri="{FF2B5EF4-FFF2-40B4-BE49-F238E27FC236}">
                <a16:creationId xmlns:a16="http://schemas.microsoft.com/office/drawing/2014/main" id="{B4096C78-1590-4915-8B66-0CC05E5D8F82}"/>
              </a:ext>
            </a:extLst>
          </p:cNvPr>
          <p:cNvSpPr txBox="1"/>
          <p:nvPr/>
        </p:nvSpPr>
        <p:spPr>
          <a:xfrm>
            <a:off x="3881282" y="4954432"/>
            <a:ext cx="1062517"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Første leverancer ind på data platformen starter September 2022</a:t>
            </a:r>
          </a:p>
        </p:txBody>
      </p:sp>
      <p:sp>
        <p:nvSpPr>
          <p:cNvPr id="107" name="TextBox 106">
            <a:extLst>
              <a:ext uri="{FF2B5EF4-FFF2-40B4-BE49-F238E27FC236}">
                <a16:creationId xmlns:a16="http://schemas.microsoft.com/office/drawing/2014/main" id="{345BE6D9-60E7-405A-9BEE-2147CB129AAC}"/>
              </a:ext>
            </a:extLst>
          </p:cNvPr>
          <p:cNvSpPr txBox="1"/>
          <p:nvPr/>
        </p:nvSpPr>
        <p:spPr>
          <a:xfrm>
            <a:off x="10021982" y="5050665"/>
            <a:ext cx="1162435" cy="369332"/>
          </a:xfrm>
          <a:prstGeom prst="rect">
            <a:avLst/>
          </a:prstGeom>
          <a:solidFill>
            <a:schemeClr val="bg1"/>
          </a:solidFill>
          <a:ln>
            <a:solidFill>
              <a:schemeClr val="tx2"/>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Afhængigheder: Produkt- og kundedata leveres fra andre teams.</a:t>
            </a:r>
          </a:p>
        </p:txBody>
      </p:sp>
      <p:cxnSp>
        <p:nvCxnSpPr>
          <p:cNvPr id="108" name="Straight Connector 107">
            <a:extLst>
              <a:ext uri="{FF2B5EF4-FFF2-40B4-BE49-F238E27FC236}">
                <a16:creationId xmlns:a16="http://schemas.microsoft.com/office/drawing/2014/main" id="{577F9794-AAF5-4EE5-BFE6-B7481C73D9D2}"/>
              </a:ext>
            </a:extLst>
          </p:cNvPr>
          <p:cNvCxnSpPr>
            <a:cxnSpLocks/>
          </p:cNvCxnSpPr>
          <p:nvPr/>
        </p:nvCxnSpPr>
        <p:spPr>
          <a:xfrm>
            <a:off x="10307153" y="5396367"/>
            <a:ext cx="0" cy="22094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9" name="Chevron 156">
            <a:extLst>
              <a:ext uri="{FF2B5EF4-FFF2-40B4-BE49-F238E27FC236}">
                <a16:creationId xmlns:a16="http://schemas.microsoft.com/office/drawing/2014/main" id="{1C8AB50B-F58D-4313-845C-EBB114A279CB}"/>
              </a:ext>
            </a:extLst>
          </p:cNvPr>
          <p:cNvSpPr/>
          <p:nvPr/>
        </p:nvSpPr>
        <p:spPr>
          <a:xfrm>
            <a:off x="5071035" y="5881531"/>
            <a:ext cx="854868" cy="136261"/>
          </a:xfrm>
          <a:prstGeom prst="chevron">
            <a:avLst/>
          </a:prstGeom>
          <a:solidFill>
            <a:srgbClr val="B2DFD3"/>
          </a:solidFill>
          <a:ln w="6350" cap="flat" cmpd="sng" algn="ctr">
            <a:solidFill>
              <a:srgbClr val="009F4D"/>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rPr>
              <a:t>Security</a:t>
            </a:r>
          </a:p>
        </p:txBody>
      </p:sp>
      <p:sp>
        <p:nvSpPr>
          <p:cNvPr id="111" name="Chevron 156">
            <a:extLst>
              <a:ext uri="{FF2B5EF4-FFF2-40B4-BE49-F238E27FC236}">
                <a16:creationId xmlns:a16="http://schemas.microsoft.com/office/drawing/2014/main" id="{881B680D-1B8E-4149-952C-FBB2E08058CA}"/>
              </a:ext>
            </a:extLst>
          </p:cNvPr>
          <p:cNvSpPr/>
          <p:nvPr/>
        </p:nvSpPr>
        <p:spPr>
          <a:xfrm>
            <a:off x="6044796" y="5881531"/>
            <a:ext cx="854868" cy="136261"/>
          </a:xfrm>
          <a:prstGeom prst="chevron">
            <a:avLst/>
          </a:prstGeom>
          <a:solidFill>
            <a:srgbClr val="B2DFD3"/>
          </a:solidFill>
          <a:ln w="6350" cap="flat" cmpd="sng" algn="ctr">
            <a:solidFill>
              <a:srgbClr val="009F4D"/>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Referencer</a:t>
            </a:r>
            <a:endPar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endParaRPr>
          </a:p>
        </p:txBody>
      </p:sp>
      <p:sp>
        <p:nvSpPr>
          <p:cNvPr id="112" name="Chevron 156">
            <a:extLst>
              <a:ext uri="{FF2B5EF4-FFF2-40B4-BE49-F238E27FC236}">
                <a16:creationId xmlns:a16="http://schemas.microsoft.com/office/drawing/2014/main" id="{F95E51C8-D77A-4048-9901-FB4CABA57B2D}"/>
              </a:ext>
            </a:extLst>
          </p:cNvPr>
          <p:cNvSpPr/>
          <p:nvPr/>
        </p:nvSpPr>
        <p:spPr>
          <a:xfrm>
            <a:off x="5071035" y="6120923"/>
            <a:ext cx="3086420" cy="136260"/>
          </a:xfrm>
          <a:prstGeom prst="chevron">
            <a:avLst/>
          </a:prstGeom>
          <a:solidFill>
            <a:srgbClr val="B2DFD3"/>
          </a:solidFill>
          <a:ln w="6350" cap="flat" cmpd="sng" algn="ctr">
            <a:solidFill>
              <a:srgbClr val="009F4D"/>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Beholdninger</a:t>
            </a:r>
            <a:endPar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endParaRPr>
          </a:p>
        </p:txBody>
      </p:sp>
      <p:sp>
        <p:nvSpPr>
          <p:cNvPr id="113" name="Chevron 156">
            <a:extLst>
              <a:ext uri="{FF2B5EF4-FFF2-40B4-BE49-F238E27FC236}">
                <a16:creationId xmlns:a16="http://schemas.microsoft.com/office/drawing/2014/main" id="{5E352D15-7743-4732-B2C2-70AC285A7DF6}"/>
              </a:ext>
            </a:extLst>
          </p:cNvPr>
          <p:cNvSpPr/>
          <p:nvPr/>
        </p:nvSpPr>
        <p:spPr>
          <a:xfrm>
            <a:off x="8219353" y="6113022"/>
            <a:ext cx="854868" cy="136261"/>
          </a:xfrm>
          <a:prstGeom prst="chevron">
            <a:avLst/>
          </a:prstGeom>
          <a:solidFill>
            <a:srgbClr val="B2DFD3"/>
          </a:solidFill>
          <a:ln w="6350" cap="flat" cmpd="sng" algn="ctr">
            <a:solidFill>
              <a:srgbClr val="009F4D"/>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rPr>
              <a:t>NAV</a:t>
            </a:r>
          </a:p>
        </p:txBody>
      </p:sp>
      <p:sp>
        <p:nvSpPr>
          <p:cNvPr id="114" name="Chevron 156">
            <a:extLst>
              <a:ext uri="{FF2B5EF4-FFF2-40B4-BE49-F238E27FC236}">
                <a16:creationId xmlns:a16="http://schemas.microsoft.com/office/drawing/2014/main" id="{61908954-79A0-41F5-A86A-74893ED3BB5F}"/>
              </a:ext>
            </a:extLst>
          </p:cNvPr>
          <p:cNvSpPr/>
          <p:nvPr/>
        </p:nvSpPr>
        <p:spPr>
          <a:xfrm>
            <a:off x="9136119" y="6113483"/>
            <a:ext cx="854868" cy="136261"/>
          </a:xfrm>
          <a:prstGeom prst="chevron">
            <a:avLst/>
          </a:prstGeom>
          <a:solidFill>
            <a:srgbClr val="B2DFD3"/>
          </a:solidFill>
          <a:ln w="6350" cap="flat" cmpd="sng" algn="ctr">
            <a:solidFill>
              <a:srgbClr val="009F4D"/>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rPr>
              <a:t>G/L</a:t>
            </a:r>
          </a:p>
        </p:txBody>
      </p:sp>
      <p:sp>
        <p:nvSpPr>
          <p:cNvPr id="3" name="Rectangle 2">
            <a:extLst>
              <a:ext uri="{FF2B5EF4-FFF2-40B4-BE49-F238E27FC236}">
                <a16:creationId xmlns:a16="http://schemas.microsoft.com/office/drawing/2014/main" id="{51ACDCD7-2489-4D65-8806-8F390B148D84}"/>
              </a:ext>
            </a:extLst>
          </p:cNvPr>
          <p:cNvSpPr/>
          <p:nvPr/>
        </p:nvSpPr>
        <p:spPr>
          <a:xfrm>
            <a:off x="8727081" y="141380"/>
            <a:ext cx="2322857" cy="7664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noProof="0">
                <a:solidFill>
                  <a:schemeClr val="tx1"/>
                </a:solidFill>
              </a:rPr>
              <a:t>First </a:t>
            </a:r>
            <a:r>
              <a:rPr lang="da-DK" sz="1600" noProof="0" err="1">
                <a:solidFill>
                  <a:schemeClr val="tx1"/>
                </a:solidFill>
              </a:rPr>
              <a:t>expected</a:t>
            </a:r>
            <a:r>
              <a:rPr lang="da-DK" sz="1600" noProof="0">
                <a:solidFill>
                  <a:schemeClr val="tx1"/>
                </a:solidFill>
              </a:rPr>
              <a:t> </a:t>
            </a:r>
            <a:r>
              <a:rPr lang="da-DK" sz="1600" noProof="0" err="1">
                <a:solidFill>
                  <a:schemeClr val="tx1"/>
                </a:solidFill>
              </a:rPr>
              <a:t>roadmap</a:t>
            </a:r>
            <a:endParaRPr lang="da-DK" sz="1600" noProof="0">
              <a:solidFill>
                <a:schemeClr val="tx1"/>
              </a:solidFill>
            </a:endParaRPr>
          </a:p>
        </p:txBody>
      </p:sp>
      <p:sp>
        <p:nvSpPr>
          <p:cNvPr id="77" name="Chevron 67">
            <a:extLst>
              <a:ext uri="{FF2B5EF4-FFF2-40B4-BE49-F238E27FC236}">
                <a16:creationId xmlns:a16="http://schemas.microsoft.com/office/drawing/2014/main" id="{28F3C89F-037C-4F5A-A221-260060B50CBE}"/>
              </a:ext>
            </a:extLst>
          </p:cNvPr>
          <p:cNvSpPr/>
          <p:nvPr/>
        </p:nvSpPr>
        <p:spPr>
          <a:xfrm>
            <a:off x="8438661" y="4343322"/>
            <a:ext cx="859430" cy="140022"/>
          </a:xfrm>
          <a:prstGeom prst="chevron">
            <a:avLst/>
          </a:prstGeom>
          <a:solidFill>
            <a:schemeClr val="bg1">
              <a:lumMod val="85000"/>
            </a:schemeClr>
          </a:solidFill>
          <a:ln w="6350" cap="flat" cmpd="sng" algn="ctr">
            <a:solidFill>
              <a:schemeClr val="bg1">
                <a:lumMod val="50000"/>
              </a:scheme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GB" sz="800" b="0" i="0" u="none" strike="noStrike" kern="0" cap="none" spc="0" normalizeH="0" baseline="0" noProof="0" err="1">
                <a:ln>
                  <a:noFill/>
                </a:ln>
                <a:solidFill>
                  <a:srgbClr val="07094A"/>
                </a:solidFill>
                <a:effectLst/>
                <a:uLnTx/>
                <a:uFillTx/>
                <a:latin typeface="Arial"/>
                <a:ea typeface="ＭＳ Ｐゴシック" pitchFamily="27" charset="-128"/>
                <a:cs typeface="+mn-cs"/>
              </a:rPr>
              <a:t>Produkt</a:t>
            </a:r>
            <a:endParaRPr kumimoji="0" lang="en-GB" sz="800" b="0" i="0" u="none" strike="noStrike" kern="0" cap="none" spc="0" normalizeH="0" baseline="0" noProof="0">
              <a:ln>
                <a:noFill/>
              </a:ln>
              <a:solidFill>
                <a:srgbClr val="07094A"/>
              </a:solidFill>
              <a:effectLst/>
              <a:uLnTx/>
              <a:uFillTx/>
              <a:latin typeface="Arial"/>
              <a:ea typeface="ＭＳ Ｐゴシック" pitchFamily="27" charset="-128"/>
              <a:cs typeface="+mn-cs"/>
            </a:endParaRPr>
          </a:p>
        </p:txBody>
      </p:sp>
    </p:spTree>
    <p:extLst>
      <p:ext uri="{BB962C8B-B14F-4D97-AF65-F5344CB8AC3E}">
        <p14:creationId xmlns:p14="http://schemas.microsoft.com/office/powerpoint/2010/main" val="789220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5CFF-1D96-43C3-8F41-907B009F4952}"/>
              </a:ext>
            </a:extLst>
          </p:cNvPr>
          <p:cNvSpPr>
            <a:spLocks noGrp="1"/>
          </p:cNvSpPr>
          <p:nvPr>
            <p:ph type="title"/>
          </p:nvPr>
        </p:nvSpPr>
        <p:spPr/>
        <p:txBody>
          <a:bodyPr/>
          <a:lstStyle/>
          <a:p>
            <a:r>
              <a:rPr lang="da-DK"/>
              <a:t>Banking – </a:t>
            </a:r>
            <a:r>
              <a:rPr lang="da-DK" err="1"/>
              <a:t>mapping</a:t>
            </a:r>
            <a:r>
              <a:rPr lang="da-DK"/>
              <a:t> af </a:t>
            </a:r>
            <a:r>
              <a:rPr lang="da-DK" err="1"/>
              <a:t>roadmap</a:t>
            </a:r>
            <a:r>
              <a:rPr lang="da-DK"/>
              <a:t> mod domæner</a:t>
            </a:r>
          </a:p>
        </p:txBody>
      </p:sp>
      <p:sp>
        <p:nvSpPr>
          <p:cNvPr id="5" name="Slide Number Placeholder 4">
            <a:extLst>
              <a:ext uri="{FF2B5EF4-FFF2-40B4-BE49-F238E27FC236}">
                <a16:creationId xmlns:a16="http://schemas.microsoft.com/office/drawing/2014/main" id="{AD0F729F-854F-492F-B9E0-4BC691E784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F16DF0BE-26C8-4B0E-ADFF-38A8339FC658}"/>
              </a:ext>
            </a:extLst>
          </p:cNvPr>
          <p:cNvGraphicFramePr>
            <a:graphicFrameLocks noGrp="1"/>
          </p:cNvGraphicFramePr>
          <p:nvPr/>
        </p:nvGraphicFramePr>
        <p:xfrm>
          <a:off x="3786400" y="1759356"/>
          <a:ext cx="8110043" cy="1036052"/>
        </p:xfrm>
        <a:graphic>
          <a:graphicData uri="http://schemas.openxmlformats.org/drawingml/2006/table">
            <a:tbl>
              <a:tblPr>
                <a:tableStyleId>{5940675A-B579-460E-94D1-54222C63F5DA}</a:tableStyleId>
              </a:tblPr>
              <a:tblGrid>
                <a:gridCol w="2000621">
                  <a:extLst>
                    <a:ext uri="{9D8B030D-6E8A-4147-A177-3AD203B41FA5}">
                      <a16:colId xmlns:a16="http://schemas.microsoft.com/office/drawing/2014/main" val="689221462"/>
                    </a:ext>
                  </a:extLst>
                </a:gridCol>
                <a:gridCol w="1793614">
                  <a:extLst>
                    <a:ext uri="{9D8B030D-6E8A-4147-A177-3AD203B41FA5}">
                      <a16:colId xmlns:a16="http://schemas.microsoft.com/office/drawing/2014/main" val="1926872298"/>
                    </a:ext>
                  </a:extLst>
                </a:gridCol>
                <a:gridCol w="1078952">
                  <a:extLst>
                    <a:ext uri="{9D8B030D-6E8A-4147-A177-3AD203B41FA5}">
                      <a16:colId xmlns:a16="http://schemas.microsoft.com/office/drawing/2014/main" val="361965605"/>
                    </a:ext>
                  </a:extLst>
                </a:gridCol>
                <a:gridCol w="1078952">
                  <a:extLst>
                    <a:ext uri="{9D8B030D-6E8A-4147-A177-3AD203B41FA5}">
                      <a16:colId xmlns:a16="http://schemas.microsoft.com/office/drawing/2014/main" val="2764274607"/>
                    </a:ext>
                  </a:extLst>
                </a:gridCol>
                <a:gridCol w="1078952">
                  <a:extLst>
                    <a:ext uri="{9D8B030D-6E8A-4147-A177-3AD203B41FA5}">
                      <a16:colId xmlns:a16="http://schemas.microsoft.com/office/drawing/2014/main" val="1789676385"/>
                    </a:ext>
                  </a:extLst>
                </a:gridCol>
                <a:gridCol w="1078952">
                  <a:extLst>
                    <a:ext uri="{9D8B030D-6E8A-4147-A177-3AD203B41FA5}">
                      <a16:colId xmlns:a16="http://schemas.microsoft.com/office/drawing/2014/main" val="2147258146"/>
                    </a:ext>
                  </a:extLst>
                </a:gridCol>
              </a:tblGrid>
              <a:tr h="319906">
                <a:tc>
                  <a:txBody>
                    <a:bodyPr/>
                    <a:lstStyle/>
                    <a:p>
                      <a:pPr algn="l" fontAlgn="b"/>
                      <a:r>
                        <a:rPr lang="da-DK" sz="1000" u="none" strike="noStrike">
                          <a:solidFill>
                            <a:schemeClr val="bg1"/>
                          </a:solidFill>
                          <a:effectLst/>
                        </a:rPr>
                        <a:t>Roadmap Område</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Data Domæne</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Data Officer</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Dataansvarlig</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Datadomæneejer</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Prioritering</a:t>
                      </a:r>
                      <a:endParaRPr lang="da-DK" sz="1000" b="1" i="0" u="none" strike="noStrike">
                        <a:solidFill>
                          <a:schemeClr val="bg1"/>
                        </a:solidFill>
                        <a:effectLst/>
                        <a:latin typeface="Arial" panose="020B0604020202020204" pitchFamily="34" charset="0"/>
                      </a:endParaRPr>
                    </a:p>
                  </a:txBody>
                  <a:tcPr anchor="ctr">
                    <a:solidFill>
                      <a:schemeClr val="accent1"/>
                    </a:solidFill>
                  </a:tcPr>
                </a:tc>
                <a:extLst>
                  <a:ext uri="{0D108BD9-81ED-4DB2-BD59-A6C34878D82A}">
                    <a16:rowId xmlns:a16="http://schemas.microsoft.com/office/drawing/2014/main" val="806831336"/>
                  </a:ext>
                </a:extLst>
              </a:tr>
              <a:tr h="319906">
                <a:tc>
                  <a:txBody>
                    <a:bodyPr/>
                    <a:lstStyle/>
                    <a:p>
                      <a:pPr algn="l" fontAlgn="b"/>
                      <a:r>
                        <a:rPr lang="da-DK" sz="1000" u="none" strike="noStrike">
                          <a:effectLst/>
                        </a:rPr>
                        <a:t>Kunder</a:t>
                      </a:r>
                      <a:endParaRPr lang="da-DK" sz="1000" b="1" i="0" u="none" strike="noStrike">
                        <a:solidFill>
                          <a:srgbClr val="07094A"/>
                        </a:solidFill>
                        <a:effectLst/>
                        <a:latin typeface="Arial" panose="020B0604020202020204" pitchFamily="34" charset="0"/>
                      </a:endParaRPr>
                    </a:p>
                  </a:txBody>
                  <a:tcPr anchor="ctr">
                    <a:solidFill>
                      <a:schemeClr val="accent6">
                        <a:lumMod val="20000"/>
                        <a:lumOff val="80000"/>
                      </a:schemeClr>
                    </a:solidFill>
                  </a:tcPr>
                </a:tc>
                <a:tc>
                  <a:txBody>
                    <a:bodyPr/>
                    <a:lstStyle/>
                    <a:p>
                      <a:pPr algn="l" fontAlgn="b"/>
                      <a:r>
                        <a:rPr lang="da-DK" sz="1000" u="none" strike="noStrike">
                          <a:effectLst/>
                        </a:rPr>
                        <a:t>Kunde- og modpartsdata</a:t>
                      </a:r>
                      <a:endParaRPr lang="da-DK" sz="1000" b="0" i="0" u="none" strike="noStrike">
                        <a:solidFill>
                          <a:srgbClr val="07094A"/>
                        </a:solidFill>
                        <a:effectLst/>
                        <a:latin typeface="Arial" panose="020B0604020202020204" pitchFamily="34" charset="0"/>
                      </a:endParaRPr>
                    </a:p>
                  </a:txBody>
                  <a:tcPr anchor="ctr">
                    <a:solidFill>
                      <a:schemeClr val="accent6">
                        <a:lumMod val="20000"/>
                        <a:lumOff val="80000"/>
                      </a:schemeClr>
                    </a:solidFill>
                  </a:tcPr>
                </a:tc>
                <a:tc>
                  <a:txBody>
                    <a:bodyPr/>
                    <a:lstStyle/>
                    <a:p>
                      <a:pPr algn="l" fontAlgn="b"/>
                      <a:r>
                        <a:rPr lang="da-DK" sz="1000" u="none" strike="noStrike">
                          <a:effectLst/>
                        </a:rPr>
                        <a:t>IDM</a:t>
                      </a:r>
                      <a:endParaRPr lang="da-DK" sz="1000" b="0" i="0" u="none" strike="noStrike">
                        <a:solidFill>
                          <a:srgbClr val="07094A"/>
                        </a:solidFill>
                        <a:effectLst/>
                        <a:latin typeface="Arial" panose="020B0604020202020204" pitchFamily="34" charset="0"/>
                      </a:endParaRPr>
                    </a:p>
                  </a:txBody>
                  <a:tcPr anchor="ctr">
                    <a:solidFill>
                      <a:schemeClr val="accent6">
                        <a:lumMod val="20000"/>
                        <a:lumOff val="80000"/>
                      </a:schemeClr>
                    </a:solidFill>
                  </a:tcPr>
                </a:tc>
                <a:tc>
                  <a:txBody>
                    <a:bodyPr/>
                    <a:lstStyle/>
                    <a:p>
                      <a:pPr algn="l" fontAlgn="b"/>
                      <a:r>
                        <a:rPr lang="da-DK" sz="1000" u="none" strike="noStrike">
                          <a:effectLst/>
                        </a:rPr>
                        <a:t>BRIF</a:t>
                      </a:r>
                      <a:endParaRPr lang="da-DK" sz="1000" b="0" i="0" u="none" strike="noStrike">
                        <a:solidFill>
                          <a:srgbClr val="07094A"/>
                        </a:solidFill>
                        <a:effectLst/>
                        <a:latin typeface="Arial" panose="020B0604020202020204" pitchFamily="34" charset="0"/>
                      </a:endParaRPr>
                    </a:p>
                  </a:txBody>
                  <a:tcPr anchor="ctr">
                    <a:solidFill>
                      <a:schemeClr val="accent6">
                        <a:lumMod val="20000"/>
                        <a:lumOff val="80000"/>
                      </a:schemeClr>
                    </a:solidFill>
                  </a:tcPr>
                </a:tc>
                <a:tc>
                  <a:txBody>
                    <a:bodyPr/>
                    <a:lstStyle/>
                    <a:p>
                      <a:pPr algn="l" fontAlgn="b"/>
                      <a:r>
                        <a:rPr lang="da-DK" sz="1000" u="none" strike="noStrike">
                          <a:effectLst/>
                        </a:rPr>
                        <a:t>CAKR</a:t>
                      </a:r>
                      <a:endParaRPr lang="da-DK" sz="1000" b="0" i="0" u="none" strike="noStrike">
                        <a:solidFill>
                          <a:srgbClr val="07094A"/>
                        </a:solidFill>
                        <a:effectLst/>
                        <a:latin typeface="Arial" panose="020B0604020202020204" pitchFamily="34" charset="0"/>
                      </a:endParaRPr>
                    </a:p>
                  </a:txBody>
                  <a:tcPr anchor="ctr">
                    <a:solidFill>
                      <a:schemeClr val="accent6">
                        <a:lumMod val="20000"/>
                        <a:lumOff val="80000"/>
                      </a:schemeClr>
                    </a:solidFill>
                  </a:tcPr>
                </a:tc>
                <a:tc>
                  <a:txBody>
                    <a:bodyPr/>
                    <a:lstStyle/>
                    <a:p>
                      <a:pPr algn="ctr" fontAlgn="b"/>
                      <a:r>
                        <a:rPr lang="da-DK" sz="1000" u="none" strike="noStrike">
                          <a:effectLst/>
                        </a:rPr>
                        <a:t>1</a:t>
                      </a:r>
                      <a:endParaRPr lang="da-DK" sz="1000" b="0" i="0" u="none" strike="noStrike">
                        <a:solidFill>
                          <a:srgbClr val="07094A"/>
                        </a:solidFill>
                        <a:effectLst/>
                        <a:latin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423330266"/>
                  </a:ext>
                </a:extLst>
              </a:tr>
              <a:tr h="319906">
                <a:tc>
                  <a:txBody>
                    <a:bodyPr/>
                    <a:lstStyle/>
                    <a:p>
                      <a:pPr algn="l" fontAlgn="b"/>
                      <a:r>
                        <a:rPr lang="da-DK" sz="1000" u="none" strike="noStrike">
                          <a:effectLst/>
                        </a:rPr>
                        <a:t>Referencedata</a:t>
                      </a:r>
                      <a:endParaRPr lang="da-DK" sz="1000" b="1"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l" fontAlgn="b"/>
                      <a:r>
                        <a:rPr lang="da-DK" sz="1000" u="none" strike="noStrike">
                          <a:effectLst/>
                        </a:rPr>
                        <a:t>Referencedata</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l" fontAlgn="b"/>
                      <a:r>
                        <a:rPr lang="da-DK" sz="1000" u="none" strike="noStrike">
                          <a:effectLst/>
                        </a:rPr>
                        <a:t>METB</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l" fontAlgn="b"/>
                      <a:r>
                        <a:rPr lang="da-DK" sz="1000" u="none" strike="noStrike">
                          <a:effectLst/>
                        </a:rPr>
                        <a:t>CHHU</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l" fontAlgn="b"/>
                      <a:r>
                        <a:rPr lang="da-DK" sz="1000" u="none" strike="noStrike">
                          <a:effectLst/>
                        </a:rPr>
                        <a:t>PWA</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ctr" fontAlgn="b"/>
                      <a:r>
                        <a:rPr lang="da-DK" sz="1000" u="none" strike="noStrike">
                          <a:effectLst/>
                        </a:rPr>
                        <a:t>1</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3093826483"/>
                  </a:ext>
                </a:extLst>
              </a:tr>
            </a:tbl>
          </a:graphicData>
        </a:graphic>
      </p:graphicFrame>
      <p:sp>
        <p:nvSpPr>
          <p:cNvPr id="8" name="TextBox 7">
            <a:extLst>
              <a:ext uri="{FF2B5EF4-FFF2-40B4-BE49-F238E27FC236}">
                <a16:creationId xmlns:a16="http://schemas.microsoft.com/office/drawing/2014/main" id="{5C66CA49-DB39-43E2-814F-54E0F9178BD2}"/>
              </a:ext>
            </a:extLst>
          </p:cNvPr>
          <p:cNvSpPr txBox="1"/>
          <p:nvPr/>
        </p:nvSpPr>
        <p:spPr>
          <a:xfrm>
            <a:off x="3559990" y="1476831"/>
            <a:ext cx="11715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000000"/>
                </a:solidFill>
                <a:effectLst/>
                <a:uLnTx/>
                <a:uFillTx/>
                <a:latin typeface="Arial"/>
                <a:ea typeface="+mn-ea"/>
                <a:cs typeface="+mn-cs"/>
              </a:rPr>
              <a:t>Kunder</a:t>
            </a:r>
          </a:p>
        </p:txBody>
      </p:sp>
      <p:sp>
        <p:nvSpPr>
          <p:cNvPr id="9" name="TextBox 8">
            <a:extLst>
              <a:ext uri="{FF2B5EF4-FFF2-40B4-BE49-F238E27FC236}">
                <a16:creationId xmlns:a16="http://schemas.microsoft.com/office/drawing/2014/main" id="{4848878E-CF05-4B2E-9910-D5763C6FF964}"/>
              </a:ext>
            </a:extLst>
          </p:cNvPr>
          <p:cNvSpPr txBox="1"/>
          <p:nvPr/>
        </p:nvSpPr>
        <p:spPr>
          <a:xfrm>
            <a:off x="3613949" y="3107816"/>
            <a:ext cx="11715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000000"/>
                </a:solidFill>
                <a:effectLst/>
                <a:uLnTx/>
                <a:uFillTx/>
                <a:latin typeface="Arial"/>
                <a:ea typeface="+mn-ea"/>
                <a:cs typeface="+mn-cs"/>
              </a:rPr>
              <a:t>Produkter</a:t>
            </a:r>
          </a:p>
        </p:txBody>
      </p:sp>
      <p:graphicFrame>
        <p:nvGraphicFramePr>
          <p:cNvPr id="10" name="Table 9">
            <a:extLst>
              <a:ext uri="{FF2B5EF4-FFF2-40B4-BE49-F238E27FC236}">
                <a16:creationId xmlns:a16="http://schemas.microsoft.com/office/drawing/2014/main" id="{4C2FD4E7-B554-4E59-B8BA-7C8AA38F283B}"/>
              </a:ext>
            </a:extLst>
          </p:cNvPr>
          <p:cNvGraphicFramePr>
            <a:graphicFrameLocks noGrp="1"/>
          </p:cNvGraphicFramePr>
          <p:nvPr/>
        </p:nvGraphicFramePr>
        <p:xfrm>
          <a:off x="3786400" y="3412867"/>
          <a:ext cx="8110045" cy="1036052"/>
        </p:xfrm>
        <a:graphic>
          <a:graphicData uri="http://schemas.openxmlformats.org/drawingml/2006/table">
            <a:tbl>
              <a:tblPr>
                <a:tableStyleId>{5940675A-B579-460E-94D1-54222C63F5DA}</a:tableStyleId>
              </a:tblPr>
              <a:tblGrid>
                <a:gridCol w="2000621">
                  <a:extLst>
                    <a:ext uri="{9D8B030D-6E8A-4147-A177-3AD203B41FA5}">
                      <a16:colId xmlns:a16="http://schemas.microsoft.com/office/drawing/2014/main" val="689221462"/>
                    </a:ext>
                  </a:extLst>
                </a:gridCol>
                <a:gridCol w="1804124">
                  <a:extLst>
                    <a:ext uri="{9D8B030D-6E8A-4147-A177-3AD203B41FA5}">
                      <a16:colId xmlns:a16="http://schemas.microsoft.com/office/drawing/2014/main" val="1926872298"/>
                    </a:ext>
                  </a:extLst>
                </a:gridCol>
                <a:gridCol w="1076325">
                  <a:extLst>
                    <a:ext uri="{9D8B030D-6E8A-4147-A177-3AD203B41FA5}">
                      <a16:colId xmlns:a16="http://schemas.microsoft.com/office/drawing/2014/main" val="361965605"/>
                    </a:ext>
                  </a:extLst>
                </a:gridCol>
                <a:gridCol w="1076325">
                  <a:extLst>
                    <a:ext uri="{9D8B030D-6E8A-4147-A177-3AD203B41FA5}">
                      <a16:colId xmlns:a16="http://schemas.microsoft.com/office/drawing/2014/main" val="2764274607"/>
                    </a:ext>
                  </a:extLst>
                </a:gridCol>
                <a:gridCol w="1076325">
                  <a:extLst>
                    <a:ext uri="{9D8B030D-6E8A-4147-A177-3AD203B41FA5}">
                      <a16:colId xmlns:a16="http://schemas.microsoft.com/office/drawing/2014/main" val="1789676385"/>
                    </a:ext>
                  </a:extLst>
                </a:gridCol>
                <a:gridCol w="1076325">
                  <a:extLst>
                    <a:ext uri="{9D8B030D-6E8A-4147-A177-3AD203B41FA5}">
                      <a16:colId xmlns:a16="http://schemas.microsoft.com/office/drawing/2014/main" val="2147258146"/>
                    </a:ext>
                  </a:extLst>
                </a:gridCol>
              </a:tblGrid>
              <a:tr h="319906">
                <a:tc>
                  <a:txBody>
                    <a:bodyPr/>
                    <a:lstStyle/>
                    <a:p>
                      <a:pPr algn="l" fontAlgn="b"/>
                      <a:r>
                        <a:rPr lang="da-DK" sz="1000" u="none" strike="noStrike">
                          <a:solidFill>
                            <a:schemeClr val="bg1"/>
                          </a:solidFill>
                          <a:effectLst/>
                        </a:rPr>
                        <a:t>Roadmap Område</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Data Domæne</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Data Officer</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Dataansvarlig</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Datadomæneejer</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Prioritering</a:t>
                      </a:r>
                      <a:endParaRPr lang="da-DK" sz="1000" b="1" i="0" u="none" strike="noStrike">
                        <a:solidFill>
                          <a:schemeClr val="bg1"/>
                        </a:solidFill>
                        <a:effectLst/>
                        <a:latin typeface="Arial" panose="020B0604020202020204" pitchFamily="34" charset="0"/>
                      </a:endParaRPr>
                    </a:p>
                  </a:txBody>
                  <a:tcPr anchor="ctr">
                    <a:solidFill>
                      <a:schemeClr val="accent1"/>
                    </a:solidFill>
                  </a:tcPr>
                </a:tc>
                <a:extLst>
                  <a:ext uri="{0D108BD9-81ED-4DB2-BD59-A6C34878D82A}">
                    <a16:rowId xmlns:a16="http://schemas.microsoft.com/office/drawing/2014/main" val="806831336"/>
                  </a:ext>
                </a:extLst>
              </a:tr>
              <a:tr h="319906">
                <a:tc>
                  <a:txBody>
                    <a:bodyPr/>
                    <a:lstStyle/>
                    <a:p>
                      <a:pPr algn="l" fontAlgn="b"/>
                      <a:r>
                        <a:rPr lang="da-DK" sz="1000" b="1" i="0" u="none" strike="noStrike">
                          <a:solidFill>
                            <a:srgbClr val="07094A"/>
                          </a:solidFill>
                          <a:effectLst/>
                          <a:latin typeface="Arial" panose="020B0604020202020204" pitchFamily="34" charset="0"/>
                        </a:rPr>
                        <a:t>Produkter</a:t>
                      </a:r>
                    </a:p>
                  </a:txBody>
                  <a:tcPr anchor="ctr">
                    <a:solidFill>
                      <a:schemeClr val="accent6">
                        <a:lumMod val="20000"/>
                        <a:lumOff val="80000"/>
                      </a:schemeClr>
                    </a:solidFill>
                  </a:tcPr>
                </a:tc>
                <a:tc>
                  <a:txBody>
                    <a:bodyPr/>
                    <a:lstStyle/>
                    <a:p>
                      <a:pPr algn="l" fontAlgn="b">
                        <a:buNone/>
                      </a:pPr>
                      <a:r>
                        <a:rPr lang="da-DK" sz="1000" b="0" i="0" u="none" strike="noStrike">
                          <a:solidFill>
                            <a:srgbClr val="07094A"/>
                          </a:solidFill>
                          <a:effectLst/>
                          <a:latin typeface="Arial" panose="020B0604020202020204" pitchFamily="34" charset="0"/>
                        </a:rPr>
                        <a:t>Produkter</a:t>
                      </a:r>
                    </a:p>
                  </a:txBody>
                  <a:tcPr anchor="ctr">
                    <a:solidFill>
                      <a:schemeClr val="accent6">
                        <a:lumMod val="20000"/>
                        <a:lumOff val="80000"/>
                      </a:schemeClr>
                    </a:solidFill>
                  </a:tcPr>
                </a:tc>
                <a:tc>
                  <a:txBody>
                    <a:bodyPr/>
                    <a:lstStyle/>
                    <a:p>
                      <a:pPr algn="l" fontAlgn="b"/>
                      <a:r>
                        <a:rPr lang="da-DK" sz="1000" u="none" strike="noStrike">
                          <a:effectLst/>
                        </a:rPr>
                        <a:t>IDM</a:t>
                      </a:r>
                      <a:endParaRPr lang="da-DK" sz="1000" b="0" i="0" u="none" strike="noStrike">
                        <a:solidFill>
                          <a:srgbClr val="07094A"/>
                        </a:solidFill>
                        <a:effectLst/>
                        <a:latin typeface="Arial" panose="020B0604020202020204" pitchFamily="34" charset="0"/>
                      </a:endParaRPr>
                    </a:p>
                  </a:txBody>
                  <a:tcPr anchor="ctr">
                    <a:solidFill>
                      <a:schemeClr val="accent6">
                        <a:lumMod val="20000"/>
                        <a:lumOff val="80000"/>
                      </a:schemeClr>
                    </a:solidFill>
                  </a:tcPr>
                </a:tc>
                <a:tc>
                  <a:txBody>
                    <a:bodyPr/>
                    <a:lstStyle/>
                    <a:p>
                      <a:pPr algn="l" fontAlgn="b"/>
                      <a:r>
                        <a:rPr lang="da-DK" sz="1000" b="0" i="0" u="none" strike="noStrike">
                          <a:solidFill>
                            <a:srgbClr val="07094A"/>
                          </a:solidFill>
                          <a:effectLst/>
                          <a:latin typeface="Arial" panose="020B0604020202020204" pitchFamily="34" charset="0"/>
                        </a:rPr>
                        <a:t>JHJE</a:t>
                      </a:r>
                    </a:p>
                  </a:txBody>
                  <a:tcPr anchor="ctr">
                    <a:solidFill>
                      <a:schemeClr val="accent6">
                        <a:lumMod val="20000"/>
                        <a:lumOff val="80000"/>
                      </a:schemeClr>
                    </a:solidFill>
                  </a:tcPr>
                </a:tc>
                <a:tc>
                  <a:txBody>
                    <a:bodyPr/>
                    <a:lstStyle/>
                    <a:p>
                      <a:pPr algn="l" fontAlgn="b"/>
                      <a:r>
                        <a:rPr lang="da-DK" sz="1000" u="none" strike="noStrike">
                          <a:effectLst/>
                        </a:rPr>
                        <a:t>CAKR</a:t>
                      </a:r>
                      <a:endParaRPr lang="da-DK" sz="1000" b="0" i="0" u="none" strike="noStrike">
                        <a:solidFill>
                          <a:srgbClr val="07094A"/>
                        </a:solidFill>
                        <a:effectLst/>
                        <a:latin typeface="Arial" panose="020B0604020202020204" pitchFamily="34" charset="0"/>
                      </a:endParaRPr>
                    </a:p>
                  </a:txBody>
                  <a:tcPr anchor="ctr">
                    <a:solidFill>
                      <a:schemeClr val="accent6">
                        <a:lumMod val="20000"/>
                        <a:lumOff val="80000"/>
                      </a:schemeClr>
                    </a:solidFill>
                  </a:tcPr>
                </a:tc>
                <a:tc>
                  <a:txBody>
                    <a:bodyPr/>
                    <a:lstStyle/>
                    <a:p>
                      <a:pPr algn="ctr" fontAlgn="b"/>
                      <a:r>
                        <a:rPr lang="da-DK" sz="1000" u="none" strike="noStrike">
                          <a:effectLst/>
                        </a:rPr>
                        <a:t>1</a:t>
                      </a:r>
                      <a:endParaRPr lang="da-DK" sz="1000" b="0" i="0" u="none" strike="noStrike">
                        <a:solidFill>
                          <a:srgbClr val="07094A"/>
                        </a:solidFill>
                        <a:effectLst/>
                        <a:latin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423330266"/>
                  </a:ext>
                </a:extLst>
              </a:tr>
              <a:tr h="319906">
                <a:tc>
                  <a:txBody>
                    <a:bodyPr/>
                    <a:lstStyle/>
                    <a:p>
                      <a:pPr algn="l" fontAlgn="b"/>
                      <a:r>
                        <a:rPr lang="da-DK" sz="1000" u="none" strike="noStrike">
                          <a:effectLst/>
                        </a:rPr>
                        <a:t>Referencedata</a:t>
                      </a:r>
                      <a:endParaRPr lang="da-DK" sz="1000" b="1"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l" fontAlgn="b"/>
                      <a:r>
                        <a:rPr lang="da-DK" sz="1000" u="none" strike="noStrike">
                          <a:effectLst/>
                        </a:rPr>
                        <a:t>Referencedata</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l" fontAlgn="b"/>
                      <a:r>
                        <a:rPr lang="da-DK" sz="1000" u="none" strike="noStrike">
                          <a:effectLst/>
                        </a:rPr>
                        <a:t>METB</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l" fontAlgn="b"/>
                      <a:r>
                        <a:rPr lang="da-DK" sz="1000" u="none" strike="noStrike">
                          <a:effectLst/>
                        </a:rPr>
                        <a:t>CHHU</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l" fontAlgn="b"/>
                      <a:r>
                        <a:rPr lang="da-DK" sz="1000" u="none" strike="noStrike">
                          <a:effectLst/>
                        </a:rPr>
                        <a:t>PWA</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ctr" fontAlgn="b"/>
                      <a:r>
                        <a:rPr lang="da-DK" sz="1000" u="none" strike="noStrike">
                          <a:effectLst/>
                        </a:rPr>
                        <a:t>1</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3093826483"/>
                  </a:ext>
                </a:extLst>
              </a:tr>
            </a:tbl>
          </a:graphicData>
        </a:graphic>
      </p:graphicFrame>
      <p:sp>
        <p:nvSpPr>
          <p:cNvPr id="11" name="TextBox 10">
            <a:extLst>
              <a:ext uri="{FF2B5EF4-FFF2-40B4-BE49-F238E27FC236}">
                <a16:creationId xmlns:a16="http://schemas.microsoft.com/office/drawing/2014/main" id="{C140E6A2-CF1C-4920-A8BE-5E24B290317B}"/>
              </a:ext>
            </a:extLst>
          </p:cNvPr>
          <p:cNvSpPr txBox="1"/>
          <p:nvPr/>
        </p:nvSpPr>
        <p:spPr>
          <a:xfrm>
            <a:off x="3559989" y="4725561"/>
            <a:ext cx="11715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000000"/>
                </a:solidFill>
                <a:effectLst/>
                <a:uLnTx/>
                <a:uFillTx/>
                <a:latin typeface="Arial"/>
                <a:ea typeface="+mn-ea"/>
                <a:cs typeface="+mn-cs"/>
              </a:rPr>
              <a:t>Aftaler</a:t>
            </a:r>
          </a:p>
        </p:txBody>
      </p:sp>
      <p:graphicFrame>
        <p:nvGraphicFramePr>
          <p:cNvPr id="12" name="Table 11">
            <a:extLst>
              <a:ext uri="{FF2B5EF4-FFF2-40B4-BE49-F238E27FC236}">
                <a16:creationId xmlns:a16="http://schemas.microsoft.com/office/drawing/2014/main" id="{FBF30202-EC61-4B0C-ABDF-3EE93C848346}"/>
              </a:ext>
            </a:extLst>
          </p:cNvPr>
          <p:cNvGraphicFramePr>
            <a:graphicFrameLocks noGrp="1"/>
          </p:cNvGraphicFramePr>
          <p:nvPr/>
        </p:nvGraphicFramePr>
        <p:xfrm>
          <a:off x="3786400" y="5066379"/>
          <a:ext cx="8110046" cy="1036052"/>
        </p:xfrm>
        <a:graphic>
          <a:graphicData uri="http://schemas.openxmlformats.org/drawingml/2006/table">
            <a:tbl>
              <a:tblPr>
                <a:tableStyleId>{5940675A-B579-460E-94D1-54222C63F5DA}</a:tableStyleId>
              </a:tblPr>
              <a:tblGrid>
                <a:gridCol w="2000621">
                  <a:extLst>
                    <a:ext uri="{9D8B030D-6E8A-4147-A177-3AD203B41FA5}">
                      <a16:colId xmlns:a16="http://schemas.microsoft.com/office/drawing/2014/main" val="689221462"/>
                    </a:ext>
                  </a:extLst>
                </a:gridCol>
                <a:gridCol w="1825145">
                  <a:extLst>
                    <a:ext uri="{9D8B030D-6E8A-4147-A177-3AD203B41FA5}">
                      <a16:colId xmlns:a16="http://schemas.microsoft.com/office/drawing/2014/main" val="1926872298"/>
                    </a:ext>
                  </a:extLst>
                </a:gridCol>
                <a:gridCol w="1071070">
                  <a:extLst>
                    <a:ext uri="{9D8B030D-6E8A-4147-A177-3AD203B41FA5}">
                      <a16:colId xmlns:a16="http://schemas.microsoft.com/office/drawing/2014/main" val="361965605"/>
                    </a:ext>
                  </a:extLst>
                </a:gridCol>
                <a:gridCol w="1071070">
                  <a:extLst>
                    <a:ext uri="{9D8B030D-6E8A-4147-A177-3AD203B41FA5}">
                      <a16:colId xmlns:a16="http://schemas.microsoft.com/office/drawing/2014/main" val="2764274607"/>
                    </a:ext>
                  </a:extLst>
                </a:gridCol>
                <a:gridCol w="1071070">
                  <a:extLst>
                    <a:ext uri="{9D8B030D-6E8A-4147-A177-3AD203B41FA5}">
                      <a16:colId xmlns:a16="http://schemas.microsoft.com/office/drawing/2014/main" val="1789676385"/>
                    </a:ext>
                  </a:extLst>
                </a:gridCol>
                <a:gridCol w="1071070">
                  <a:extLst>
                    <a:ext uri="{9D8B030D-6E8A-4147-A177-3AD203B41FA5}">
                      <a16:colId xmlns:a16="http://schemas.microsoft.com/office/drawing/2014/main" val="2147258146"/>
                    </a:ext>
                  </a:extLst>
                </a:gridCol>
              </a:tblGrid>
              <a:tr h="319906">
                <a:tc>
                  <a:txBody>
                    <a:bodyPr/>
                    <a:lstStyle/>
                    <a:p>
                      <a:pPr algn="l" fontAlgn="b"/>
                      <a:r>
                        <a:rPr lang="da-DK" sz="1000" u="none" strike="noStrike">
                          <a:solidFill>
                            <a:schemeClr val="bg1"/>
                          </a:solidFill>
                          <a:effectLst/>
                        </a:rPr>
                        <a:t>Roadmap Område</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Data Domæne</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Data Officer</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Dataansvarlig</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Datadomæneejer</a:t>
                      </a:r>
                      <a:endParaRPr lang="da-DK" sz="1000" b="1" i="0" u="none" strike="noStrike">
                        <a:solidFill>
                          <a:schemeClr val="bg1"/>
                        </a:solidFill>
                        <a:effectLst/>
                        <a:latin typeface="Arial" panose="020B0604020202020204" pitchFamily="34" charset="0"/>
                      </a:endParaRPr>
                    </a:p>
                  </a:txBody>
                  <a:tcPr anchor="ctr">
                    <a:solidFill>
                      <a:schemeClr val="accent1"/>
                    </a:solidFill>
                  </a:tcPr>
                </a:tc>
                <a:tc>
                  <a:txBody>
                    <a:bodyPr/>
                    <a:lstStyle/>
                    <a:p>
                      <a:pPr algn="l" fontAlgn="b"/>
                      <a:r>
                        <a:rPr lang="da-DK" sz="1000" u="none" strike="noStrike">
                          <a:solidFill>
                            <a:schemeClr val="bg1"/>
                          </a:solidFill>
                          <a:effectLst/>
                        </a:rPr>
                        <a:t>Prioritering</a:t>
                      </a:r>
                      <a:endParaRPr lang="da-DK" sz="1000" b="1" i="0" u="none" strike="noStrike">
                        <a:solidFill>
                          <a:schemeClr val="bg1"/>
                        </a:solidFill>
                        <a:effectLst/>
                        <a:latin typeface="Arial" panose="020B0604020202020204" pitchFamily="34" charset="0"/>
                      </a:endParaRPr>
                    </a:p>
                  </a:txBody>
                  <a:tcPr anchor="ctr">
                    <a:solidFill>
                      <a:schemeClr val="accent1"/>
                    </a:solidFill>
                  </a:tcPr>
                </a:tc>
                <a:extLst>
                  <a:ext uri="{0D108BD9-81ED-4DB2-BD59-A6C34878D82A}">
                    <a16:rowId xmlns:a16="http://schemas.microsoft.com/office/drawing/2014/main" val="806831336"/>
                  </a:ext>
                </a:extLst>
              </a:tr>
              <a:tr h="319906">
                <a:tc>
                  <a:txBody>
                    <a:bodyPr/>
                    <a:lstStyle/>
                    <a:p>
                      <a:pPr algn="l" fontAlgn="b">
                        <a:buNone/>
                      </a:pPr>
                      <a:r>
                        <a:rPr lang="da-DK" sz="1000" b="1" i="0" u="none" strike="noStrike">
                          <a:solidFill>
                            <a:srgbClr val="07094A"/>
                          </a:solidFill>
                          <a:effectLst/>
                          <a:latin typeface="Arial" panose="020B0604020202020204" pitchFamily="34" charset="0"/>
                        </a:rPr>
                        <a:t>Aftaler</a:t>
                      </a:r>
                    </a:p>
                  </a:txBody>
                  <a:tcPr anchor="ctr">
                    <a:solidFill>
                      <a:schemeClr val="accent6">
                        <a:lumMod val="20000"/>
                        <a:lumOff val="80000"/>
                      </a:schemeClr>
                    </a:solidFill>
                  </a:tcPr>
                </a:tc>
                <a:tc>
                  <a:txBody>
                    <a:bodyPr/>
                    <a:lstStyle/>
                    <a:p>
                      <a:pPr algn="l" fontAlgn="b">
                        <a:buNone/>
                      </a:pPr>
                      <a:r>
                        <a:rPr lang="da-DK" sz="1000" b="0" i="0" u="none" strike="noStrike">
                          <a:solidFill>
                            <a:srgbClr val="07094A"/>
                          </a:solidFill>
                          <a:effectLst/>
                          <a:latin typeface="Arial" panose="020B0604020202020204" pitchFamily="34" charset="0"/>
                        </a:rPr>
                        <a:t>Aftaler</a:t>
                      </a:r>
                    </a:p>
                  </a:txBody>
                  <a:tcPr anchor="ctr">
                    <a:solidFill>
                      <a:schemeClr val="accent6">
                        <a:lumMod val="20000"/>
                        <a:lumOff val="80000"/>
                      </a:schemeClr>
                    </a:solidFill>
                  </a:tcPr>
                </a:tc>
                <a:tc>
                  <a:txBody>
                    <a:bodyPr/>
                    <a:lstStyle/>
                    <a:p>
                      <a:pPr algn="l" fontAlgn="b"/>
                      <a:r>
                        <a:rPr lang="da-DK" sz="1000" u="none" strike="noStrike">
                          <a:effectLst/>
                        </a:rPr>
                        <a:t>IDM</a:t>
                      </a:r>
                      <a:endParaRPr lang="da-DK" sz="1000" b="0" i="0" u="none" strike="noStrike">
                        <a:solidFill>
                          <a:srgbClr val="07094A"/>
                        </a:solidFill>
                        <a:effectLst/>
                        <a:latin typeface="Arial" panose="020B0604020202020204" pitchFamily="34" charset="0"/>
                      </a:endParaRPr>
                    </a:p>
                  </a:txBody>
                  <a:tcPr anchor="ctr">
                    <a:solidFill>
                      <a:schemeClr val="accent6">
                        <a:lumMod val="20000"/>
                        <a:lumOff val="80000"/>
                      </a:schemeClr>
                    </a:solidFill>
                  </a:tcPr>
                </a:tc>
                <a:tc>
                  <a:txBody>
                    <a:bodyPr/>
                    <a:lstStyle/>
                    <a:p>
                      <a:pPr algn="l" fontAlgn="b">
                        <a:buNone/>
                      </a:pPr>
                      <a:r>
                        <a:rPr lang="da-DK" sz="1000" b="0" i="0" u="none" strike="noStrike">
                          <a:solidFill>
                            <a:srgbClr val="07094A"/>
                          </a:solidFill>
                          <a:effectLst/>
                          <a:latin typeface="Arial" panose="020B0604020202020204" pitchFamily="34" charset="0"/>
                        </a:rPr>
                        <a:t>PICO</a:t>
                      </a:r>
                    </a:p>
                  </a:txBody>
                  <a:tcPr anchor="ctr">
                    <a:solidFill>
                      <a:schemeClr val="accent6">
                        <a:lumMod val="20000"/>
                        <a:lumOff val="80000"/>
                      </a:schemeClr>
                    </a:solidFill>
                  </a:tcPr>
                </a:tc>
                <a:tc>
                  <a:txBody>
                    <a:bodyPr/>
                    <a:lstStyle/>
                    <a:p>
                      <a:pPr algn="l" fontAlgn="b"/>
                      <a:r>
                        <a:rPr lang="da-DK" sz="1000" u="none" strike="noStrike">
                          <a:effectLst/>
                        </a:rPr>
                        <a:t>CAKR</a:t>
                      </a:r>
                      <a:endParaRPr lang="da-DK" sz="1000" b="0" i="0" u="none" strike="noStrike">
                        <a:solidFill>
                          <a:srgbClr val="07094A"/>
                        </a:solidFill>
                        <a:effectLst/>
                        <a:latin typeface="Arial" panose="020B0604020202020204" pitchFamily="34" charset="0"/>
                      </a:endParaRPr>
                    </a:p>
                  </a:txBody>
                  <a:tcPr anchor="ctr">
                    <a:solidFill>
                      <a:schemeClr val="accent6">
                        <a:lumMod val="20000"/>
                        <a:lumOff val="80000"/>
                      </a:schemeClr>
                    </a:solidFill>
                  </a:tcPr>
                </a:tc>
                <a:tc>
                  <a:txBody>
                    <a:bodyPr/>
                    <a:lstStyle/>
                    <a:p>
                      <a:pPr algn="ctr" fontAlgn="b"/>
                      <a:r>
                        <a:rPr lang="da-DK" sz="1000" u="none" strike="noStrike">
                          <a:effectLst/>
                        </a:rPr>
                        <a:t>1</a:t>
                      </a:r>
                      <a:endParaRPr lang="da-DK" sz="1000" b="0" i="0" u="none" strike="noStrike">
                        <a:solidFill>
                          <a:srgbClr val="07094A"/>
                        </a:solidFill>
                        <a:effectLst/>
                        <a:latin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423330266"/>
                  </a:ext>
                </a:extLst>
              </a:tr>
              <a:tr h="319906">
                <a:tc>
                  <a:txBody>
                    <a:bodyPr/>
                    <a:lstStyle/>
                    <a:p>
                      <a:pPr algn="l" fontAlgn="b"/>
                      <a:r>
                        <a:rPr lang="da-DK" sz="1000" u="none" strike="noStrike">
                          <a:effectLst/>
                        </a:rPr>
                        <a:t>Referencedata</a:t>
                      </a:r>
                      <a:endParaRPr lang="da-DK" sz="1000" b="1"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l" fontAlgn="b"/>
                      <a:r>
                        <a:rPr lang="da-DK" sz="1000" u="none" strike="noStrike">
                          <a:effectLst/>
                        </a:rPr>
                        <a:t>Referencedata</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l" fontAlgn="b"/>
                      <a:r>
                        <a:rPr lang="da-DK" sz="1000" u="none" strike="noStrike">
                          <a:effectLst/>
                        </a:rPr>
                        <a:t>METB</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l" fontAlgn="b"/>
                      <a:r>
                        <a:rPr lang="da-DK" sz="1000" u="none" strike="noStrike">
                          <a:effectLst/>
                        </a:rPr>
                        <a:t>CHHU</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l" fontAlgn="b"/>
                      <a:r>
                        <a:rPr lang="da-DK" sz="1000" u="none" strike="noStrike">
                          <a:effectLst/>
                        </a:rPr>
                        <a:t>PWA</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tc>
                  <a:txBody>
                    <a:bodyPr/>
                    <a:lstStyle/>
                    <a:p>
                      <a:pPr algn="ctr" fontAlgn="b"/>
                      <a:r>
                        <a:rPr lang="da-DK" sz="1000" u="none" strike="noStrike">
                          <a:effectLst/>
                        </a:rPr>
                        <a:t>1</a:t>
                      </a:r>
                      <a:endParaRPr lang="da-DK" sz="1000" b="0" i="0" u="none" strike="noStrike">
                        <a:solidFill>
                          <a:srgbClr val="07094A"/>
                        </a:solidFill>
                        <a:effectLst/>
                        <a:latin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3093826483"/>
                  </a:ext>
                </a:extLst>
              </a:tr>
            </a:tbl>
          </a:graphicData>
        </a:graphic>
      </p:graphicFrame>
      <p:sp>
        <p:nvSpPr>
          <p:cNvPr id="13" name="TextBox 12">
            <a:extLst>
              <a:ext uri="{FF2B5EF4-FFF2-40B4-BE49-F238E27FC236}">
                <a16:creationId xmlns:a16="http://schemas.microsoft.com/office/drawing/2014/main" id="{21E145C9-49C7-4172-9898-F342CF72AF61}"/>
              </a:ext>
            </a:extLst>
          </p:cNvPr>
          <p:cNvSpPr txBox="1"/>
          <p:nvPr/>
        </p:nvSpPr>
        <p:spPr>
          <a:xfrm>
            <a:off x="566738" y="2755791"/>
            <a:ext cx="2680904" cy="196977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07094A"/>
                </a:solidFill>
                <a:effectLst/>
                <a:uLnTx/>
                <a:uFillTx/>
                <a:latin typeface="Arial"/>
                <a:ea typeface="+mn-ea"/>
                <a:cs typeface="+mn-cs"/>
              </a:rPr>
              <a:t>En væsentlig del af </a:t>
            </a:r>
            <a:r>
              <a:rPr kumimoji="0" lang="da-DK" sz="1600" b="0" i="0" u="none" strike="noStrike" kern="1200" cap="none" spc="0" normalizeH="0" baseline="0" noProof="0" err="1">
                <a:ln>
                  <a:noFill/>
                </a:ln>
                <a:solidFill>
                  <a:srgbClr val="07094A"/>
                </a:solidFill>
                <a:effectLst/>
                <a:uLnTx/>
                <a:uFillTx/>
                <a:latin typeface="Arial"/>
                <a:ea typeface="+mn-ea"/>
                <a:cs typeface="+mn-cs"/>
              </a:rPr>
              <a:t>roadmap</a:t>
            </a:r>
            <a:r>
              <a:rPr kumimoji="0" lang="da-DK" sz="1600" b="0" i="0" u="none" strike="noStrike" kern="1200" cap="none" spc="0" normalizeH="0" baseline="0" noProof="0">
                <a:ln>
                  <a:noFill/>
                </a:ln>
                <a:solidFill>
                  <a:srgbClr val="07094A"/>
                </a:solidFill>
                <a:effectLst/>
                <a:uLnTx/>
                <a:uFillTx/>
                <a:latin typeface="Arial"/>
                <a:ea typeface="+mn-ea"/>
                <a:cs typeface="+mn-cs"/>
              </a:rPr>
              <a:t>- øvelsen er at sikre, at alle  relevante interessenter er repræsenteret i arbejdet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err="1">
                <a:ln>
                  <a:noFill/>
                </a:ln>
                <a:solidFill>
                  <a:srgbClr val="07094A"/>
                </a:solidFill>
                <a:effectLst/>
                <a:uLnTx/>
                <a:uFillTx/>
                <a:latin typeface="Arial"/>
                <a:ea typeface="+mn-ea"/>
                <a:cs typeface="+mn-cs"/>
              </a:rPr>
              <a:t>Roadmaps</a:t>
            </a:r>
            <a:r>
              <a:rPr kumimoji="0" lang="da-DK" sz="1600" b="0" i="0" u="none" strike="noStrike" kern="1200" cap="none" spc="0" normalizeH="0" baseline="0" noProof="0">
                <a:ln>
                  <a:noFill/>
                </a:ln>
                <a:solidFill>
                  <a:srgbClr val="07094A"/>
                </a:solidFill>
                <a:effectLst/>
                <a:uLnTx/>
                <a:uFillTx/>
                <a:latin typeface="Arial"/>
                <a:ea typeface="+mn-ea"/>
                <a:cs typeface="+mn-cs"/>
              </a:rPr>
              <a:t> bliver derfor løbende </a:t>
            </a:r>
            <a:r>
              <a:rPr kumimoji="0" lang="da-DK" sz="1600" b="0" i="0" u="none" strike="noStrike" kern="1200" cap="none" spc="0" normalizeH="0" baseline="0" noProof="0" err="1">
                <a:ln>
                  <a:noFill/>
                </a:ln>
                <a:solidFill>
                  <a:srgbClr val="07094A"/>
                </a:solidFill>
                <a:effectLst/>
                <a:uLnTx/>
                <a:uFillTx/>
                <a:latin typeface="Arial"/>
                <a:ea typeface="+mn-ea"/>
                <a:cs typeface="+mn-cs"/>
              </a:rPr>
              <a:t>mappet</a:t>
            </a:r>
            <a:r>
              <a:rPr kumimoji="0" lang="da-DK" sz="1600" b="0" i="0" u="none" strike="noStrike" kern="1200" cap="none" spc="0" normalizeH="0" baseline="0" noProof="0">
                <a:ln>
                  <a:noFill/>
                </a:ln>
                <a:solidFill>
                  <a:srgbClr val="07094A"/>
                </a:solidFill>
                <a:effectLst/>
                <a:uLnTx/>
                <a:uFillTx/>
                <a:latin typeface="Arial"/>
                <a:ea typeface="+mn-ea"/>
                <a:cs typeface="+mn-cs"/>
              </a:rPr>
              <a:t> mod domæner og dataansvarlige.</a:t>
            </a:r>
          </a:p>
        </p:txBody>
      </p:sp>
      <p:sp>
        <p:nvSpPr>
          <p:cNvPr id="14" name="Rectangle 7">
            <a:extLst>
              <a:ext uri="{FF2B5EF4-FFF2-40B4-BE49-F238E27FC236}">
                <a16:creationId xmlns:a16="http://schemas.microsoft.com/office/drawing/2014/main" id="{E7569BC6-78E2-482F-8E64-2C0F58A55B7C}"/>
              </a:ext>
            </a:extLst>
          </p:cNvPr>
          <p:cNvSpPr/>
          <p:nvPr/>
        </p:nvSpPr>
        <p:spPr>
          <a:xfrm>
            <a:off x="10076081" y="248575"/>
            <a:ext cx="1228325" cy="488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Lasse</a:t>
            </a:r>
          </a:p>
        </p:txBody>
      </p:sp>
    </p:spTree>
    <p:extLst>
      <p:ext uri="{BB962C8B-B14F-4D97-AF65-F5344CB8AC3E}">
        <p14:creationId xmlns:p14="http://schemas.microsoft.com/office/powerpoint/2010/main" val="426483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5F90-52CF-4EA6-B4D3-1906FC30D5B4}"/>
              </a:ext>
            </a:extLst>
          </p:cNvPr>
          <p:cNvSpPr>
            <a:spLocks noGrp="1"/>
          </p:cNvSpPr>
          <p:nvPr>
            <p:ph type="title"/>
          </p:nvPr>
        </p:nvSpPr>
        <p:spPr>
          <a:xfrm>
            <a:off x="566738" y="491395"/>
            <a:ext cx="10483200" cy="442055"/>
          </a:xfrm>
        </p:spPr>
        <p:txBody>
          <a:bodyPr/>
          <a:lstStyle/>
          <a:p>
            <a:r>
              <a:rPr lang="da-DK" err="1"/>
              <a:t>Wealth</a:t>
            </a:r>
            <a:r>
              <a:rPr lang="da-DK"/>
              <a:t> kapitalforvaltning - </a:t>
            </a:r>
            <a:r>
              <a:rPr lang="da-DK" err="1"/>
              <a:t>mapning</a:t>
            </a:r>
            <a:r>
              <a:rPr lang="da-DK"/>
              <a:t> af </a:t>
            </a:r>
            <a:r>
              <a:rPr lang="da-DK" err="1"/>
              <a:t>roadmap</a:t>
            </a:r>
            <a:r>
              <a:rPr lang="da-DK"/>
              <a:t> mod data domæner </a:t>
            </a:r>
          </a:p>
        </p:txBody>
      </p:sp>
      <p:sp>
        <p:nvSpPr>
          <p:cNvPr id="5" name="Slide Number Placeholder 4">
            <a:extLst>
              <a:ext uri="{FF2B5EF4-FFF2-40B4-BE49-F238E27FC236}">
                <a16:creationId xmlns:a16="http://schemas.microsoft.com/office/drawing/2014/main" id="{28809354-C339-47F4-8485-C3887BDF05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sp>
        <p:nvSpPr>
          <p:cNvPr id="6" name="Picture Placeholder 5">
            <a:extLst>
              <a:ext uri="{FF2B5EF4-FFF2-40B4-BE49-F238E27FC236}">
                <a16:creationId xmlns:a16="http://schemas.microsoft.com/office/drawing/2014/main" id="{FB2B407A-C227-4DC0-85A3-3F5EAA8AD809}"/>
              </a:ext>
            </a:extLst>
          </p:cNvPr>
          <p:cNvSpPr>
            <a:spLocks noGrp="1"/>
          </p:cNvSpPr>
          <p:nvPr>
            <p:ph type="pic" sz="quarter" idx="18"/>
          </p:nvPr>
        </p:nvSpPr>
        <p:spPr/>
      </p:sp>
      <p:graphicFrame>
        <p:nvGraphicFramePr>
          <p:cNvPr id="7" name="Table 6">
            <a:extLst>
              <a:ext uri="{FF2B5EF4-FFF2-40B4-BE49-F238E27FC236}">
                <a16:creationId xmlns:a16="http://schemas.microsoft.com/office/drawing/2014/main" id="{A0DE5ECC-63DF-4404-BC3E-3E517CD71674}"/>
              </a:ext>
            </a:extLst>
          </p:cNvPr>
          <p:cNvGraphicFramePr>
            <a:graphicFrameLocks noGrp="1"/>
          </p:cNvGraphicFramePr>
          <p:nvPr/>
        </p:nvGraphicFramePr>
        <p:xfrm>
          <a:off x="3930474" y="2251001"/>
          <a:ext cx="7119464" cy="2788920"/>
        </p:xfrm>
        <a:graphic>
          <a:graphicData uri="http://schemas.openxmlformats.org/drawingml/2006/table">
            <a:tbl>
              <a:tblPr>
                <a:tableStyleId>{5940675A-B579-460E-94D1-54222C63F5DA}</a:tableStyleId>
              </a:tblPr>
              <a:tblGrid>
                <a:gridCol w="1840774">
                  <a:extLst>
                    <a:ext uri="{9D8B030D-6E8A-4147-A177-3AD203B41FA5}">
                      <a16:colId xmlns:a16="http://schemas.microsoft.com/office/drawing/2014/main" val="1832390013"/>
                    </a:ext>
                  </a:extLst>
                </a:gridCol>
                <a:gridCol w="1322843">
                  <a:extLst>
                    <a:ext uri="{9D8B030D-6E8A-4147-A177-3AD203B41FA5}">
                      <a16:colId xmlns:a16="http://schemas.microsoft.com/office/drawing/2014/main" val="1187526481"/>
                    </a:ext>
                  </a:extLst>
                </a:gridCol>
                <a:gridCol w="972711">
                  <a:extLst>
                    <a:ext uri="{9D8B030D-6E8A-4147-A177-3AD203B41FA5}">
                      <a16:colId xmlns:a16="http://schemas.microsoft.com/office/drawing/2014/main" val="2447244336"/>
                    </a:ext>
                  </a:extLst>
                </a:gridCol>
                <a:gridCol w="920386">
                  <a:extLst>
                    <a:ext uri="{9D8B030D-6E8A-4147-A177-3AD203B41FA5}">
                      <a16:colId xmlns:a16="http://schemas.microsoft.com/office/drawing/2014/main" val="3236035407"/>
                    </a:ext>
                  </a:extLst>
                </a:gridCol>
                <a:gridCol w="1101100">
                  <a:extLst>
                    <a:ext uri="{9D8B030D-6E8A-4147-A177-3AD203B41FA5}">
                      <a16:colId xmlns:a16="http://schemas.microsoft.com/office/drawing/2014/main" val="3804416117"/>
                    </a:ext>
                  </a:extLst>
                </a:gridCol>
                <a:gridCol w="961650">
                  <a:extLst>
                    <a:ext uri="{9D8B030D-6E8A-4147-A177-3AD203B41FA5}">
                      <a16:colId xmlns:a16="http://schemas.microsoft.com/office/drawing/2014/main" val="193347369"/>
                    </a:ext>
                  </a:extLst>
                </a:gridCol>
              </a:tblGrid>
              <a:tr h="150171">
                <a:tc>
                  <a:txBody>
                    <a:bodyPr/>
                    <a:lstStyle/>
                    <a:p>
                      <a:pPr algn="l" fontAlgn="b"/>
                      <a:r>
                        <a:rPr lang="da-DK" sz="900" u="none" strike="noStrike" err="1">
                          <a:solidFill>
                            <a:schemeClr val="bg1"/>
                          </a:solidFill>
                          <a:effectLst/>
                        </a:rPr>
                        <a:t>Roadmap</a:t>
                      </a:r>
                      <a:r>
                        <a:rPr lang="da-DK" sz="900" u="none" strike="noStrike">
                          <a:solidFill>
                            <a:schemeClr val="bg1"/>
                          </a:solidFill>
                          <a:effectLst/>
                        </a:rPr>
                        <a:t> Område</a:t>
                      </a:r>
                      <a:endParaRPr lang="da-DK" sz="900" b="1" i="0" u="none" strike="noStrike">
                        <a:solidFill>
                          <a:schemeClr val="bg1"/>
                        </a:solidFill>
                        <a:effectLst/>
                        <a:latin typeface="Arial" panose="020B0604020202020204" pitchFamily="34" charset="0"/>
                      </a:endParaRPr>
                    </a:p>
                  </a:txBody>
                  <a:tcPr anchor="b">
                    <a:solidFill>
                      <a:schemeClr val="accent1"/>
                    </a:solidFill>
                  </a:tcPr>
                </a:tc>
                <a:tc>
                  <a:txBody>
                    <a:bodyPr/>
                    <a:lstStyle/>
                    <a:p>
                      <a:pPr algn="l" fontAlgn="b"/>
                      <a:r>
                        <a:rPr lang="da-DK" sz="900" u="none" strike="noStrike">
                          <a:solidFill>
                            <a:schemeClr val="bg1"/>
                          </a:solidFill>
                          <a:effectLst/>
                        </a:rPr>
                        <a:t>Data Domæne</a:t>
                      </a:r>
                      <a:endParaRPr lang="da-DK" sz="900" b="1" i="0" u="none" strike="noStrike">
                        <a:solidFill>
                          <a:schemeClr val="bg1"/>
                        </a:solidFill>
                        <a:effectLst/>
                        <a:latin typeface="Arial" panose="020B0604020202020204" pitchFamily="34" charset="0"/>
                      </a:endParaRPr>
                    </a:p>
                  </a:txBody>
                  <a:tcPr anchor="b">
                    <a:solidFill>
                      <a:schemeClr val="accent1"/>
                    </a:solidFill>
                  </a:tcPr>
                </a:tc>
                <a:tc>
                  <a:txBody>
                    <a:bodyPr/>
                    <a:lstStyle/>
                    <a:p>
                      <a:pPr algn="l" fontAlgn="b"/>
                      <a:r>
                        <a:rPr lang="da-DK" sz="900" u="none" strike="noStrike">
                          <a:solidFill>
                            <a:schemeClr val="bg1"/>
                          </a:solidFill>
                          <a:effectLst/>
                        </a:rPr>
                        <a:t>Data Officer</a:t>
                      </a:r>
                      <a:endParaRPr lang="da-DK" sz="900" b="1" i="0" u="none" strike="noStrike">
                        <a:solidFill>
                          <a:schemeClr val="bg1"/>
                        </a:solidFill>
                        <a:effectLst/>
                        <a:latin typeface="Arial" panose="020B0604020202020204" pitchFamily="34" charset="0"/>
                      </a:endParaRPr>
                    </a:p>
                  </a:txBody>
                  <a:tcPr anchor="b">
                    <a:solidFill>
                      <a:schemeClr val="accent1"/>
                    </a:solidFill>
                  </a:tcPr>
                </a:tc>
                <a:tc>
                  <a:txBody>
                    <a:bodyPr/>
                    <a:lstStyle/>
                    <a:p>
                      <a:pPr algn="l" fontAlgn="b"/>
                      <a:r>
                        <a:rPr lang="da-DK" sz="900" u="none" strike="noStrike">
                          <a:solidFill>
                            <a:schemeClr val="bg1"/>
                          </a:solidFill>
                          <a:effectLst/>
                        </a:rPr>
                        <a:t>Dataansvarlig</a:t>
                      </a:r>
                      <a:endParaRPr lang="da-DK" sz="900" b="1" i="0" u="none" strike="noStrike">
                        <a:solidFill>
                          <a:schemeClr val="bg1"/>
                        </a:solidFill>
                        <a:effectLst/>
                        <a:latin typeface="Arial" panose="020B0604020202020204" pitchFamily="34" charset="0"/>
                      </a:endParaRPr>
                    </a:p>
                  </a:txBody>
                  <a:tcPr anchor="b">
                    <a:solidFill>
                      <a:schemeClr val="accent1"/>
                    </a:solidFill>
                  </a:tcPr>
                </a:tc>
                <a:tc>
                  <a:txBody>
                    <a:bodyPr/>
                    <a:lstStyle/>
                    <a:p>
                      <a:pPr algn="l" fontAlgn="b"/>
                      <a:r>
                        <a:rPr lang="da-DK" sz="900" u="none" strike="noStrike">
                          <a:solidFill>
                            <a:schemeClr val="bg1"/>
                          </a:solidFill>
                          <a:effectLst/>
                        </a:rPr>
                        <a:t>Datadomæneejer</a:t>
                      </a:r>
                      <a:endParaRPr lang="da-DK" sz="900" b="1" i="0" u="none" strike="noStrike">
                        <a:solidFill>
                          <a:schemeClr val="bg1"/>
                        </a:solidFill>
                        <a:effectLst/>
                        <a:latin typeface="Arial" panose="020B0604020202020204" pitchFamily="34" charset="0"/>
                      </a:endParaRPr>
                    </a:p>
                  </a:txBody>
                  <a:tcPr anchor="b">
                    <a:solidFill>
                      <a:schemeClr val="accent1"/>
                    </a:solidFill>
                  </a:tcPr>
                </a:tc>
                <a:tc>
                  <a:txBody>
                    <a:bodyPr/>
                    <a:lstStyle/>
                    <a:p>
                      <a:pPr algn="l" fontAlgn="b"/>
                      <a:r>
                        <a:rPr lang="da-DK" sz="900" u="none" strike="noStrike">
                          <a:solidFill>
                            <a:schemeClr val="bg1"/>
                          </a:solidFill>
                          <a:effectLst/>
                        </a:rPr>
                        <a:t>Prioritering</a:t>
                      </a:r>
                      <a:endParaRPr lang="da-DK" sz="900" b="1" i="0" u="none" strike="noStrike">
                        <a:solidFill>
                          <a:schemeClr val="bg1"/>
                        </a:solidFill>
                        <a:effectLst/>
                        <a:latin typeface="Arial" panose="020B0604020202020204" pitchFamily="34" charset="0"/>
                      </a:endParaRPr>
                    </a:p>
                  </a:txBody>
                  <a:tcPr anchor="b">
                    <a:solidFill>
                      <a:schemeClr val="accent1"/>
                    </a:solidFill>
                  </a:tcPr>
                </a:tc>
                <a:extLst>
                  <a:ext uri="{0D108BD9-81ED-4DB2-BD59-A6C34878D82A}">
                    <a16:rowId xmlns:a16="http://schemas.microsoft.com/office/drawing/2014/main" val="1847147837"/>
                  </a:ext>
                </a:extLst>
              </a:tr>
              <a:tr h="143020">
                <a:tc>
                  <a:txBody>
                    <a:bodyPr/>
                    <a:lstStyle/>
                    <a:p>
                      <a:pPr lvl="0" algn="l">
                        <a:buNone/>
                      </a:pPr>
                      <a:r>
                        <a:rPr lang="da-DK" sz="800" b="0" i="0" u="none" strike="noStrike" noProof="0">
                          <a:effectLst/>
                          <a:latin typeface="Arial"/>
                        </a:rPr>
                        <a:t>Beholdninger</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Referencedata    </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METB    </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CHHU    </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PWA    </a:t>
                      </a:r>
                      <a:endParaRPr lang="da-DK"/>
                    </a:p>
                  </a:txBody>
                  <a:tcPr anchor="b">
                    <a:solidFill>
                      <a:schemeClr val="accent6">
                        <a:lumMod val="20000"/>
                        <a:lumOff val="80000"/>
                      </a:schemeClr>
                    </a:solidFill>
                  </a:tcPr>
                </a:tc>
                <a:tc>
                  <a:txBody>
                    <a:bodyPr/>
                    <a:lstStyle/>
                    <a:p>
                      <a:pPr algn="ctr" fontAlgn="b"/>
                      <a:r>
                        <a:rPr lang="da-DK" sz="800" u="none" strike="noStrike">
                          <a:effectLst/>
                        </a:rPr>
                        <a:t>1</a:t>
                      </a:r>
                    </a:p>
                  </a:txBody>
                  <a:tcPr anchor="b">
                    <a:solidFill>
                      <a:schemeClr val="accent6">
                        <a:lumMod val="20000"/>
                        <a:lumOff val="80000"/>
                      </a:schemeClr>
                    </a:solidFill>
                  </a:tcPr>
                </a:tc>
                <a:extLst>
                  <a:ext uri="{0D108BD9-81ED-4DB2-BD59-A6C34878D82A}">
                    <a16:rowId xmlns:a16="http://schemas.microsoft.com/office/drawing/2014/main" val="3128797941"/>
                  </a:ext>
                </a:extLst>
              </a:tr>
              <a:tr h="143020">
                <a:tc>
                  <a:txBody>
                    <a:bodyPr/>
                    <a:lstStyle/>
                    <a:p>
                      <a:pPr lvl="0" algn="l">
                        <a:buNone/>
                      </a:pPr>
                      <a:r>
                        <a:rPr lang="da-DK" sz="800" b="0" i="0" u="none" strike="noStrike" noProof="0">
                          <a:effectLst/>
                          <a:latin typeface="Arial"/>
                        </a:rPr>
                        <a:t>Beholdninger</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Markedsdata    </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METB    </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CHHU    </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PWA    </a:t>
                      </a:r>
                      <a:endParaRPr lang="da-DK"/>
                    </a:p>
                  </a:txBody>
                  <a:tcPr anchor="b">
                    <a:solidFill>
                      <a:schemeClr val="accent6">
                        <a:lumMod val="20000"/>
                        <a:lumOff val="80000"/>
                      </a:schemeClr>
                    </a:solidFill>
                  </a:tcPr>
                </a:tc>
                <a:tc>
                  <a:txBody>
                    <a:bodyPr/>
                    <a:lstStyle/>
                    <a:p>
                      <a:pPr algn="ctr" fontAlgn="b"/>
                      <a:r>
                        <a:rPr lang="da-DK" sz="800" u="none" strike="noStrike">
                          <a:effectLst/>
                        </a:rPr>
                        <a:t>2</a:t>
                      </a:r>
                    </a:p>
                  </a:txBody>
                  <a:tcPr anchor="b">
                    <a:solidFill>
                      <a:schemeClr val="accent6">
                        <a:lumMod val="20000"/>
                        <a:lumOff val="80000"/>
                      </a:schemeClr>
                    </a:solidFill>
                  </a:tcPr>
                </a:tc>
                <a:extLst>
                  <a:ext uri="{0D108BD9-81ED-4DB2-BD59-A6C34878D82A}">
                    <a16:rowId xmlns:a16="http://schemas.microsoft.com/office/drawing/2014/main" val="964059676"/>
                  </a:ext>
                </a:extLst>
              </a:tr>
              <a:tr h="143020">
                <a:tc>
                  <a:txBody>
                    <a:bodyPr/>
                    <a:lstStyle/>
                    <a:p>
                      <a:pPr lvl="0" algn="l">
                        <a:buNone/>
                      </a:pPr>
                      <a:r>
                        <a:rPr lang="da-DK" sz="800" b="0" i="0" u="none" strike="noStrike" noProof="0">
                          <a:effectLst/>
                          <a:latin typeface="Arial"/>
                        </a:rPr>
                        <a:t>Beholdninger</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Handelsdata    </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METB</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CHHU  </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PWA</a:t>
                      </a:r>
                      <a:endParaRPr lang="da-DK"/>
                    </a:p>
                  </a:txBody>
                  <a:tcPr anchor="b">
                    <a:solidFill>
                      <a:schemeClr val="accent6">
                        <a:lumMod val="20000"/>
                        <a:lumOff val="80000"/>
                      </a:schemeClr>
                    </a:solidFill>
                  </a:tcPr>
                </a:tc>
                <a:tc>
                  <a:txBody>
                    <a:bodyPr/>
                    <a:lstStyle/>
                    <a:p>
                      <a:pPr algn="ctr" fontAlgn="b"/>
                      <a:r>
                        <a:rPr lang="da-DK" sz="800" u="none" strike="noStrike">
                          <a:effectLst/>
                        </a:rPr>
                        <a:t>2</a:t>
                      </a:r>
                    </a:p>
                  </a:txBody>
                  <a:tcPr anchor="b">
                    <a:solidFill>
                      <a:schemeClr val="accent6">
                        <a:lumMod val="20000"/>
                        <a:lumOff val="80000"/>
                      </a:schemeClr>
                    </a:solidFill>
                  </a:tcPr>
                </a:tc>
                <a:extLst>
                  <a:ext uri="{0D108BD9-81ED-4DB2-BD59-A6C34878D82A}">
                    <a16:rowId xmlns:a16="http://schemas.microsoft.com/office/drawing/2014/main" val="3196849722"/>
                  </a:ext>
                </a:extLst>
              </a:tr>
              <a:tr h="143020">
                <a:tc>
                  <a:txBody>
                    <a:bodyPr/>
                    <a:lstStyle/>
                    <a:p>
                      <a:pPr lvl="0" algn="l">
                        <a:buNone/>
                      </a:pPr>
                      <a:r>
                        <a:rPr lang="da-DK" sz="800" b="0" i="0" u="none" strike="noStrike" noProof="0">
                          <a:effectLst/>
                          <a:latin typeface="Arial"/>
                        </a:rPr>
                        <a:t>Beholdninger</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Produkter    </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IDM</a:t>
                      </a:r>
                      <a:endParaRPr lang="da-DK"/>
                    </a:p>
                  </a:txBody>
                  <a:tcPr anchor="b">
                    <a:solidFill>
                      <a:schemeClr val="accent6">
                        <a:lumMod val="20000"/>
                        <a:lumOff val="80000"/>
                      </a:schemeClr>
                    </a:solidFill>
                  </a:tcPr>
                </a:tc>
                <a:tc>
                  <a:txBody>
                    <a:bodyPr/>
                    <a:lstStyle/>
                    <a:p>
                      <a:pPr algn="l" fontAlgn="b"/>
                      <a:r>
                        <a:rPr lang="da-DK" sz="800" u="none" strike="noStrike">
                          <a:effectLst/>
                        </a:rPr>
                        <a:t>JHJE</a:t>
                      </a:r>
                    </a:p>
                  </a:txBody>
                  <a:tcPr anchor="b">
                    <a:solidFill>
                      <a:schemeClr val="accent6">
                        <a:lumMod val="20000"/>
                        <a:lumOff val="80000"/>
                      </a:schemeClr>
                    </a:solidFill>
                  </a:tcPr>
                </a:tc>
                <a:tc>
                  <a:txBody>
                    <a:bodyPr/>
                    <a:lstStyle/>
                    <a:p>
                      <a:pPr algn="l" fontAlgn="b"/>
                      <a:r>
                        <a:rPr lang="da-DK" sz="800" u="none" strike="noStrike">
                          <a:effectLst/>
                        </a:rPr>
                        <a:t>CAKR</a:t>
                      </a:r>
                    </a:p>
                  </a:txBody>
                  <a:tcPr anchor="b">
                    <a:solidFill>
                      <a:schemeClr val="accent6">
                        <a:lumMod val="20000"/>
                        <a:lumOff val="80000"/>
                      </a:schemeClr>
                    </a:solidFill>
                  </a:tcPr>
                </a:tc>
                <a:tc>
                  <a:txBody>
                    <a:bodyPr/>
                    <a:lstStyle/>
                    <a:p>
                      <a:pPr algn="ctr" fontAlgn="b"/>
                      <a:r>
                        <a:rPr lang="da-DK" sz="800" u="none" strike="noStrike">
                          <a:effectLst/>
                        </a:rPr>
                        <a:t>3</a:t>
                      </a:r>
                    </a:p>
                  </a:txBody>
                  <a:tcPr anchor="b">
                    <a:solidFill>
                      <a:schemeClr val="accent6">
                        <a:lumMod val="20000"/>
                        <a:lumOff val="80000"/>
                      </a:schemeClr>
                    </a:solidFill>
                  </a:tcPr>
                </a:tc>
                <a:extLst>
                  <a:ext uri="{0D108BD9-81ED-4DB2-BD59-A6C34878D82A}">
                    <a16:rowId xmlns:a16="http://schemas.microsoft.com/office/drawing/2014/main" val="2580308220"/>
                  </a:ext>
                </a:extLst>
              </a:tr>
              <a:tr h="143020">
                <a:tc>
                  <a:txBody>
                    <a:bodyPr/>
                    <a:lstStyle/>
                    <a:p>
                      <a:pPr lvl="0" algn="l">
                        <a:buNone/>
                      </a:pPr>
                      <a:r>
                        <a:rPr lang="da-DK" sz="800" b="0" i="0" u="none" strike="noStrike" noProof="0">
                          <a:effectLst/>
                          <a:latin typeface="Arial"/>
                        </a:rPr>
                        <a:t>NAV    </a:t>
                      </a:r>
                      <a:endParaRPr lang="da-DK"/>
                    </a:p>
                  </a:txBody>
                  <a:tcPr anchor="b">
                    <a:solidFill>
                      <a:schemeClr val="accent6">
                        <a:lumMod val="40000"/>
                        <a:lumOff val="60000"/>
                      </a:schemeClr>
                    </a:solidFill>
                  </a:tcPr>
                </a:tc>
                <a:tc>
                  <a:txBody>
                    <a:bodyPr/>
                    <a:lstStyle/>
                    <a:p>
                      <a:pPr lvl="0" algn="l">
                        <a:buNone/>
                      </a:pPr>
                      <a:r>
                        <a:rPr lang="da-DK" sz="800" b="0" i="0" u="none" strike="noStrike" noProof="0">
                          <a:effectLst/>
                          <a:latin typeface="Arial"/>
                        </a:rPr>
                        <a:t>Referencedata    </a:t>
                      </a:r>
                      <a:endParaRPr lang="da-DK"/>
                    </a:p>
                  </a:txBody>
                  <a:tcPr anchor="b">
                    <a:solidFill>
                      <a:schemeClr val="accent6">
                        <a:lumMod val="40000"/>
                        <a:lumOff val="60000"/>
                      </a:schemeClr>
                    </a:solidFill>
                  </a:tcPr>
                </a:tc>
                <a:tc>
                  <a:txBody>
                    <a:bodyPr/>
                    <a:lstStyle/>
                    <a:p>
                      <a:pPr lvl="0" algn="l">
                        <a:buNone/>
                      </a:pPr>
                      <a:r>
                        <a:rPr lang="da-DK" sz="800" b="0" i="0" u="none" strike="noStrike" noProof="0">
                          <a:effectLst/>
                          <a:latin typeface="Arial"/>
                        </a:rPr>
                        <a:t>METB    </a:t>
                      </a:r>
                      <a:endParaRPr lang="da-DK"/>
                    </a:p>
                  </a:txBody>
                  <a:tcPr anchor="b">
                    <a:solidFill>
                      <a:schemeClr val="accent6">
                        <a:lumMod val="40000"/>
                        <a:lumOff val="60000"/>
                      </a:schemeClr>
                    </a:solidFill>
                  </a:tcPr>
                </a:tc>
                <a:tc>
                  <a:txBody>
                    <a:bodyPr/>
                    <a:lstStyle/>
                    <a:p>
                      <a:pPr algn="l" fontAlgn="b"/>
                      <a:r>
                        <a:rPr lang="da-DK" sz="800" u="none" strike="noStrike">
                          <a:effectLst/>
                        </a:rPr>
                        <a:t>CHHU</a:t>
                      </a:r>
                    </a:p>
                  </a:txBody>
                  <a:tcPr anchor="b">
                    <a:solidFill>
                      <a:schemeClr val="accent6">
                        <a:lumMod val="40000"/>
                        <a:lumOff val="60000"/>
                      </a:schemeClr>
                    </a:solidFill>
                  </a:tcPr>
                </a:tc>
                <a:tc>
                  <a:txBody>
                    <a:bodyPr/>
                    <a:lstStyle/>
                    <a:p>
                      <a:pPr algn="l" fontAlgn="b"/>
                      <a:r>
                        <a:rPr lang="da-DK" sz="800" u="none" strike="noStrike">
                          <a:effectLst/>
                        </a:rPr>
                        <a:t>PWA</a:t>
                      </a:r>
                    </a:p>
                  </a:txBody>
                  <a:tcPr anchor="b">
                    <a:solidFill>
                      <a:schemeClr val="accent6">
                        <a:lumMod val="40000"/>
                        <a:lumOff val="60000"/>
                      </a:schemeClr>
                    </a:solidFill>
                  </a:tcPr>
                </a:tc>
                <a:tc>
                  <a:txBody>
                    <a:bodyPr/>
                    <a:lstStyle/>
                    <a:p>
                      <a:pPr algn="ctr" fontAlgn="b"/>
                      <a:r>
                        <a:rPr lang="da-DK" sz="800" u="none" strike="noStrike">
                          <a:effectLst/>
                        </a:rPr>
                        <a:t>1</a:t>
                      </a:r>
                    </a:p>
                  </a:txBody>
                  <a:tcPr anchor="b">
                    <a:solidFill>
                      <a:schemeClr val="accent6">
                        <a:lumMod val="40000"/>
                        <a:lumOff val="60000"/>
                      </a:schemeClr>
                    </a:solidFill>
                  </a:tcPr>
                </a:tc>
                <a:extLst>
                  <a:ext uri="{0D108BD9-81ED-4DB2-BD59-A6C34878D82A}">
                    <a16:rowId xmlns:a16="http://schemas.microsoft.com/office/drawing/2014/main" val="3193202270"/>
                  </a:ext>
                </a:extLst>
              </a:tr>
              <a:tr h="132183">
                <a:tc>
                  <a:txBody>
                    <a:bodyPr/>
                    <a:lstStyle/>
                    <a:p>
                      <a:pPr lvl="0" algn="l">
                        <a:buNone/>
                      </a:pPr>
                      <a:r>
                        <a:rPr lang="da-DK" sz="800" b="0" i="0" u="none" strike="noStrike" noProof="0">
                          <a:effectLst/>
                          <a:latin typeface="Arial"/>
                        </a:rPr>
                        <a:t>NAV    </a:t>
                      </a:r>
                      <a:endParaRPr lang="da-DK"/>
                    </a:p>
                  </a:txBody>
                  <a:tcPr anchor="b">
                    <a:solidFill>
                      <a:schemeClr val="accent6">
                        <a:lumMod val="40000"/>
                        <a:lumOff val="60000"/>
                      </a:schemeClr>
                    </a:solidFill>
                  </a:tcPr>
                </a:tc>
                <a:tc>
                  <a:txBody>
                    <a:bodyPr/>
                    <a:lstStyle/>
                    <a:p>
                      <a:pPr lvl="0" algn="l">
                        <a:buNone/>
                      </a:pPr>
                      <a:r>
                        <a:rPr lang="da-DK" sz="800" b="0" i="0" u="none" strike="noStrike" noProof="0">
                          <a:effectLst/>
                          <a:latin typeface="Arial"/>
                        </a:rPr>
                        <a:t>Markedsdata    </a:t>
                      </a:r>
                      <a:endParaRPr lang="da-DK"/>
                    </a:p>
                  </a:txBody>
                  <a:tcPr anchor="b">
                    <a:solidFill>
                      <a:schemeClr val="accent6">
                        <a:lumMod val="40000"/>
                        <a:lumOff val="60000"/>
                      </a:schemeClr>
                    </a:solidFill>
                  </a:tcPr>
                </a:tc>
                <a:tc>
                  <a:txBody>
                    <a:bodyPr/>
                    <a:lstStyle/>
                    <a:p>
                      <a:pPr lvl="0" algn="l">
                        <a:buNone/>
                      </a:pPr>
                      <a:r>
                        <a:rPr lang="da-DK" sz="800" b="0" i="0" u="none" strike="noStrike" noProof="0">
                          <a:effectLst/>
                          <a:latin typeface="Arial"/>
                        </a:rPr>
                        <a:t>METB    </a:t>
                      </a:r>
                      <a:endParaRPr lang="da-DK"/>
                    </a:p>
                  </a:txBody>
                  <a:tcPr anchor="b">
                    <a:solidFill>
                      <a:schemeClr val="accent6">
                        <a:lumMod val="40000"/>
                        <a:lumOff val="60000"/>
                      </a:schemeClr>
                    </a:solidFill>
                  </a:tcPr>
                </a:tc>
                <a:tc>
                  <a:txBody>
                    <a:bodyPr/>
                    <a:lstStyle/>
                    <a:p>
                      <a:pPr algn="l" fontAlgn="b"/>
                      <a:r>
                        <a:rPr lang="da-DK" sz="800" u="none" strike="noStrike">
                          <a:effectLst/>
                        </a:rPr>
                        <a:t>CHHU</a:t>
                      </a:r>
                    </a:p>
                  </a:txBody>
                  <a:tcPr anchor="b">
                    <a:solidFill>
                      <a:schemeClr val="accent6">
                        <a:lumMod val="40000"/>
                        <a:lumOff val="60000"/>
                      </a:schemeClr>
                    </a:solidFill>
                  </a:tcPr>
                </a:tc>
                <a:tc>
                  <a:txBody>
                    <a:bodyPr/>
                    <a:lstStyle/>
                    <a:p>
                      <a:pPr algn="l" fontAlgn="b"/>
                      <a:r>
                        <a:rPr lang="da-DK" sz="800" u="none" strike="noStrike">
                          <a:effectLst/>
                        </a:rPr>
                        <a:t>PWA</a:t>
                      </a:r>
                    </a:p>
                  </a:txBody>
                  <a:tcPr anchor="b">
                    <a:solidFill>
                      <a:schemeClr val="accent6">
                        <a:lumMod val="40000"/>
                        <a:lumOff val="60000"/>
                      </a:schemeClr>
                    </a:solidFill>
                  </a:tcPr>
                </a:tc>
                <a:tc>
                  <a:txBody>
                    <a:bodyPr/>
                    <a:lstStyle/>
                    <a:p>
                      <a:pPr algn="ctr" fontAlgn="b"/>
                      <a:r>
                        <a:rPr lang="da-DK" sz="800" u="none" strike="noStrike">
                          <a:effectLst/>
                        </a:rPr>
                        <a:t>2</a:t>
                      </a:r>
                    </a:p>
                  </a:txBody>
                  <a:tcPr anchor="b">
                    <a:solidFill>
                      <a:schemeClr val="accent6">
                        <a:lumMod val="40000"/>
                        <a:lumOff val="60000"/>
                      </a:schemeClr>
                    </a:solidFill>
                  </a:tcPr>
                </a:tc>
                <a:extLst>
                  <a:ext uri="{0D108BD9-81ED-4DB2-BD59-A6C34878D82A}">
                    <a16:rowId xmlns:a16="http://schemas.microsoft.com/office/drawing/2014/main" val="268905340"/>
                  </a:ext>
                </a:extLst>
              </a:tr>
              <a:tr h="132183">
                <a:tc>
                  <a:txBody>
                    <a:bodyPr/>
                    <a:lstStyle/>
                    <a:p>
                      <a:pPr lvl="0" algn="l">
                        <a:buNone/>
                      </a:pPr>
                      <a:r>
                        <a:rPr lang="da-DK" sz="800" b="0" i="0" u="none" strike="noStrike" noProof="0">
                          <a:effectLst/>
                          <a:latin typeface="Arial"/>
                        </a:rPr>
                        <a:t>NAV    </a:t>
                      </a:r>
                      <a:endParaRPr lang="da-DK"/>
                    </a:p>
                  </a:txBody>
                  <a:tcPr anchor="b">
                    <a:solidFill>
                      <a:schemeClr val="accent6">
                        <a:lumMod val="40000"/>
                        <a:lumOff val="60000"/>
                      </a:schemeClr>
                    </a:solidFill>
                  </a:tcPr>
                </a:tc>
                <a:tc>
                  <a:txBody>
                    <a:bodyPr/>
                    <a:lstStyle/>
                    <a:p>
                      <a:pPr lvl="0" algn="l">
                        <a:buNone/>
                      </a:pPr>
                      <a:r>
                        <a:rPr lang="da-DK" sz="800" b="0" i="0" u="none" strike="noStrike" noProof="0">
                          <a:effectLst/>
                          <a:latin typeface="Arial"/>
                        </a:rPr>
                        <a:t>Handelsdata    </a:t>
                      </a:r>
                      <a:endParaRPr lang="da-DK"/>
                    </a:p>
                  </a:txBody>
                  <a:tcPr anchor="b">
                    <a:solidFill>
                      <a:schemeClr val="accent6">
                        <a:lumMod val="40000"/>
                        <a:lumOff val="60000"/>
                      </a:schemeClr>
                    </a:solidFill>
                  </a:tcPr>
                </a:tc>
                <a:tc>
                  <a:txBody>
                    <a:bodyPr/>
                    <a:lstStyle/>
                    <a:p>
                      <a:pPr lvl="0" algn="l">
                        <a:buNone/>
                      </a:pPr>
                      <a:r>
                        <a:rPr lang="da-DK" sz="800" b="0" i="0" u="none" strike="noStrike" noProof="0">
                          <a:effectLst/>
                          <a:latin typeface="Arial"/>
                        </a:rPr>
                        <a:t>METB   </a:t>
                      </a:r>
                      <a:endParaRPr lang="da-DK"/>
                    </a:p>
                  </a:txBody>
                  <a:tcPr anchor="b">
                    <a:solidFill>
                      <a:schemeClr val="accent6">
                        <a:lumMod val="40000"/>
                        <a:lumOff val="60000"/>
                      </a:schemeClr>
                    </a:solidFill>
                  </a:tcPr>
                </a:tc>
                <a:tc>
                  <a:txBody>
                    <a:bodyPr/>
                    <a:lstStyle/>
                    <a:p>
                      <a:pPr algn="l" fontAlgn="b"/>
                      <a:r>
                        <a:rPr lang="da-DK" sz="800" u="none" strike="noStrike">
                          <a:effectLst/>
                        </a:rPr>
                        <a:t>CHHU</a:t>
                      </a:r>
                    </a:p>
                  </a:txBody>
                  <a:tcPr anchor="b">
                    <a:solidFill>
                      <a:schemeClr val="accent6">
                        <a:lumMod val="40000"/>
                        <a:lumOff val="60000"/>
                      </a:schemeClr>
                    </a:solidFill>
                  </a:tcPr>
                </a:tc>
                <a:tc>
                  <a:txBody>
                    <a:bodyPr/>
                    <a:lstStyle/>
                    <a:p>
                      <a:pPr algn="l" fontAlgn="b"/>
                      <a:r>
                        <a:rPr lang="da-DK" sz="800" u="none" strike="noStrike">
                          <a:effectLst/>
                        </a:rPr>
                        <a:t>PWA</a:t>
                      </a:r>
                    </a:p>
                  </a:txBody>
                  <a:tcPr anchor="b">
                    <a:solidFill>
                      <a:schemeClr val="accent6">
                        <a:lumMod val="40000"/>
                        <a:lumOff val="60000"/>
                      </a:schemeClr>
                    </a:solidFill>
                  </a:tcPr>
                </a:tc>
                <a:tc>
                  <a:txBody>
                    <a:bodyPr/>
                    <a:lstStyle/>
                    <a:p>
                      <a:pPr algn="ctr" fontAlgn="b"/>
                      <a:r>
                        <a:rPr lang="da-DK" sz="800" u="none" strike="noStrike">
                          <a:effectLst/>
                        </a:rPr>
                        <a:t>3</a:t>
                      </a:r>
                    </a:p>
                  </a:txBody>
                  <a:tcPr anchor="b">
                    <a:solidFill>
                      <a:schemeClr val="accent6">
                        <a:lumMod val="40000"/>
                        <a:lumOff val="60000"/>
                      </a:schemeClr>
                    </a:solidFill>
                  </a:tcPr>
                </a:tc>
                <a:extLst>
                  <a:ext uri="{0D108BD9-81ED-4DB2-BD59-A6C34878D82A}">
                    <a16:rowId xmlns:a16="http://schemas.microsoft.com/office/drawing/2014/main" val="3998635373"/>
                  </a:ext>
                </a:extLst>
              </a:tr>
              <a:tr h="143020">
                <a:tc>
                  <a:txBody>
                    <a:bodyPr/>
                    <a:lstStyle/>
                    <a:p>
                      <a:pPr lvl="0" algn="l">
                        <a:buNone/>
                      </a:pPr>
                      <a:r>
                        <a:rPr lang="da-DK" sz="800" b="0" i="0" u="none" strike="noStrike" noProof="0">
                          <a:effectLst/>
                          <a:latin typeface="Arial"/>
                        </a:rPr>
                        <a:t>NAV    </a:t>
                      </a:r>
                      <a:endParaRPr lang="da-DK"/>
                    </a:p>
                  </a:txBody>
                  <a:tcPr anchor="b">
                    <a:solidFill>
                      <a:schemeClr val="accent6">
                        <a:lumMod val="40000"/>
                        <a:lumOff val="60000"/>
                      </a:schemeClr>
                    </a:solidFill>
                  </a:tcPr>
                </a:tc>
                <a:tc>
                  <a:txBody>
                    <a:bodyPr/>
                    <a:lstStyle/>
                    <a:p>
                      <a:pPr lvl="0" algn="l">
                        <a:buNone/>
                      </a:pPr>
                      <a:r>
                        <a:rPr lang="da-DK" sz="800" b="0" i="0" u="none" strike="noStrike" noProof="0">
                          <a:effectLst/>
                          <a:latin typeface="Arial"/>
                        </a:rPr>
                        <a:t>Produkter    </a:t>
                      </a:r>
                      <a:endParaRPr lang="da-DK"/>
                    </a:p>
                  </a:txBody>
                  <a:tcPr anchor="b">
                    <a:solidFill>
                      <a:schemeClr val="accent6">
                        <a:lumMod val="40000"/>
                        <a:lumOff val="60000"/>
                      </a:schemeClr>
                    </a:solidFill>
                  </a:tcPr>
                </a:tc>
                <a:tc>
                  <a:txBody>
                    <a:bodyPr/>
                    <a:lstStyle/>
                    <a:p>
                      <a:pPr lvl="0" algn="l">
                        <a:buNone/>
                      </a:pPr>
                      <a:r>
                        <a:rPr lang="da-DK" sz="800" b="0" i="0" u="none" strike="noStrike" noProof="0">
                          <a:effectLst/>
                          <a:latin typeface="Arial"/>
                        </a:rPr>
                        <a:t>IDM</a:t>
                      </a:r>
                      <a:endParaRPr lang="da-DK"/>
                    </a:p>
                  </a:txBody>
                  <a:tcPr anchor="b">
                    <a:solidFill>
                      <a:schemeClr val="accent6">
                        <a:lumMod val="40000"/>
                        <a:lumOff val="60000"/>
                      </a:schemeClr>
                    </a:solidFill>
                  </a:tcPr>
                </a:tc>
                <a:tc>
                  <a:txBody>
                    <a:bodyPr/>
                    <a:lstStyle/>
                    <a:p>
                      <a:pPr algn="l" fontAlgn="b"/>
                      <a:r>
                        <a:rPr lang="da-DK" sz="800" u="none" strike="noStrike">
                          <a:effectLst/>
                        </a:rPr>
                        <a:t>JHHE</a:t>
                      </a:r>
                    </a:p>
                  </a:txBody>
                  <a:tcPr anchor="b">
                    <a:solidFill>
                      <a:schemeClr val="accent6">
                        <a:lumMod val="40000"/>
                        <a:lumOff val="60000"/>
                      </a:schemeClr>
                    </a:solidFill>
                  </a:tcPr>
                </a:tc>
                <a:tc>
                  <a:txBody>
                    <a:bodyPr/>
                    <a:lstStyle/>
                    <a:p>
                      <a:pPr algn="l" fontAlgn="b"/>
                      <a:r>
                        <a:rPr lang="da-DK" sz="800" u="none" strike="noStrike">
                          <a:effectLst/>
                        </a:rPr>
                        <a:t>CAKR</a:t>
                      </a:r>
                    </a:p>
                  </a:txBody>
                  <a:tcPr anchor="b">
                    <a:solidFill>
                      <a:schemeClr val="accent6">
                        <a:lumMod val="40000"/>
                        <a:lumOff val="60000"/>
                      </a:schemeClr>
                    </a:solidFill>
                  </a:tcPr>
                </a:tc>
                <a:tc>
                  <a:txBody>
                    <a:bodyPr/>
                    <a:lstStyle/>
                    <a:p>
                      <a:pPr algn="ctr" fontAlgn="b"/>
                      <a:r>
                        <a:rPr lang="da-DK" sz="800" u="none" strike="noStrike">
                          <a:effectLst/>
                        </a:rPr>
                        <a:t>3</a:t>
                      </a:r>
                    </a:p>
                  </a:txBody>
                  <a:tcPr anchor="b">
                    <a:solidFill>
                      <a:schemeClr val="accent6">
                        <a:lumMod val="40000"/>
                        <a:lumOff val="60000"/>
                      </a:schemeClr>
                    </a:solidFill>
                  </a:tcPr>
                </a:tc>
                <a:extLst>
                  <a:ext uri="{0D108BD9-81ED-4DB2-BD59-A6C34878D82A}">
                    <a16:rowId xmlns:a16="http://schemas.microsoft.com/office/drawing/2014/main" val="3850984900"/>
                  </a:ext>
                </a:extLst>
              </a:tr>
              <a:tr h="143020">
                <a:tc>
                  <a:txBody>
                    <a:bodyPr/>
                    <a:lstStyle/>
                    <a:p>
                      <a:pPr lvl="0" algn="l">
                        <a:buNone/>
                      </a:pPr>
                      <a:r>
                        <a:rPr lang="da-DK" sz="800" b="0" i="0" u="none" strike="noStrike" noProof="0">
                          <a:effectLst/>
                          <a:latin typeface="Arial"/>
                        </a:rPr>
                        <a:t>Security Stamdata</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Referencedata</a:t>
                      </a:r>
                      <a:endParaRPr lang="da-DK"/>
                    </a:p>
                  </a:txBody>
                  <a:tcPr anchor="b">
                    <a:solidFill>
                      <a:schemeClr val="accent6">
                        <a:lumMod val="20000"/>
                        <a:lumOff val="80000"/>
                      </a:schemeClr>
                    </a:solidFill>
                  </a:tcPr>
                </a:tc>
                <a:tc>
                  <a:txBody>
                    <a:bodyPr/>
                    <a:lstStyle/>
                    <a:p>
                      <a:pPr algn="l" fontAlgn="b"/>
                      <a:r>
                        <a:rPr lang="da-DK" sz="800" u="none" strike="noStrike">
                          <a:effectLst/>
                        </a:rPr>
                        <a:t>METB</a:t>
                      </a:r>
                    </a:p>
                  </a:txBody>
                  <a:tcPr anchor="b">
                    <a:solidFill>
                      <a:schemeClr val="accent6">
                        <a:lumMod val="20000"/>
                        <a:lumOff val="80000"/>
                      </a:schemeClr>
                    </a:solidFill>
                  </a:tcPr>
                </a:tc>
                <a:tc>
                  <a:txBody>
                    <a:bodyPr/>
                    <a:lstStyle/>
                    <a:p>
                      <a:pPr algn="l" fontAlgn="b"/>
                      <a:r>
                        <a:rPr lang="da-DK" sz="800" u="none" strike="noStrike">
                          <a:effectLst/>
                        </a:rPr>
                        <a:t>CHHU</a:t>
                      </a:r>
                    </a:p>
                  </a:txBody>
                  <a:tcPr anchor="b">
                    <a:solidFill>
                      <a:schemeClr val="accent6">
                        <a:lumMod val="20000"/>
                        <a:lumOff val="80000"/>
                      </a:schemeClr>
                    </a:solidFill>
                  </a:tcPr>
                </a:tc>
                <a:tc>
                  <a:txBody>
                    <a:bodyPr/>
                    <a:lstStyle/>
                    <a:p>
                      <a:pPr algn="l" fontAlgn="b"/>
                      <a:r>
                        <a:rPr lang="da-DK" sz="800" u="none" strike="noStrike">
                          <a:effectLst/>
                        </a:rPr>
                        <a:t>PWA</a:t>
                      </a:r>
                    </a:p>
                  </a:txBody>
                  <a:tcPr anchor="b">
                    <a:solidFill>
                      <a:schemeClr val="accent6">
                        <a:lumMod val="20000"/>
                        <a:lumOff val="80000"/>
                      </a:schemeClr>
                    </a:solidFill>
                  </a:tcPr>
                </a:tc>
                <a:tc>
                  <a:txBody>
                    <a:bodyPr/>
                    <a:lstStyle/>
                    <a:p>
                      <a:pPr algn="ctr" fontAlgn="b"/>
                      <a:r>
                        <a:rPr lang="da-DK" sz="800" u="none" strike="noStrike">
                          <a:effectLst/>
                        </a:rPr>
                        <a:t>1</a:t>
                      </a:r>
                    </a:p>
                  </a:txBody>
                  <a:tcPr anchor="b">
                    <a:solidFill>
                      <a:schemeClr val="accent6">
                        <a:lumMod val="20000"/>
                        <a:lumOff val="80000"/>
                      </a:schemeClr>
                    </a:solidFill>
                  </a:tcPr>
                </a:tc>
                <a:extLst>
                  <a:ext uri="{0D108BD9-81ED-4DB2-BD59-A6C34878D82A}">
                    <a16:rowId xmlns:a16="http://schemas.microsoft.com/office/drawing/2014/main" val="1248616707"/>
                  </a:ext>
                </a:extLst>
              </a:tr>
              <a:tr h="143020">
                <a:tc>
                  <a:txBody>
                    <a:bodyPr/>
                    <a:lstStyle/>
                    <a:p>
                      <a:pPr lvl="0" algn="l">
                        <a:buNone/>
                      </a:pPr>
                      <a:r>
                        <a:rPr lang="da-DK" sz="800" b="0" i="0" u="none" strike="noStrike" noProof="0">
                          <a:effectLst/>
                          <a:latin typeface="Arial"/>
                        </a:rPr>
                        <a:t>Security Stamdata</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Markedsdata</a:t>
                      </a:r>
                      <a:endParaRPr lang="da-DK"/>
                    </a:p>
                  </a:txBody>
                  <a:tcPr anchor="b">
                    <a:solidFill>
                      <a:schemeClr val="accent6">
                        <a:lumMod val="20000"/>
                        <a:lumOff val="80000"/>
                      </a:schemeClr>
                    </a:solidFill>
                  </a:tcPr>
                </a:tc>
                <a:tc>
                  <a:txBody>
                    <a:bodyPr/>
                    <a:lstStyle/>
                    <a:p>
                      <a:pPr algn="l" fontAlgn="b"/>
                      <a:r>
                        <a:rPr lang="da-DK" sz="800" u="none" strike="noStrike">
                          <a:effectLst/>
                        </a:rPr>
                        <a:t>METB</a:t>
                      </a:r>
                    </a:p>
                  </a:txBody>
                  <a:tcPr anchor="b">
                    <a:solidFill>
                      <a:schemeClr val="accent6">
                        <a:lumMod val="20000"/>
                        <a:lumOff val="80000"/>
                      </a:schemeClr>
                    </a:solidFill>
                  </a:tcPr>
                </a:tc>
                <a:tc>
                  <a:txBody>
                    <a:bodyPr/>
                    <a:lstStyle/>
                    <a:p>
                      <a:pPr algn="l" fontAlgn="b"/>
                      <a:r>
                        <a:rPr lang="da-DK" sz="800" u="none" strike="noStrike">
                          <a:effectLst/>
                        </a:rPr>
                        <a:t>CHHU</a:t>
                      </a:r>
                    </a:p>
                  </a:txBody>
                  <a:tcPr anchor="b">
                    <a:solidFill>
                      <a:schemeClr val="accent6">
                        <a:lumMod val="20000"/>
                        <a:lumOff val="80000"/>
                      </a:schemeClr>
                    </a:solidFill>
                  </a:tcPr>
                </a:tc>
                <a:tc>
                  <a:txBody>
                    <a:bodyPr/>
                    <a:lstStyle/>
                    <a:p>
                      <a:pPr algn="l" fontAlgn="b"/>
                      <a:r>
                        <a:rPr lang="da-DK" sz="800" u="none" strike="noStrike">
                          <a:effectLst/>
                        </a:rPr>
                        <a:t>PWA</a:t>
                      </a:r>
                    </a:p>
                  </a:txBody>
                  <a:tcPr anchor="b">
                    <a:solidFill>
                      <a:schemeClr val="accent6">
                        <a:lumMod val="20000"/>
                        <a:lumOff val="80000"/>
                      </a:schemeClr>
                    </a:solidFill>
                  </a:tcPr>
                </a:tc>
                <a:tc>
                  <a:txBody>
                    <a:bodyPr/>
                    <a:lstStyle/>
                    <a:p>
                      <a:pPr algn="ctr" fontAlgn="b"/>
                      <a:r>
                        <a:rPr lang="da-DK" sz="800" u="none" strike="noStrike">
                          <a:effectLst/>
                        </a:rPr>
                        <a:t>2</a:t>
                      </a:r>
                    </a:p>
                  </a:txBody>
                  <a:tcPr anchor="b">
                    <a:solidFill>
                      <a:schemeClr val="accent6">
                        <a:lumMod val="20000"/>
                        <a:lumOff val="80000"/>
                      </a:schemeClr>
                    </a:solidFill>
                  </a:tcPr>
                </a:tc>
                <a:extLst>
                  <a:ext uri="{0D108BD9-81ED-4DB2-BD59-A6C34878D82A}">
                    <a16:rowId xmlns:a16="http://schemas.microsoft.com/office/drawing/2014/main" val="1677388351"/>
                  </a:ext>
                </a:extLst>
              </a:tr>
              <a:tr h="143020">
                <a:tc>
                  <a:txBody>
                    <a:bodyPr/>
                    <a:lstStyle/>
                    <a:p>
                      <a:pPr lvl="0" algn="l">
                        <a:buNone/>
                      </a:pPr>
                      <a:r>
                        <a:rPr lang="da-DK" sz="800" b="0" i="0" u="none" strike="noStrike" noProof="0">
                          <a:effectLst/>
                          <a:latin typeface="Arial"/>
                        </a:rPr>
                        <a:t>General </a:t>
                      </a:r>
                      <a:r>
                        <a:rPr lang="da-DK" sz="800" b="0" i="0" u="none" strike="noStrike" noProof="0" err="1">
                          <a:effectLst/>
                          <a:latin typeface="Arial"/>
                        </a:rPr>
                        <a:t>Ledger</a:t>
                      </a:r>
                      <a:endParaRPr lang="da-DK" err="1"/>
                    </a:p>
                  </a:txBody>
                  <a:tcPr anchor="b">
                    <a:solidFill>
                      <a:schemeClr val="accent6">
                        <a:lumMod val="40000"/>
                        <a:lumOff val="60000"/>
                      </a:schemeClr>
                    </a:solidFill>
                  </a:tcPr>
                </a:tc>
                <a:tc>
                  <a:txBody>
                    <a:bodyPr/>
                    <a:lstStyle/>
                    <a:p>
                      <a:pPr lvl="0" algn="l">
                        <a:buNone/>
                      </a:pPr>
                      <a:r>
                        <a:rPr lang="da-DK" sz="800" b="0" i="0" u="none" strike="noStrike" noProof="0">
                          <a:effectLst/>
                          <a:latin typeface="Arial"/>
                        </a:rPr>
                        <a:t>Markedsdata</a:t>
                      </a:r>
                      <a:endParaRPr lang="da-DK"/>
                    </a:p>
                  </a:txBody>
                  <a:tcPr anchor="b">
                    <a:solidFill>
                      <a:schemeClr val="accent6">
                        <a:lumMod val="40000"/>
                        <a:lumOff val="60000"/>
                      </a:schemeClr>
                    </a:solidFill>
                  </a:tcPr>
                </a:tc>
                <a:tc>
                  <a:txBody>
                    <a:bodyPr/>
                    <a:lstStyle/>
                    <a:p>
                      <a:pPr algn="l" fontAlgn="b"/>
                      <a:r>
                        <a:rPr lang="da-DK" sz="800" u="none" strike="noStrike">
                          <a:effectLst/>
                        </a:rPr>
                        <a:t>METB</a:t>
                      </a:r>
                    </a:p>
                  </a:txBody>
                  <a:tcPr anchor="b">
                    <a:solidFill>
                      <a:schemeClr val="accent6">
                        <a:lumMod val="40000"/>
                        <a:lumOff val="60000"/>
                      </a:schemeClr>
                    </a:solidFill>
                  </a:tcPr>
                </a:tc>
                <a:tc>
                  <a:txBody>
                    <a:bodyPr/>
                    <a:lstStyle/>
                    <a:p>
                      <a:pPr algn="l" fontAlgn="b"/>
                      <a:r>
                        <a:rPr lang="da-DK" sz="800" u="none" strike="noStrike">
                          <a:effectLst/>
                        </a:rPr>
                        <a:t>CHHU</a:t>
                      </a:r>
                    </a:p>
                  </a:txBody>
                  <a:tcPr anchor="b">
                    <a:solidFill>
                      <a:schemeClr val="accent6">
                        <a:lumMod val="40000"/>
                        <a:lumOff val="60000"/>
                      </a:schemeClr>
                    </a:solidFill>
                  </a:tcPr>
                </a:tc>
                <a:tc>
                  <a:txBody>
                    <a:bodyPr/>
                    <a:lstStyle/>
                    <a:p>
                      <a:pPr algn="l" fontAlgn="b"/>
                      <a:r>
                        <a:rPr lang="da-DK" sz="800" u="none" strike="noStrike">
                          <a:effectLst/>
                        </a:rPr>
                        <a:t>PWA</a:t>
                      </a:r>
                    </a:p>
                  </a:txBody>
                  <a:tcPr anchor="b">
                    <a:solidFill>
                      <a:schemeClr val="accent6">
                        <a:lumMod val="40000"/>
                        <a:lumOff val="60000"/>
                      </a:schemeClr>
                    </a:solidFill>
                  </a:tcPr>
                </a:tc>
                <a:tc>
                  <a:txBody>
                    <a:bodyPr/>
                    <a:lstStyle/>
                    <a:p>
                      <a:pPr algn="ctr" fontAlgn="b"/>
                      <a:r>
                        <a:rPr lang="da-DK" sz="800" u="none" strike="noStrike">
                          <a:effectLst/>
                        </a:rPr>
                        <a:t>1</a:t>
                      </a:r>
                    </a:p>
                  </a:txBody>
                  <a:tcPr anchor="b">
                    <a:solidFill>
                      <a:schemeClr val="accent6">
                        <a:lumMod val="40000"/>
                        <a:lumOff val="60000"/>
                      </a:schemeClr>
                    </a:solidFill>
                  </a:tcPr>
                </a:tc>
                <a:extLst>
                  <a:ext uri="{0D108BD9-81ED-4DB2-BD59-A6C34878D82A}">
                    <a16:rowId xmlns:a16="http://schemas.microsoft.com/office/drawing/2014/main" val="2436851367"/>
                  </a:ext>
                </a:extLst>
              </a:tr>
              <a:tr h="157322">
                <a:tc>
                  <a:txBody>
                    <a:bodyPr/>
                    <a:lstStyle/>
                    <a:p>
                      <a:pPr lvl="0" algn="l">
                        <a:buNone/>
                      </a:pPr>
                      <a:r>
                        <a:rPr lang="da-DK" sz="800" b="0" i="0" u="none" strike="noStrike" noProof="0">
                          <a:effectLst/>
                          <a:latin typeface="Arial"/>
                        </a:rPr>
                        <a:t>Referencedata </a:t>
                      </a:r>
                      <a:endParaRPr lang="da-DK"/>
                    </a:p>
                  </a:txBody>
                  <a:tcPr anchor="b">
                    <a:solidFill>
                      <a:schemeClr val="accent6">
                        <a:lumMod val="20000"/>
                        <a:lumOff val="80000"/>
                      </a:schemeClr>
                    </a:solidFill>
                  </a:tcPr>
                </a:tc>
                <a:tc>
                  <a:txBody>
                    <a:bodyPr/>
                    <a:lstStyle/>
                    <a:p>
                      <a:pPr lvl="0" algn="l">
                        <a:buNone/>
                      </a:pPr>
                      <a:r>
                        <a:rPr lang="da-DK" sz="800" b="0" i="0" u="none" strike="noStrike" noProof="0">
                          <a:effectLst/>
                          <a:latin typeface="Arial"/>
                        </a:rPr>
                        <a:t>Referencedata</a:t>
                      </a:r>
                      <a:endParaRPr lang="da-DK"/>
                    </a:p>
                  </a:txBody>
                  <a:tcPr anchor="b">
                    <a:solidFill>
                      <a:schemeClr val="accent6">
                        <a:lumMod val="20000"/>
                        <a:lumOff val="80000"/>
                      </a:schemeClr>
                    </a:solidFill>
                  </a:tcPr>
                </a:tc>
                <a:tc>
                  <a:txBody>
                    <a:bodyPr/>
                    <a:lstStyle/>
                    <a:p>
                      <a:pPr algn="l" fontAlgn="b"/>
                      <a:r>
                        <a:rPr lang="da-DK" sz="800" u="none" strike="noStrike">
                          <a:effectLst/>
                        </a:rPr>
                        <a:t>METB</a:t>
                      </a:r>
                    </a:p>
                  </a:txBody>
                  <a:tcPr anchor="b">
                    <a:solidFill>
                      <a:schemeClr val="accent6">
                        <a:lumMod val="20000"/>
                        <a:lumOff val="80000"/>
                      </a:schemeClr>
                    </a:solidFill>
                  </a:tcPr>
                </a:tc>
                <a:tc>
                  <a:txBody>
                    <a:bodyPr/>
                    <a:lstStyle/>
                    <a:p>
                      <a:pPr algn="l" fontAlgn="b"/>
                      <a:r>
                        <a:rPr lang="da-DK" sz="800" u="none" strike="noStrike">
                          <a:effectLst/>
                        </a:rPr>
                        <a:t>CHHU</a:t>
                      </a:r>
                    </a:p>
                  </a:txBody>
                  <a:tcPr anchor="b">
                    <a:solidFill>
                      <a:schemeClr val="accent6">
                        <a:lumMod val="20000"/>
                        <a:lumOff val="80000"/>
                      </a:schemeClr>
                    </a:solidFill>
                  </a:tcPr>
                </a:tc>
                <a:tc>
                  <a:txBody>
                    <a:bodyPr/>
                    <a:lstStyle/>
                    <a:p>
                      <a:pPr algn="l" fontAlgn="b"/>
                      <a:r>
                        <a:rPr lang="da-DK" sz="800" u="none" strike="noStrike">
                          <a:effectLst/>
                        </a:rPr>
                        <a:t>PWA</a:t>
                      </a:r>
                    </a:p>
                  </a:txBody>
                  <a:tcPr anchor="b">
                    <a:solidFill>
                      <a:schemeClr val="accent6">
                        <a:lumMod val="20000"/>
                        <a:lumOff val="80000"/>
                      </a:schemeClr>
                    </a:solidFill>
                  </a:tcPr>
                </a:tc>
                <a:tc>
                  <a:txBody>
                    <a:bodyPr/>
                    <a:lstStyle/>
                    <a:p>
                      <a:pPr algn="ctr" fontAlgn="b"/>
                      <a:r>
                        <a:rPr lang="da-DK" sz="800" u="none" strike="noStrike">
                          <a:effectLst/>
                        </a:rPr>
                        <a:t>1</a:t>
                      </a:r>
                    </a:p>
                  </a:txBody>
                  <a:tcPr anchor="b">
                    <a:solidFill>
                      <a:schemeClr val="accent6">
                        <a:lumMod val="20000"/>
                        <a:lumOff val="80000"/>
                      </a:schemeClr>
                    </a:solidFill>
                  </a:tcPr>
                </a:tc>
                <a:extLst>
                  <a:ext uri="{0D108BD9-81ED-4DB2-BD59-A6C34878D82A}">
                    <a16:rowId xmlns:a16="http://schemas.microsoft.com/office/drawing/2014/main" val="3226464120"/>
                  </a:ext>
                </a:extLst>
              </a:tr>
            </a:tbl>
          </a:graphicData>
        </a:graphic>
      </p:graphicFrame>
      <p:sp>
        <p:nvSpPr>
          <p:cNvPr id="9" name="TextBox 8">
            <a:extLst>
              <a:ext uri="{FF2B5EF4-FFF2-40B4-BE49-F238E27FC236}">
                <a16:creationId xmlns:a16="http://schemas.microsoft.com/office/drawing/2014/main" id="{51B50325-09D4-4912-B723-27888D256FCA}"/>
              </a:ext>
            </a:extLst>
          </p:cNvPr>
          <p:cNvSpPr txBox="1"/>
          <p:nvPr/>
        </p:nvSpPr>
        <p:spPr>
          <a:xfrm>
            <a:off x="566738" y="2499480"/>
            <a:ext cx="2680904" cy="196977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srgbClr val="07094A"/>
                </a:solidFill>
                <a:effectLst/>
                <a:uLnTx/>
                <a:uFillTx/>
                <a:latin typeface="Arial"/>
                <a:ea typeface="+mn-ea"/>
                <a:cs typeface="+mn-cs"/>
              </a:rPr>
              <a:t>En væsentlig del af </a:t>
            </a:r>
            <a:r>
              <a:rPr kumimoji="0" lang="da-DK" sz="1600" b="0" i="0" u="none" strike="noStrike" kern="1200" cap="none" spc="0" normalizeH="0" baseline="0" noProof="0" err="1">
                <a:ln>
                  <a:noFill/>
                </a:ln>
                <a:solidFill>
                  <a:srgbClr val="07094A"/>
                </a:solidFill>
                <a:effectLst/>
                <a:uLnTx/>
                <a:uFillTx/>
                <a:latin typeface="Arial"/>
                <a:ea typeface="+mn-ea"/>
                <a:cs typeface="+mn-cs"/>
              </a:rPr>
              <a:t>roadmap</a:t>
            </a:r>
            <a:r>
              <a:rPr kumimoji="0" lang="da-DK" sz="1600" b="0" i="0" u="none" strike="noStrike" kern="1200" cap="none" spc="0" normalizeH="0" baseline="0" noProof="0">
                <a:ln>
                  <a:noFill/>
                </a:ln>
                <a:solidFill>
                  <a:srgbClr val="07094A"/>
                </a:solidFill>
                <a:effectLst/>
                <a:uLnTx/>
                <a:uFillTx/>
                <a:latin typeface="Arial"/>
                <a:ea typeface="+mn-ea"/>
                <a:cs typeface="+mn-cs"/>
              </a:rPr>
              <a:t>- øvelsen er at sikre, at alle  relevante interessenter er repræsenteret i arbejdet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err="1">
                <a:ln>
                  <a:noFill/>
                </a:ln>
                <a:solidFill>
                  <a:srgbClr val="07094A"/>
                </a:solidFill>
                <a:effectLst/>
                <a:uLnTx/>
                <a:uFillTx/>
                <a:latin typeface="Arial"/>
                <a:ea typeface="+mn-ea"/>
                <a:cs typeface="+mn-cs"/>
              </a:rPr>
              <a:t>Roadmaps</a:t>
            </a:r>
            <a:r>
              <a:rPr kumimoji="0" lang="da-DK" sz="1600" b="0" i="0" u="none" strike="noStrike" kern="1200" cap="none" spc="0" normalizeH="0" baseline="0" noProof="0">
                <a:ln>
                  <a:noFill/>
                </a:ln>
                <a:solidFill>
                  <a:srgbClr val="07094A"/>
                </a:solidFill>
                <a:effectLst/>
                <a:uLnTx/>
                <a:uFillTx/>
                <a:latin typeface="Arial"/>
                <a:ea typeface="+mn-ea"/>
                <a:cs typeface="+mn-cs"/>
              </a:rPr>
              <a:t> bliver derfor løbende </a:t>
            </a:r>
            <a:r>
              <a:rPr kumimoji="0" lang="da-DK" sz="1600" b="0" i="0" u="none" strike="noStrike" kern="1200" cap="none" spc="0" normalizeH="0" baseline="0" noProof="0" err="1">
                <a:ln>
                  <a:noFill/>
                </a:ln>
                <a:solidFill>
                  <a:srgbClr val="07094A"/>
                </a:solidFill>
                <a:effectLst/>
                <a:uLnTx/>
                <a:uFillTx/>
                <a:latin typeface="Arial"/>
                <a:ea typeface="+mn-ea"/>
                <a:cs typeface="+mn-cs"/>
              </a:rPr>
              <a:t>mappet</a:t>
            </a:r>
            <a:r>
              <a:rPr kumimoji="0" lang="da-DK" sz="1600" b="0" i="0" u="none" strike="noStrike" kern="1200" cap="none" spc="0" normalizeH="0" baseline="0" noProof="0">
                <a:ln>
                  <a:noFill/>
                </a:ln>
                <a:solidFill>
                  <a:srgbClr val="07094A"/>
                </a:solidFill>
                <a:effectLst/>
                <a:uLnTx/>
                <a:uFillTx/>
                <a:latin typeface="Arial"/>
                <a:ea typeface="+mn-ea"/>
                <a:cs typeface="+mn-cs"/>
              </a:rPr>
              <a:t> mod domæner og dataansvarlige.</a:t>
            </a:r>
          </a:p>
        </p:txBody>
      </p:sp>
      <p:sp>
        <p:nvSpPr>
          <p:cNvPr id="8" name="Rectangle 7">
            <a:extLst>
              <a:ext uri="{FF2B5EF4-FFF2-40B4-BE49-F238E27FC236}">
                <a16:creationId xmlns:a16="http://schemas.microsoft.com/office/drawing/2014/main" id="{1F448DC7-7528-4BCE-8EFF-C966217355A8}"/>
              </a:ext>
            </a:extLst>
          </p:cNvPr>
          <p:cNvSpPr/>
          <p:nvPr/>
        </p:nvSpPr>
        <p:spPr>
          <a:xfrm>
            <a:off x="10076081" y="248575"/>
            <a:ext cx="1228325" cy="488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Lasse</a:t>
            </a:r>
          </a:p>
        </p:txBody>
      </p:sp>
    </p:spTree>
    <p:extLst>
      <p:ext uri="{BB962C8B-B14F-4D97-AF65-F5344CB8AC3E}">
        <p14:creationId xmlns:p14="http://schemas.microsoft.com/office/powerpoint/2010/main" val="2116957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E419FB0E-CFCC-4FA2-8BD8-364DF2BB802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1089" name="think-cell Slide" r:id="rId4" imgW="395" imgH="394" progId="TCLayout.ActiveDocument.1">
                  <p:embed/>
                </p:oleObj>
              </mc:Choice>
              <mc:Fallback>
                <p:oleObj name="think-cell Slide" r:id="rId4" imgW="395" imgH="394" progId="TCLayout.ActiveDocument.1">
                  <p:embed/>
                  <p:pic>
                    <p:nvPicPr>
                      <p:cNvPr id="10" name="Objekt 9" hidden="1">
                        <a:extLst>
                          <a:ext uri="{FF2B5EF4-FFF2-40B4-BE49-F238E27FC236}">
                            <a16:creationId xmlns:a16="http://schemas.microsoft.com/office/drawing/2014/main" id="{E419FB0E-CFCC-4FA2-8BD8-364DF2BB80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E5056A1-914E-4EA9-B5D7-B9D161D085E7}"/>
              </a:ext>
            </a:extLst>
          </p:cNvPr>
          <p:cNvSpPr>
            <a:spLocks noGrp="1"/>
          </p:cNvSpPr>
          <p:nvPr>
            <p:ph type="title"/>
          </p:nvPr>
        </p:nvSpPr>
        <p:spPr/>
        <p:txBody>
          <a:bodyPr vert="horz"/>
          <a:lstStyle/>
          <a:p>
            <a:r>
              <a:rPr lang="da-DK"/>
              <a:t> </a:t>
            </a:r>
          </a:p>
        </p:txBody>
      </p:sp>
      <p:sp>
        <p:nvSpPr>
          <p:cNvPr id="3" name="Pladsholder til tekst 2">
            <a:extLst>
              <a:ext uri="{FF2B5EF4-FFF2-40B4-BE49-F238E27FC236}">
                <a16:creationId xmlns:a16="http://schemas.microsoft.com/office/drawing/2014/main" id="{8E5ADA0D-3FE2-4D7B-A97C-8059FD555F7D}"/>
              </a:ext>
            </a:extLst>
          </p:cNvPr>
          <p:cNvSpPr>
            <a:spLocks noGrp="1"/>
          </p:cNvSpPr>
          <p:nvPr>
            <p:ph type="body" sz="quarter" idx="19"/>
          </p:nvPr>
        </p:nvSpPr>
        <p:spPr/>
        <p:txBody>
          <a:bodyPr/>
          <a:lstStyle/>
          <a:p>
            <a:endParaRPr lang="da-DK"/>
          </a:p>
        </p:txBody>
      </p:sp>
      <p:sp>
        <p:nvSpPr>
          <p:cNvPr id="4" name="Pladsholder til dato 3">
            <a:extLst>
              <a:ext uri="{FF2B5EF4-FFF2-40B4-BE49-F238E27FC236}">
                <a16:creationId xmlns:a16="http://schemas.microsoft.com/office/drawing/2014/main" id="{750659DD-8B12-40DB-99BC-0A8B6EB0CD7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sp>
        <p:nvSpPr>
          <p:cNvPr id="5" name="Pladsholder til slidenummer 4">
            <a:extLst>
              <a:ext uri="{FF2B5EF4-FFF2-40B4-BE49-F238E27FC236}">
                <a16:creationId xmlns:a16="http://schemas.microsoft.com/office/drawing/2014/main" id="{0D123C56-F609-4256-845A-35107F94F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sp>
        <p:nvSpPr>
          <p:cNvPr id="6" name="Pladsholder til billede 5">
            <a:extLst>
              <a:ext uri="{FF2B5EF4-FFF2-40B4-BE49-F238E27FC236}">
                <a16:creationId xmlns:a16="http://schemas.microsoft.com/office/drawing/2014/main" id="{4B7FDF3A-87D4-4DBD-BEF0-17B76477D8E0}"/>
              </a:ext>
            </a:extLst>
          </p:cNvPr>
          <p:cNvSpPr>
            <a:spLocks noGrp="1"/>
          </p:cNvSpPr>
          <p:nvPr>
            <p:ph type="pic" sz="quarter" idx="18"/>
          </p:nvPr>
        </p:nvSpPr>
        <p:spPr/>
      </p:sp>
      <p:pic>
        <p:nvPicPr>
          <p:cNvPr id="8" name="Billede 7">
            <a:extLst>
              <a:ext uri="{FF2B5EF4-FFF2-40B4-BE49-F238E27FC236}">
                <a16:creationId xmlns:a16="http://schemas.microsoft.com/office/drawing/2014/main" id="{91054040-88F5-4964-9300-5580802BDB63}"/>
              </a:ext>
            </a:extLst>
          </p:cNvPr>
          <p:cNvPicPr>
            <a:picLocks noChangeAspect="1"/>
          </p:cNvPicPr>
          <p:nvPr/>
        </p:nvPicPr>
        <p:blipFill>
          <a:blip r:embed="rId6"/>
          <a:stretch>
            <a:fillRect/>
          </a:stretch>
        </p:blipFill>
        <p:spPr>
          <a:xfrm>
            <a:off x="0" y="231705"/>
            <a:ext cx="12192000" cy="6394590"/>
          </a:xfrm>
          <a:prstGeom prst="rect">
            <a:avLst/>
          </a:prstGeom>
        </p:spPr>
      </p:pic>
      <p:sp>
        <p:nvSpPr>
          <p:cNvPr id="9" name="Rectangle 7">
            <a:extLst>
              <a:ext uri="{FF2B5EF4-FFF2-40B4-BE49-F238E27FC236}">
                <a16:creationId xmlns:a16="http://schemas.microsoft.com/office/drawing/2014/main" id="{F747FBD4-AB6E-497B-94B0-AA984C11B93A}"/>
              </a:ext>
            </a:extLst>
          </p:cNvPr>
          <p:cNvSpPr/>
          <p:nvPr/>
        </p:nvSpPr>
        <p:spPr>
          <a:xfrm>
            <a:off x="10076081" y="248575"/>
            <a:ext cx="1228325" cy="488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Lasse</a:t>
            </a:r>
          </a:p>
        </p:txBody>
      </p:sp>
    </p:spTree>
    <p:extLst>
      <p:ext uri="{BB962C8B-B14F-4D97-AF65-F5344CB8AC3E}">
        <p14:creationId xmlns:p14="http://schemas.microsoft.com/office/powerpoint/2010/main" val="244507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95D6-2C50-4E0E-BF37-84647DF775D2}"/>
              </a:ext>
            </a:extLst>
          </p:cNvPr>
          <p:cNvSpPr>
            <a:spLocks noGrp="1"/>
          </p:cNvSpPr>
          <p:nvPr>
            <p:ph type="title"/>
          </p:nvPr>
        </p:nvSpPr>
        <p:spPr/>
        <p:txBody>
          <a:bodyPr/>
          <a:lstStyle/>
          <a:p>
            <a:r>
              <a:rPr lang="da-DK"/>
              <a:t>Noter</a:t>
            </a:r>
          </a:p>
        </p:txBody>
      </p:sp>
      <p:sp>
        <p:nvSpPr>
          <p:cNvPr id="5" name="Slide Number Placeholder 4">
            <a:extLst>
              <a:ext uri="{FF2B5EF4-FFF2-40B4-BE49-F238E27FC236}">
                <a16:creationId xmlns:a16="http://schemas.microsoft.com/office/drawing/2014/main" id="{EB635756-7389-4BE2-A141-8601CEB6B504}"/>
              </a:ext>
            </a:extLst>
          </p:cNvPr>
          <p:cNvSpPr>
            <a:spLocks noGrp="1"/>
          </p:cNvSpPr>
          <p:nvPr>
            <p:ph type="sldNum" sz="quarter" idx="12"/>
          </p:nvPr>
        </p:nvSpPr>
        <p:spPr/>
        <p:txBody>
          <a:bodyPr/>
          <a:lstStyle/>
          <a:p>
            <a:fld id="{24C8C45C-947F-4981-8B3F-4F32E973C901}" type="slidenum">
              <a:rPr lang="da-DK" smtClean="0"/>
              <a:t>3</a:t>
            </a:fld>
            <a:endParaRPr lang="da-DK"/>
          </a:p>
        </p:txBody>
      </p:sp>
      <p:sp>
        <p:nvSpPr>
          <p:cNvPr id="6" name="Picture Placeholder 5">
            <a:extLst>
              <a:ext uri="{FF2B5EF4-FFF2-40B4-BE49-F238E27FC236}">
                <a16:creationId xmlns:a16="http://schemas.microsoft.com/office/drawing/2014/main" id="{C05B1568-5413-4B55-A31C-E506CB13ACCB}"/>
              </a:ext>
            </a:extLst>
          </p:cNvPr>
          <p:cNvSpPr>
            <a:spLocks noGrp="1"/>
          </p:cNvSpPr>
          <p:nvPr>
            <p:ph type="pic" sz="quarter" idx="18"/>
          </p:nvPr>
        </p:nvSpPr>
        <p:spPr/>
      </p:sp>
      <p:sp>
        <p:nvSpPr>
          <p:cNvPr id="7" name="TextBox 6">
            <a:extLst>
              <a:ext uri="{FF2B5EF4-FFF2-40B4-BE49-F238E27FC236}">
                <a16:creationId xmlns:a16="http://schemas.microsoft.com/office/drawing/2014/main" id="{A9FA54E0-49B2-4656-9E48-F9462754295F}"/>
              </a:ext>
            </a:extLst>
          </p:cNvPr>
          <p:cNvSpPr txBox="1"/>
          <p:nvPr/>
        </p:nvSpPr>
        <p:spPr>
          <a:xfrm>
            <a:off x="861134" y="1270270"/>
            <a:ext cx="10759366" cy="2708434"/>
          </a:xfrm>
          <a:prstGeom prst="rect">
            <a:avLst/>
          </a:prstGeom>
          <a:noFill/>
        </p:spPr>
        <p:txBody>
          <a:bodyPr wrap="square" lIns="0" tIns="0" rIns="0" bIns="0" rtlCol="0">
            <a:spAutoFit/>
          </a:bodyPr>
          <a:lstStyle/>
          <a:p>
            <a:pPr marL="0" marR="0">
              <a:spcBef>
                <a:spcPts val="0"/>
              </a:spcBef>
              <a:spcAft>
                <a:spcPts val="0"/>
              </a:spcAft>
            </a:pPr>
            <a:r>
              <a:rPr lang="da-DK" sz="1100">
                <a:effectLst/>
                <a:latin typeface="Calibri" panose="020F0502020204030204" pitchFamily="34" charset="0"/>
              </a:rPr>
              <a:t>Trades</a:t>
            </a:r>
          </a:p>
          <a:p>
            <a:pPr marL="0" marR="0">
              <a:spcBef>
                <a:spcPts val="0"/>
              </a:spcBef>
              <a:spcAft>
                <a:spcPts val="0"/>
              </a:spcAft>
            </a:pPr>
            <a:r>
              <a:rPr lang="da-DK" sz="1100">
                <a:effectLst/>
                <a:latin typeface="Calibri" panose="020F0502020204030204" pitchFamily="34" charset="0"/>
              </a:rPr>
              <a:t>Handler </a:t>
            </a:r>
            <a:r>
              <a:rPr lang="da-DK" sz="1100" err="1">
                <a:effectLst/>
                <a:latin typeface="Calibri" panose="020F0502020204030204" pitchFamily="34" charset="0"/>
              </a:rPr>
              <a:t>Simcorp</a:t>
            </a:r>
            <a:r>
              <a:rPr lang="da-DK" sz="1100">
                <a:effectLst/>
                <a:latin typeface="Calibri" panose="020F0502020204030204" pitchFamily="34" charset="0"/>
              </a:rPr>
              <a:t> og BEC. Der er handler der er begge steder og handler der kun findes i </a:t>
            </a:r>
            <a:r>
              <a:rPr lang="da-DK" sz="1100" err="1">
                <a:effectLst/>
                <a:latin typeface="Calibri" panose="020F0502020204030204" pitchFamily="34" charset="0"/>
              </a:rPr>
              <a:t>Bec</a:t>
            </a:r>
            <a:r>
              <a:rPr lang="da-DK" sz="1100">
                <a:effectLst/>
                <a:latin typeface="Calibri" panose="020F0502020204030204" pitchFamily="34" charset="0"/>
              </a:rPr>
              <a:t> eller SDC. De kunder som ikke har depot i Nykredit vil kun findes i BEC.</a:t>
            </a:r>
          </a:p>
          <a:p>
            <a:pPr marL="0" marR="0">
              <a:spcBef>
                <a:spcPts val="0"/>
              </a:spcBef>
              <a:spcAft>
                <a:spcPts val="0"/>
              </a:spcAft>
            </a:pPr>
            <a:r>
              <a:rPr lang="da-DK" sz="1100">
                <a:effectLst/>
                <a:latin typeface="Calibri" panose="020F0502020204030204" pitchFamily="34" charset="0"/>
              </a:rPr>
              <a:t>Dem som ikke</a:t>
            </a:r>
          </a:p>
          <a:p>
            <a:pPr marL="0" marR="0">
              <a:spcBef>
                <a:spcPts val="0"/>
              </a:spcBef>
              <a:spcAft>
                <a:spcPts val="0"/>
              </a:spcAft>
            </a:pPr>
            <a:r>
              <a:rPr lang="da-DK" sz="1100">
                <a:effectLst/>
                <a:latin typeface="Calibri" panose="020F0502020204030204" pitchFamily="34" charset="0"/>
              </a:rPr>
              <a:t>Cash flow kræver at vi kan se begge ting. </a:t>
            </a:r>
          </a:p>
          <a:p>
            <a:pPr marL="0" marR="0">
              <a:spcBef>
                <a:spcPts val="0"/>
              </a:spcBef>
              <a:spcAft>
                <a:spcPts val="0"/>
              </a:spcAft>
            </a:pPr>
            <a:r>
              <a:rPr lang="da-DK" sz="1100">
                <a:effectLst/>
                <a:latin typeface="Calibri" panose="020F0502020204030204" pitchFamily="34" charset="0"/>
              </a:rPr>
              <a:t>DV 2.0 vi skal altid kunne genskabe data som det så ud på et givet tidspunkt i fortiden. F.eks. Myndigheds rapportering.</a:t>
            </a:r>
          </a:p>
          <a:p>
            <a:pPr marL="0" marR="0">
              <a:spcBef>
                <a:spcPts val="0"/>
              </a:spcBef>
              <a:spcAft>
                <a:spcPts val="0"/>
              </a:spcAft>
            </a:pPr>
            <a:r>
              <a:rPr lang="da-DK" sz="1100">
                <a:effectLst/>
                <a:latin typeface="Calibri" panose="020F0502020204030204" pitchFamily="34" charset="0"/>
              </a:rPr>
              <a:t>Vi kan altid genskabe en myndigheds rapport tilbage </a:t>
            </a:r>
            <a:r>
              <a:rPr lang="da-DK" sz="1100" err="1">
                <a:effectLst/>
                <a:latin typeface="Calibri" panose="020F0502020204030204" pitchFamily="34" charset="0"/>
              </a:rPr>
              <a:t>itiden</a:t>
            </a:r>
            <a:r>
              <a:rPr lang="da-DK" sz="1100">
                <a:effectLst/>
                <a:latin typeface="Calibri" panose="020F0502020204030204" pitchFamily="34" charset="0"/>
              </a:rPr>
              <a:t>. Vi sletter ikke data men sætter data ind. Så vi har styr på hvad data er og hvad data var. I almindeligt </a:t>
            </a:r>
            <a:r>
              <a:rPr lang="da-DK" sz="1100" err="1">
                <a:effectLst/>
                <a:latin typeface="Calibri" panose="020F0502020204030204" pitchFamily="34" charset="0"/>
              </a:rPr>
              <a:t>dw</a:t>
            </a:r>
            <a:r>
              <a:rPr lang="da-DK" sz="1100">
                <a:effectLst/>
                <a:latin typeface="Calibri" panose="020F0502020204030204" pitchFamily="34" charset="0"/>
              </a:rPr>
              <a:t> kan man bedst se hvad data er nu.</a:t>
            </a:r>
          </a:p>
          <a:p>
            <a:pPr marL="0" marR="0">
              <a:spcBef>
                <a:spcPts val="0"/>
              </a:spcBef>
              <a:spcAft>
                <a:spcPts val="0"/>
              </a:spcAft>
            </a:pPr>
            <a:r>
              <a:rPr lang="da-DK" sz="1100">
                <a:effectLst/>
                <a:latin typeface="Calibri" panose="020F0502020204030204" pitchFamily="34" charset="0"/>
              </a:rPr>
              <a:t>Transaktionshub med </a:t>
            </a:r>
            <a:r>
              <a:rPr lang="da-DK" sz="1100" err="1">
                <a:effectLst/>
                <a:latin typeface="Calibri" panose="020F0502020204030204" pitchFamily="34" charset="0"/>
              </a:rPr>
              <a:t>sattelit</a:t>
            </a:r>
            <a:r>
              <a:rPr lang="da-DK" sz="1100">
                <a:effectLst/>
                <a:latin typeface="Calibri" panose="020F0502020204030204" pitchFamily="34" charset="0"/>
              </a:rPr>
              <a:t> med handelsdata </a:t>
            </a:r>
          </a:p>
          <a:p>
            <a:pPr marL="0" marR="0">
              <a:spcBef>
                <a:spcPts val="0"/>
              </a:spcBef>
              <a:spcAft>
                <a:spcPts val="0"/>
              </a:spcAft>
            </a:pPr>
            <a:r>
              <a:rPr lang="da-DK" sz="1100">
                <a:effectLst/>
                <a:latin typeface="Calibri" panose="020F0502020204030204" pitchFamily="34" charset="0"/>
              </a:rPr>
              <a:t>Hub i midten med </a:t>
            </a:r>
            <a:r>
              <a:rPr lang="da-DK" sz="1100" err="1">
                <a:effectLst/>
                <a:latin typeface="Calibri" panose="020F0502020204030204" pitchFamily="34" charset="0"/>
              </a:rPr>
              <a:t>sattelitter</a:t>
            </a:r>
            <a:r>
              <a:rPr lang="da-DK" sz="1100">
                <a:effectLst/>
                <a:latin typeface="Calibri" panose="020F0502020204030204" pitchFamily="34" charset="0"/>
              </a:rPr>
              <a:t>. De er forbundet. Der er også et ”same as link” der fortæller hvilke transaktioner som er de samme.</a:t>
            </a:r>
          </a:p>
          <a:p>
            <a:pPr marL="0" marR="0">
              <a:spcBef>
                <a:spcPts val="0"/>
              </a:spcBef>
              <a:spcAft>
                <a:spcPts val="0"/>
              </a:spcAft>
            </a:pPr>
            <a:r>
              <a:rPr lang="da-DK" sz="1100">
                <a:effectLst/>
                <a:latin typeface="Calibri" panose="020F0502020204030204" pitchFamily="34" charset="0"/>
              </a:rPr>
              <a:t>Der vil være handler som vi både ser fra købers side og sælgers side.</a:t>
            </a:r>
          </a:p>
          <a:p>
            <a:pPr marL="0" marR="0">
              <a:spcBef>
                <a:spcPts val="0"/>
              </a:spcBef>
              <a:spcAft>
                <a:spcPts val="0"/>
              </a:spcAft>
            </a:pPr>
            <a:r>
              <a:rPr lang="da-DK" sz="1100">
                <a:effectLst/>
                <a:latin typeface="Calibri" panose="020F0502020204030204" pitchFamily="34" charset="0"/>
              </a:rPr>
              <a:t>Fondscertifikat </a:t>
            </a:r>
            <a:r>
              <a:rPr lang="da-DK" sz="1100" err="1">
                <a:effectLst/>
                <a:latin typeface="Calibri" panose="020F0502020204030204" pitchFamily="34" charset="0"/>
              </a:rPr>
              <a:t>udestedelse</a:t>
            </a:r>
            <a:r>
              <a:rPr lang="da-DK" sz="1100">
                <a:effectLst/>
                <a:latin typeface="Calibri" panose="020F0502020204030204" pitchFamily="34" charset="0"/>
              </a:rPr>
              <a:t> af certifikat og salg af certifikat.</a:t>
            </a:r>
          </a:p>
          <a:p>
            <a:pPr marL="0" marR="0">
              <a:spcBef>
                <a:spcPts val="0"/>
              </a:spcBef>
              <a:spcAft>
                <a:spcPts val="0"/>
              </a:spcAft>
            </a:pPr>
            <a:r>
              <a:rPr lang="da-DK" sz="1100">
                <a:effectLst/>
                <a:latin typeface="Calibri" panose="020F0502020204030204" pitchFamily="34" charset="0"/>
              </a:rPr>
              <a:t>Fordi vi har forskellige systemer og skal vi kunne sætte handler sammen.</a:t>
            </a:r>
          </a:p>
          <a:p>
            <a:pPr marL="0" marR="0">
              <a:spcBef>
                <a:spcPts val="0"/>
              </a:spcBef>
              <a:spcAft>
                <a:spcPts val="0"/>
              </a:spcAft>
            </a:pPr>
            <a:r>
              <a:rPr lang="da-DK" sz="1100">
                <a:effectLst/>
                <a:latin typeface="Calibri" panose="020F0502020204030204" pitchFamily="34" charset="0"/>
              </a:rPr>
              <a:t>Handler linket op mod kunder. Også mod security. Vi ved alt om de instrumenter vi handler i. og alle informationer om handlerne.</a:t>
            </a:r>
          </a:p>
          <a:p>
            <a:pPr marL="0" marR="0">
              <a:spcBef>
                <a:spcPts val="0"/>
              </a:spcBef>
              <a:spcAft>
                <a:spcPts val="0"/>
              </a:spcAft>
            </a:pPr>
            <a:r>
              <a:rPr lang="da-DK" sz="1100">
                <a:effectLst/>
                <a:latin typeface="Calibri" panose="020F0502020204030204" pitchFamily="34" charset="0"/>
              </a:rPr>
              <a:t>Primo og ultimo saldo </a:t>
            </a:r>
            <a:r>
              <a:rPr lang="da-DK" sz="1100" err="1">
                <a:effectLst/>
                <a:latin typeface="Calibri" panose="020F0502020204030204" pitchFamily="34" charset="0"/>
              </a:rPr>
              <a:t>skla</a:t>
            </a:r>
            <a:r>
              <a:rPr lang="da-DK" sz="1100">
                <a:effectLst/>
                <a:latin typeface="Calibri" panose="020F0502020204030204" pitchFamily="34" charset="0"/>
              </a:rPr>
              <a:t> stemme.</a:t>
            </a:r>
          </a:p>
          <a:p>
            <a:pPr marL="0" marR="0">
              <a:spcBef>
                <a:spcPts val="0"/>
              </a:spcBef>
              <a:spcAft>
                <a:spcPts val="0"/>
              </a:spcAft>
            </a:pPr>
            <a:endParaRPr lang="da-DK" sz="1100">
              <a:effectLst/>
              <a:latin typeface="Calibri" panose="020F0502020204030204" pitchFamily="34" charset="0"/>
            </a:endParaRPr>
          </a:p>
          <a:p>
            <a:endParaRPr lang="da-DK" sz="1100" err="1">
              <a:solidFill>
                <a:schemeClr val="tx2"/>
              </a:solidFill>
            </a:endParaRPr>
          </a:p>
        </p:txBody>
      </p:sp>
      <p:sp>
        <p:nvSpPr>
          <p:cNvPr id="8" name="Rectangle 7">
            <a:extLst>
              <a:ext uri="{FF2B5EF4-FFF2-40B4-BE49-F238E27FC236}">
                <a16:creationId xmlns:a16="http://schemas.microsoft.com/office/drawing/2014/main" id="{A2D22326-0B02-473D-89EF-4F2ECA3A232A}"/>
              </a:ext>
            </a:extLst>
          </p:cNvPr>
          <p:cNvSpPr/>
          <p:nvPr/>
        </p:nvSpPr>
        <p:spPr>
          <a:xfrm>
            <a:off x="10076081" y="248575"/>
            <a:ext cx="1228325" cy="488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00" noProof="0">
              <a:solidFill>
                <a:schemeClr val="tx1"/>
              </a:solidFill>
            </a:endParaRPr>
          </a:p>
          <a:p>
            <a:pPr algn="ctr"/>
            <a:endParaRPr lang="da-DK" sz="1000">
              <a:solidFill>
                <a:schemeClr val="tx1"/>
              </a:solidFill>
            </a:endParaRPr>
          </a:p>
          <a:p>
            <a:pPr algn="ctr"/>
            <a:r>
              <a:rPr lang="da-DK" sz="1000" noProof="0">
                <a:solidFill>
                  <a:schemeClr val="tx1"/>
                </a:solidFill>
              </a:rPr>
              <a:t>Kun til hjælp, fjern når færdig</a:t>
            </a:r>
          </a:p>
          <a:p>
            <a:pPr algn="ctr"/>
            <a:endParaRPr lang="da-DK" sz="1800" noProof="0">
              <a:solidFill>
                <a:schemeClr val="tx1"/>
              </a:solidFill>
            </a:endParaRPr>
          </a:p>
        </p:txBody>
      </p:sp>
    </p:spTree>
    <p:extLst>
      <p:ext uri="{BB962C8B-B14F-4D97-AF65-F5344CB8AC3E}">
        <p14:creationId xmlns:p14="http://schemas.microsoft.com/office/powerpoint/2010/main" val="142886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D1DB-2707-440A-A926-6B94D5FC3673}"/>
              </a:ext>
            </a:extLst>
          </p:cNvPr>
          <p:cNvSpPr>
            <a:spLocks noGrp="1"/>
          </p:cNvSpPr>
          <p:nvPr>
            <p:ph type="title"/>
          </p:nvPr>
        </p:nvSpPr>
        <p:spPr/>
        <p:txBody>
          <a:bodyPr/>
          <a:lstStyle/>
          <a:p>
            <a:r>
              <a:rPr lang="da-DK"/>
              <a:t>Nykredit intro</a:t>
            </a:r>
          </a:p>
        </p:txBody>
      </p:sp>
      <p:sp>
        <p:nvSpPr>
          <p:cNvPr id="4" name="Date Placeholder 3">
            <a:extLst>
              <a:ext uri="{FF2B5EF4-FFF2-40B4-BE49-F238E27FC236}">
                <a16:creationId xmlns:a16="http://schemas.microsoft.com/office/drawing/2014/main" id="{F6711F04-31F4-4678-891C-5367BDF0671B}"/>
              </a:ext>
            </a:extLst>
          </p:cNvPr>
          <p:cNvSpPr>
            <a:spLocks noGrp="1"/>
          </p:cNvSpPr>
          <p:nvPr>
            <p:ph type="dt" sz="half" idx="10"/>
          </p:nvPr>
        </p:nvSpPr>
        <p:spPr/>
        <p:txBody>
          <a:bodyPr/>
          <a:lstStyle/>
          <a:p>
            <a:endParaRPr lang="da-DK"/>
          </a:p>
        </p:txBody>
      </p:sp>
      <p:sp>
        <p:nvSpPr>
          <p:cNvPr id="5" name="Slide Number Placeholder 4">
            <a:extLst>
              <a:ext uri="{FF2B5EF4-FFF2-40B4-BE49-F238E27FC236}">
                <a16:creationId xmlns:a16="http://schemas.microsoft.com/office/drawing/2014/main" id="{84471EB8-E1A8-4620-907A-AA0D97F678D0}"/>
              </a:ext>
            </a:extLst>
          </p:cNvPr>
          <p:cNvSpPr>
            <a:spLocks noGrp="1"/>
          </p:cNvSpPr>
          <p:nvPr>
            <p:ph type="sldNum" sz="quarter" idx="12"/>
          </p:nvPr>
        </p:nvSpPr>
        <p:spPr/>
        <p:txBody>
          <a:bodyPr/>
          <a:lstStyle/>
          <a:p>
            <a:fld id="{24C8C45C-947F-4981-8B3F-4F32E973C901}" type="slidenum">
              <a:rPr lang="da-DK" smtClean="0"/>
              <a:t>4</a:t>
            </a:fld>
            <a:endParaRPr lang="da-DK"/>
          </a:p>
        </p:txBody>
      </p:sp>
      <p:sp>
        <p:nvSpPr>
          <p:cNvPr id="6" name="Picture Placeholder 5">
            <a:extLst>
              <a:ext uri="{FF2B5EF4-FFF2-40B4-BE49-F238E27FC236}">
                <a16:creationId xmlns:a16="http://schemas.microsoft.com/office/drawing/2014/main" id="{138E5CAC-201B-467E-B431-7C9607DFE481}"/>
              </a:ext>
            </a:extLst>
          </p:cNvPr>
          <p:cNvSpPr>
            <a:spLocks noGrp="1"/>
          </p:cNvSpPr>
          <p:nvPr>
            <p:ph type="pic" sz="quarter" idx="18"/>
          </p:nvPr>
        </p:nvSpPr>
        <p:spPr/>
      </p:sp>
      <p:sp>
        <p:nvSpPr>
          <p:cNvPr id="8" name="Rectangle 7">
            <a:extLst>
              <a:ext uri="{FF2B5EF4-FFF2-40B4-BE49-F238E27FC236}">
                <a16:creationId xmlns:a16="http://schemas.microsoft.com/office/drawing/2014/main" id="{4326B4BD-DB47-40AB-AA3A-E2D299EF9C91}"/>
              </a:ext>
            </a:extLst>
          </p:cNvPr>
          <p:cNvSpPr/>
          <p:nvPr/>
        </p:nvSpPr>
        <p:spPr>
          <a:xfrm>
            <a:off x="10076081" y="248575"/>
            <a:ext cx="1228325" cy="488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Lasse</a:t>
            </a:r>
          </a:p>
        </p:txBody>
      </p:sp>
    </p:spTree>
    <p:extLst>
      <p:ext uri="{BB962C8B-B14F-4D97-AF65-F5344CB8AC3E}">
        <p14:creationId xmlns:p14="http://schemas.microsoft.com/office/powerpoint/2010/main" val="311238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9080-ED43-48B1-B41B-39A414B83C70}"/>
              </a:ext>
            </a:extLst>
          </p:cNvPr>
          <p:cNvSpPr>
            <a:spLocks noGrp="1"/>
          </p:cNvSpPr>
          <p:nvPr>
            <p:ph type="title"/>
          </p:nvPr>
        </p:nvSpPr>
        <p:spPr/>
        <p:txBody>
          <a:bodyPr/>
          <a:lstStyle/>
          <a:p>
            <a:r>
              <a:rPr lang="da-DK"/>
              <a:t>Afdelingsintro</a:t>
            </a:r>
          </a:p>
        </p:txBody>
      </p:sp>
      <p:sp>
        <p:nvSpPr>
          <p:cNvPr id="4" name="Date Placeholder 3">
            <a:extLst>
              <a:ext uri="{FF2B5EF4-FFF2-40B4-BE49-F238E27FC236}">
                <a16:creationId xmlns:a16="http://schemas.microsoft.com/office/drawing/2014/main" id="{4A3D5A40-91B8-4A5B-9810-FD4863EC310E}"/>
              </a:ext>
            </a:extLst>
          </p:cNvPr>
          <p:cNvSpPr>
            <a:spLocks noGrp="1"/>
          </p:cNvSpPr>
          <p:nvPr>
            <p:ph type="dt" sz="half" idx="10"/>
          </p:nvPr>
        </p:nvSpPr>
        <p:spPr/>
        <p:txBody>
          <a:bodyPr/>
          <a:lstStyle/>
          <a:p>
            <a:endParaRPr lang="da-DK"/>
          </a:p>
        </p:txBody>
      </p:sp>
      <p:sp>
        <p:nvSpPr>
          <p:cNvPr id="5" name="Slide Number Placeholder 4">
            <a:extLst>
              <a:ext uri="{FF2B5EF4-FFF2-40B4-BE49-F238E27FC236}">
                <a16:creationId xmlns:a16="http://schemas.microsoft.com/office/drawing/2014/main" id="{63579416-6DCB-48E4-BC84-B777D5075DF0}"/>
              </a:ext>
            </a:extLst>
          </p:cNvPr>
          <p:cNvSpPr>
            <a:spLocks noGrp="1"/>
          </p:cNvSpPr>
          <p:nvPr>
            <p:ph type="sldNum" sz="quarter" idx="12"/>
          </p:nvPr>
        </p:nvSpPr>
        <p:spPr/>
        <p:txBody>
          <a:bodyPr/>
          <a:lstStyle/>
          <a:p>
            <a:fld id="{24C8C45C-947F-4981-8B3F-4F32E973C901}" type="slidenum">
              <a:rPr lang="da-DK" smtClean="0"/>
              <a:t>5</a:t>
            </a:fld>
            <a:endParaRPr lang="da-DK"/>
          </a:p>
        </p:txBody>
      </p:sp>
      <p:sp>
        <p:nvSpPr>
          <p:cNvPr id="6" name="Picture Placeholder 5">
            <a:extLst>
              <a:ext uri="{FF2B5EF4-FFF2-40B4-BE49-F238E27FC236}">
                <a16:creationId xmlns:a16="http://schemas.microsoft.com/office/drawing/2014/main" id="{564A8F16-F686-4CC3-95F7-56DC12F25C00}"/>
              </a:ext>
            </a:extLst>
          </p:cNvPr>
          <p:cNvSpPr>
            <a:spLocks noGrp="1"/>
          </p:cNvSpPr>
          <p:nvPr>
            <p:ph type="pic" sz="quarter" idx="18"/>
          </p:nvPr>
        </p:nvSpPr>
        <p:spPr/>
      </p:sp>
      <p:sp>
        <p:nvSpPr>
          <p:cNvPr id="7" name="Rectangle 6">
            <a:extLst>
              <a:ext uri="{FF2B5EF4-FFF2-40B4-BE49-F238E27FC236}">
                <a16:creationId xmlns:a16="http://schemas.microsoft.com/office/drawing/2014/main" id="{2D95D5EA-4356-4418-A0DD-C845396A46BB}"/>
              </a:ext>
            </a:extLst>
          </p:cNvPr>
          <p:cNvSpPr/>
          <p:nvPr/>
        </p:nvSpPr>
        <p:spPr>
          <a:xfrm>
            <a:off x="10076081" y="248575"/>
            <a:ext cx="1228325" cy="488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Lasse</a:t>
            </a:r>
          </a:p>
        </p:txBody>
      </p:sp>
    </p:spTree>
    <p:extLst>
      <p:ext uri="{BB962C8B-B14F-4D97-AF65-F5344CB8AC3E}">
        <p14:creationId xmlns:p14="http://schemas.microsoft.com/office/powerpoint/2010/main" val="34488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82B92A33-E2E5-4134-A89D-0C060D08FB7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1633" name="think-cell Slide" r:id="rId5" imgW="395" imgH="394" progId="TCLayout.ActiveDocument.1">
                  <p:embed/>
                </p:oleObj>
              </mc:Choice>
              <mc:Fallback>
                <p:oleObj name="think-cell Slide" r:id="rId5" imgW="395" imgH="394" progId="TCLayout.ActiveDocument.1">
                  <p:embed/>
                  <p:pic>
                    <p:nvPicPr>
                      <p:cNvPr id="9" name="Objekt 8" hidden="1">
                        <a:extLst>
                          <a:ext uri="{FF2B5EF4-FFF2-40B4-BE49-F238E27FC236}">
                            <a16:creationId xmlns:a16="http://schemas.microsoft.com/office/drawing/2014/main" id="{82B92A33-E2E5-4134-A89D-0C060D08FB7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Title 7"/>
          <p:cNvSpPr>
            <a:spLocks noGrp="1"/>
          </p:cNvSpPr>
          <p:nvPr>
            <p:ph type="title"/>
          </p:nvPr>
        </p:nvSpPr>
        <p:spPr>
          <a:xfrm>
            <a:off x="566737" y="491395"/>
            <a:ext cx="9740289" cy="959717"/>
          </a:xfrm>
        </p:spPr>
        <p:txBody>
          <a:bodyPr vert="horz"/>
          <a:lstStyle/>
          <a:p>
            <a:r>
              <a:rPr lang="da-DK"/>
              <a:t>Fremtidens dataplatform</a:t>
            </a:r>
            <a:br>
              <a:rPr lang="da-DK"/>
            </a:br>
            <a:r>
              <a:rPr lang="da-DK"/>
              <a:t>er en del af platformsstrategien</a:t>
            </a:r>
          </a:p>
        </p:txBody>
      </p:sp>
      <p:sp>
        <p:nvSpPr>
          <p:cNvPr id="7" name="Pladsholder til slidenummer 6">
            <a:extLst>
              <a:ext uri="{FF2B5EF4-FFF2-40B4-BE49-F238E27FC236}">
                <a16:creationId xmlns:a16="http://schemas.microsoft.com/office/drawing/2014/main" id="{63D62BD3-8FA7-4E32-9908-8AED1A5E4F52}"/>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cxnSp>
        <p:nvCxnSpPr>
          <p:cNvPr id="17" name="Lige forbindelse 26">
            <a:extLst>
              <a:ext uri="{FF2B5EF4-FFF2-40B4-BE49-F238E27FC236}">
                <a16:creationId xmlns:a16="http://schemas.microsoft.com/office/drawing/2014/main" id="{3D4A8FFF-90C6-4C55-A27D-E9C60DA1BE9C}"/>
              </a:ext>
            </a:extLst>
          </p:cNvPr>
          <p:cNvCxnSpPr/>
          <p:nvPr/>
        </p:nvCxnSpPr>
        <p:spPr>
          <a:xfrm flipV="1">
            <a:off x="9320221" y="2192063"/>
            <a:ext cx="79778" cy="91525"/>
          </a:xfrm>
          <a:prstGeom prst="line">
            <a:avLst/>
          </a:prstGeom>
          <a:ln w="3175">
            <a:solidFill>
              <a:srgbClr val="F6F6F6"/>
            </a:solidFill>
          </a:ln>
        </p:spPr>
        <p:style>
          <a:lnRef idx="1">
            <a:schemeClr val="accent1"/>
          </a:lnRef>
          <a:fillRef idx="0">
            <a:schemeClr val="accent1"/>
          </a:fillRef>
          <a:effectRef idx="0">
            <a:schemeClr val="accent1"/>
          </a:effectRef>
          <a:fontRef idx="minor">
            <a:schemeClr val="tx1"/>
          </a:fontRef>
        </p:style>
      </p:cxnSp>
      <p:sp>
        <p:nvSpPr>
          <p:cNvPr id="49" name="Rektangel 34">
            <a:extLst>
              <a:ext uri="{FF2B5EF4-FFF2-40B4-BE49-F238E27FC236}">
                <a16:creationId xmlns:a16="http://schemas.microsoft.com/office/drawing/2014/main" id="{4DA09DBF-5CEC-4618-AC8D-BE7F96E5E27E}"/>
              </a:ext>
            </a:extLst>
          </p:cNvPr>
          <p:cNvSpPr/>
          <p:nvPr/>
        </p:nvSpPr>
        <p:spPr>
          <a:xfrm>
            <a:off x="7568589" y="1186274"/>
            <a:ext cx="2131437" cy="5309304"/>
          </a:xfrm>
          <a:prstGeom prst="rect">
            <a:avLst/>
          </a:prstGeom>
          <a:solidFill>
            <a:srgbClr val="ED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0" name="Rektangel 34">
            <a:extLst>
              <a:ext uri="{FF2B5EF4-FFF2-40B4-BE49-F238E27FC236}">
                <a16:creationId xmlns:a16="http://schemas.microsoft.com/office/drawing/2014/main" id="{2AA7D57E-4291-400D-B409-EBCCEB031DBF}"/>
              </a:ext>
            </a:extLst>
          </p:cNvPr>
          <p:cNvSpPr/>
          <p:nvPr/>
        </p:nvSpPr>
        <p:spPr>
          <a:xfrm>
            <a:off x="9767395" y="1186274"/>
            <a:ext cx="2131437" cy="5309304"/>
          </a:xfrm>
          <a:prstGeom prst="rect">
            <a:avLst/>
          </a:prstGeom>
          <a:solidFill>
            <a:srgbClr val="ED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1" name="Rektangel 15">
            <a:extLst>
              <a:ext uri="{FF2B5EF4-FFF2-40B4-BE49-F238E27FC236}">
                <a16:creationId xmlns:a16="http://schemas.microsoft.com/office/drawing/2014/main" id="{2CAAD0FA-B6BB-4040-82FE-2FD2104A6FA4}"/>
              </a:ext>
            </a:extLst>
          </p:cNvPr>
          <p:cNvSpPr/>
          <p:nvPr/>
        </p:nvSpPr>
        <p:spPr>
          <a:xfrm>
            <a:off x="7709325" y="1764943"/>
            <a:ext cx="1869746" cy="411257"/>
          </a:xfrm>
          <a:prstGeom prst="rect">
            <a:avLst/>
          </a:prstGeom>
        </p:spPr>
        <p:txBody>
          <a:bodyPr wrap="square" lIns="36000" tIns="36000" rIns="36000" bIns="36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err="1">
                <a:ln>
                  <a:noFill/>
                </a:ln>
                <a:solidFill>
                  <a:srgbClr val="07094A"/>
                </a:solidFill>
                <a:effectLst/>
                <a:uLnTx/>
                <a:uFillTx/>
                <a:latin typeface="Arial"/>
                <a:ea typeface="+mn-ea"/>
                <a:cs typeface="+mn-cs"/>
              </a:rPr>
              <a:t>Modenhed</a:t>
            </a:r>
            <a:r>
              <a:rPr kumimoji="0" lang="en-US" sz="1100" b="1" i="0" u="none" strike="noStrike" kern="1200" cap="none" spc="0" normalizeH="0" baseline="0" noProof="0">
                <a:ln>
                  <a:noFill/>
                </a:ln>
                <a:solidFill>
                  <a:srgbClr val="07094A"/>
                </a:solidFill>
                <a:effectLst/>
                <a:uLnTx/>
                <a:uFillTx/>
                <a:latin typeface="Arial"/>
                <a:ea typeface="+mn-ea"/>
                <a:cs typeface="+mn-cs"/>
              </a:rPr>
              <a:t> </a:t>
            </a:r>
            <a:r>
              <a:rPr kumimoji="0" lang="en-US" sz="1100" b="1" i="0" u="none" strike="noStrike" kern="1200" cap="none" spc="0" normalizeH="0" baseline="0" noProof="0" err="1">
                <a:ln>
                  <a:noFill/>
                </a:ln>
                <a:solidFill>
                  <a:srgbClr val="07094A"/>
                </a:solidFill>
                <a:effectLst/>
                <a:uLnTx/>
                <a:uFillTx/>
                <a:latin typeface="Arial"/>
                <a:ea typeface="+mn-ea"/>
                <a:cs typeface="+mn-cs"/>
              </a:rPr>
              <a:t>ift</a:t>
            </a:r>
            <a:r>
              <a:rPr kumimoji="0" lang="en-US" sz="1100" b="1" i="0" u="none" strike="noStrike" kern="1200" cap="none" spc="0" normalizeH="0" baseline="0" noProof="0">
                <a:ln>
                  <a:noFill/>
                </a:ln>
                <a:solidFill>
                  <a:srgbClr val="07094A"/>
                </a:solidFill>
                <a:effectLst/>
                <a:uLnTx/>
                <a:uFillTx/>
                <a:latin typeface="Arial"/>
                <a:ea typeface="+mn-ea"/>
                <a:cs typeface="+mn-cs"/>
              </a:rPr>
              <a:t>. governance, processer </a:t>
            </a:r>
            <a:r>
              <a:rPr kumimoji="0" lang="en-US" sz="1100" b="1" i="0" u="none" strike="noStrike" kern="1200" cap="none" spc="0" normalizeH="0" baseline="0" noProof="0" err="1">
                <a:ln>
                  <a:noFill/>
                </a:ln>
                <a:solidFill>
                  <a:srgbClr val="07094A"/>
                </a:solidFill>
                <a:effectLst/>
                <a:uLnTx/>
                <a:uFillTx/>
                <a:latin typeface="Arial"/>
                <a:ea typeface="+mn-ea"/>
                <a:cs typeface="+mn-cs"/>
              </a:rPr>
              <a:t>og</a:t>
            </a:r>
            <a:r>
              <a:rPr kumimoji="0" lang="en-US" sz="1100" b="1" i="0" u="none" strike="noStrike" kern="1200" cap="none" spc="0" normalizeH="0" baseline="0" noProof="0">
                <a:ln>
                  <a:noFill/>
                </a:ln>
                <a:solidFill>
                  <a:srgbClr val="07094A"/>
                </a:solidFill>
                <a:effectLst/>
                <a:uLnTx/>
                <a:uFillTx/>
                <a:latin typeface="Arial"/>
                <a:ea typeface="+mn-ea"/>
                <a:cs typeface="+mn-cs"/>
              </a:rPr>
              <a:t> compliance</a:t>
            </a:r>
          </a:p>
        </p:txBody>
      </p:sp>
      <p:grpSp>
        <p:nvGrpSpPr>
          <p:cNvPr id="52" name="Group 51">
            <a:extLst>
              <a:ext uri="{FF2B5EF4-FFF2-40B4-BE49-F238E27FC236}">
                <a16:creationId xmlns:a16="http://schemas.microsoft.com/office/drawing/2014/main" id="{651D7B26-943E-4510-A40A-854AC19AE21B}"/>
              </a:ext>
            </a:extLst>
          </p:cNvPr>
          <p:cNvGrpSpPr/>
          <p:nvPr/>
        </p:nvGrpSpPr>
        <p:grpSpPr>
          <a:xfrm>
            <a:off x="8297974" y="1226483"/>
            <a:ext cx="564958" cy="634345"/>
            <a:chOff x="463666" y="1205192"/>
            <a:chExt cx="622702" cy="624607"/>
          </a:xfrm>
        </p:grpSpPr>
        <p:pic>
          <p:nvPicPr>
            <p:cNvPr id="54" name="Picture 31" descr="Image result for partner icon">
              <a:extLst>
                <a:ext uri="{FF2B5EF4-FFF2-40B4-BE49-F238E27FC236}">
                  <a16:creationId xmlns:a16="http://schemas.microsoft.com/office/drawing/2014/main" id="{4F3A24B4-A64D-4AE2-9B56-D8E9BE94EE51}"/>
                </a:ext>
              </a:extLst>
            </p:cNvPr>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463666" y="1207097"/>
              <a:ext cx="622702" cy="622702"/>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Lige forbindelse 69">
              <a:extLst>
                <a:ext uri="{FF2B5EF4-FFF2-40B4-BE49-F238E27FC236}">
                  <a16:creationId xmlns:a16="http://schemas.microsoft.com/office/drawing/2014/main" id="{CCF34FDC-93C2-4B8E-8D9F-44F12FBB5611}"/>
                </a:ext>
              </a:extLst>
            </p:cNvPr>
            <p:cNvCxnSpPr/>
            <p:nvPr/>
          </p:nvCxnSpPr>
          <p:spPr>
            <a:xfrm flipV="1">
              <a:off x="660774" y="1641903"/>
              <a:ext cx="109537" cy="112263"/>
            </a:xfrm>
            <a:prstGeom prst="line">
              <a:avLst/>
            </a:prstGeom>
            <a:ln w="3175">
              <a:solidFill>
                <a:srgbClr val="F6F6F6"/>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7BF9F594-43C7-4889-B971-7A3A0FE7A1E6}"/>
                </a:ext>
              </a:extLst>
            </p:cNvPr>
            <p:cNvGrpSpPr/>
            <p:nvPr/>
          </p:nvGrpSpPr>
          <p:grpSpPr>
            <a:xfrm>
              <a:off x="506469" y="1205192"/>
              <a:ext cx="579898" cy="516245"/>
              <a:chOff x="506469" y="1205192"/>
              <a:chExt cx="579898" cy="516245"/>
            </a:xfrm>
          </p:grpSpPr>
          <p:pic>
            <p:nvPicPr>
              <p:cNvPr id="57" name="Picture 31" descr="Image result for partner icon">
                <a:extLst>
                  <a:ext uri="{FF2B5EF4-FFF2-40B4-BE49-F238E27FC236}">
                    <a16:creationId xmlns:a16="http://schemas.microsoft.com/office/drawing/2014/main" id="{DB91295F-ABD6-4AD9-BACA-4A93D423BF5D}"/>
                  </a:ext>
                </a:extLst>
              </p:cNvPr>
              <p:cNvPicPr>
                <a:picLocks noChangeAspect="1" noChangeArrowheads="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39967" b="45200"/>
              <a:stretch/>
            </p:blipFill>
            <p:spPr bwMode="auto">
              <a:xfrm>
                <a:off x="712542" y="1205192"/>
                <a:ext cx="373825" cy="34124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Lige forbindelse 26">
                <a:extLst>
                  <a:ext uri="{FF2B5EF4-FFF2-40B4-BE49-F238E27FC236}">
                    <a16:creationId xmlns:a16="http://schemas.microsoft.com/office/drawing/2014/main" id="{3971A1BF-83DB-4E32-86D2-62F1C2FC1EFC}"/>
                  </a:ext>
                </a:extLst>
              </p:cNvPr>
              <p:cNvCxnSpPr/>
              <p:nvPr/>
            </p:nvCxnSpPr>
            <p:spPr>
              <a:xfrm flipV="1">
                <a:off x="506469" y="1451403"/>
                <a:ext cx="109537" cy="112263"/>
              </a:xfrm>
              <a:prstGeom prst="line">
                <a:avLst/>
              </a:prstGeom>
              <a:ln w="3175">
                <a:solidFill>
                  <a:srgbClr val="F6F6F6"/>
                </a:solidFill>
              </a:ln>
            </p:spPr>
            <p:style>
              <a:lnRef idx="1">
                <a:schemeClr val="accent1"/>
              </a:lnRef>
              <a:fillRef idx="0">
                <a:schemeClr val="accent1"/>
              </a:fillRef>
              <a:effectRef idx="0">
                <a:schemeClr val="accent1"/>
              </a:effectRef>
              <a:fontRef idx="minor">
                <a:schemeClr val="tx1"/>
              </a:fontRef>
            </p:style>
          </p:cxnSp>
          <p:pic>
            <p:nvPicPr>
              <p:cNvPr id="59" name="Picture 31" descr="Image result for partner icon">
                <a:extLst>
                  <a:ext uri="{FF2B5EF4-FFF2-40B4-BE49-F238E27FC236}">
                    <a16:creationId xmlns:a16="http://schemas.microsoft.com/office/drawing/2014/main" id="{9183F5D0-5C7B-464D-918D-B83F8CEB0086}"/>
                  </a:ext>
                </a:extLst>
              </p:cNvPr>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48186" t="42373" r="21834" b="17245"/>
              <a:stretch/>
            </p:blipFill>
            <p:spPr bwMode="auto">
              <a:xfrm>
                <a:off x="763232" y="1469583"/>
                <a:ext cx="186690" cy="25146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1" descr="Image result for partner icon">
                <a:extLst>
                  <a:ext uri="{FF2B5EF4-FFF2-40B4-BE49-F238E27FC236}">
                    <a16:creationId xmlns:a16="http://schemas.microsoft.com/office/drawing/2014/main" id="{048EE203-C4D4-446F-8515-0D3147A74959}"/>
                  </a:ext>
                </a:extLst>
              </p:cNvPr>
              <p:cNvPicPr>
                <a:picLocks noChangeAspect="1" noChangeArrowheads="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9332" t="42984" r="52427" b="18469"/>
              <a:stretch/>
            </p:blipFill>
            <p:spPr bwMode="auto">
              <a:xfrm>
                <a:off x="522535" y="1475298"/>
                <a:ext cx="238125" cy="2400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1" descr="Image result for partner icon">
                <a:extLst>
                  <a:ext uri="{FF2B5EF4-FFF2-40B4-BE49-F238E27FC236}">
                    <a16:creationId xmlns:a16="http://schemas.microsoft.com/office/drawing/2014/main" id="{CC7FB987-0751-47A8-A24E-95E9183E0EA1}"/>
                  </a:ext>
                </a:extLst>
              </p:cNvPr>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40004" t="66761" r="21834" b="17246"/>
              <a:stretch/>
            </p:blipFill>
            <p:spPr bwMode="auto">
              <a:xfrm>
                <a:off x="712280" y="1621845"/>
                <a:ext cx="237642" cy="99592"/>
              </a:xfrm>
              <a:prstGeom prst="parallelogram">
                <a:avLst>
                  <a:gd name="adj" fmla="val 72687"/>
                </a:avLst>
              </a:prstGeom>
              <a:noFill/>
              <a:extLst>
                <a:ext uri="{909E8E84-426E-40DD-AFC4-6F175D3DCCD1}">
                  <a14:hiddenFill xmlns:a14="http://schemas.microsoft.com/office/drawing/2010/main">
                    <a:solidFill>
                      <a:srgbClr val="FFFFFF"/>
                    </a:solidFill>
                  </a14:hiddenFill>
                </a:ext>
              </a:extLst>
            </p:spPr>
          </p:pic>
          <p:pic>
            <p:nvPicPr>
              <p:cNvPr id="62" name="Picture 31" descr="Image result for partner icon">
                <a:extLst>
                  <a:ext uri="{FF2B5EF4-FFF2-40B4-BE49-F238E27FC236}">
                    <a16:creationId xmlns:a16="http://schemas.microsoft.com/office/drawing/2014/main" id="{76CB89F4-3F5A-4BEB-BE2F-E3B8E7437D2D}"/>
                  </a:ext>
                </a:extLst>
              </p:cNvPr>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47575" t="35949" r="22445" b="23669"/>
              <a:stretch/>
            </p:blipFill>
            <p:spPr bwMode="auto">
              <a:xfrm>
                <a:off x="764596" y="1430953"/>
                <a:ext cx="186690" cy="251460"/>
              </a:xfrm>
              <a:prstGeom prst="ellipse">
                <a:avLst/>
              </a:prstGeom>
              <a:noFill/>
              <a:extLst>
                <a:ext uri="{909E8E84-426E-40DD-AFC4-6F175D3DCCD1}">
                  <a14:hiddenFill xmlns:a14="http://schemas.microsoft.com/office/drawing/2010/main">
                    <a:solidFill>
                      <a:srgbClr val="FFFFFF"/>
                    </a:solidFill>
                  </a14:hiddenFill>
                </a:ext>
              </a:extLst>
            </p:spPr>
          </p:pic>
        </p:grpSp>
      </p:grpSp>
      <p:sp>
        <p:nvSpPr>
          <p:cNvPr id="63" name="Rektangel 33">
            <a:extLst>
              <a:ext uri="{FF2B5EF4-FFF2-40B4-BE49-F238E27FC236}">
                <a16:creationId xmlns:a16="http://schemas.microsoft.com/office/drawing/2014/main" id="{11BD80AC-511F-40F9-87F3-323BF5D3D78E}"/>
              </a:ext>
            </a:extLst>
          </p:cNvPr>
          <p:cNvSpPr/>
          <p:nvPr/>
        </p:nvSpPr>
        <p:spPr>
          <a:xfrm>
            <a:off x="6693918" y="3682351"/>
            <a:ext cx="5200705" cy="648000"/>
          </a:xfrm>
          <a:prstGeom prst="rect">
            <a:avLst/>
          </a:prstGeom>
          <a:solidFill>
            <a:schemeClr val="bg2">
              <a:alpha val="69804"/>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4" name="Rektangel 32">
            <a:extLst>
              <a:ext uri="{FF2B5EF4-FFF2-40B4-BE49-F238E27FC236}">
                <a16:creationId xmlns:a16="http://schemas.microsoft.com/office/drawing/2014/main" id="{6D870750-D819-46F4-8B2A-1DE29AB91331}"/>
              </a:ext>
            </a:extLst>
          </p:cNvPr>
          <p:cNvSpPr/>
          <p:nvPr/>
        </p:nvSpPr>
        <p:spPr>
          <a:xfrm>
            <a:off x="6693918" y="2238865"/>
            <a:ext cx="5200705" cy="648000"/>
          </a:xfrm>
          <a:prstGeom prst="rect">
            <a:avLst/>
          </a:prstGeom>
          <a:solidFill>
            <a:srgbClr val="CCC3B9">
              <a:alpha val="69804"/>
            </a:srgb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5" name="Rektangel 2">
            <a:extLst>
              <a:ext uri="{FF2B5EF4-FFF2-40B4-BE49-F238E27FC236}">
                <a16:creationId xmlns:a16="http://schemas.microsoft.com/office/drawing/2014/main" id="{FE80D585-84A2-4084-8D41-8025CFB497BB}"/>
              </a:ext>
            </a:extLst>
          </p:cNvPr>
          <p:cNvSpPr/>
          <p:nvPr/>
        </p:nvSpPr>
        <p:spPr>
          <a:xfrm>
            <a:off x="6693918" y="2960608"/>
            <a:ext cx="5200705" cy="648000"/>
          </a:xfrm>
          <a:prstGeom prst="rect">
            <a:avLst/>
          </a:prstGeom>
          <a:solidFill>
            <a:srgbClr val="CCC3B9">
              <a:alpha val="6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6" name="Rektangel 24">
            <a:extLst>
              <a:ext uri="{FF2B5EF4-FFF2-40B4-BE49-F238E27FC236}">
                <a16:creationId xmlns:a16="http://schemas.microsoft.com/office/drawing/2014/main" id="{D0C9C6D5-A115-4A63-B1FE-D042F106DB9A}"/>
              </a:ext>
            </a:extLst>
          </p:cNvPr>
          <p:cNvSpPr/>
          <p:nvPr/>
        </p:nvSpPr>
        <p:spPr>
          <a:xfrm>
            <a:off x="6693918" y="4404094"/>
            <a:ext cx="5200705" cy="648000"/>
          </a:xfrm>
          <a:prstGeom prst="rect">
            <a:avLst/>
          </a:prstGeom>
          <a:solidFill>
            <a:srgbClr val="CCC3B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7" name="Rektangel 13">
            <a:extLst>
              <a:ext uri="{FF2B5EF4-FFF2-40B4-BE49-F238E27FC236}">
                <a16:creationId xmlns:a16="http://schemas.microsoft.com/office/drawing/2014/main" id="{DE91A69C-163B-4C95-B56E-048BF8828AA0}"/>
              </a:ext>
            </a:extLst>
          </p:cNvPr>
          <p:cNvSpPr/>
          <p:nvPr/>
        </p:nvSpPr>
        <p:spPr>
          <a:xfrm>
            <a:off x="7724904" y="3886501"/>
            <a:ext cx="4091768" cy="261382"/>
          </a:xfrm>
          <a:prstGeom prst="rect">
            <a:avLst/>
          </a:prstGeom>
        </p:spPr>
        <p:txBody>
          <a:bodyPr wrap="square" lIns="36000" tIns="36000" rIns="36000" bIns="36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094A"/>
                </a:solidFill>
                <a:effectLst/>
                <a:uLnTx/>
                <a:uFillTx/>
                <a:latin typeface="Arial"/>
                <a:ea typeface="+mn-ea"/>
                <a:cs typeface="+mn-cs"/>
              </a:rPr>
              <a:t>Data platform &amp; ”Data on Tap”</a:t>
            </a:r>
          </a:p>
        </p:txBody>
      </p:sp>
      <p:sp>
        <p:nvSpPr>
          <p:cNvPr id="68" name="Rektangel 17">
            <a:extLst>
              <a:ext uri="{FF2B5EF4-FFF2-40B4-BE49-F238E27FC236}">
                <a16:creationId xmlns:a16="http://schemas.microsoft.com/office/drawing/2014/main" id="{C07B13E8-D5AA-4B64-855A-4E4FCF42C72A}"/>
              </a:ext>
            </a:extLst>
          </p:cNvPr>
          <p:cNvSpPr/>
          <p:nvPr/>
        </p:nvSpPr>
        <p:spPr>
          <a:xfrm>
            <a:off x="7724904" y="2473787"/>
            <a:ext cx="4091768" cy="261382"/>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094A"/>
                </a:solidFill>
                <a:effectLst/>
                <a:uLnTx/>
                <a:uFillTx/>
                <a:latin typeface="Arial"/>
                <a:ea typeface="+mn-ea"/>
                <a:cs typeface="+mn-cs"/>
              </a:rPr>
              <a:t>Cloud platform</a:t>
            </a:r>
          </a:p>
        </p:txBody>
      </p:sp>
      <p:sp>
        <p:nvSpPr>
          <p:cNvPr id="72" name="Rektangel 10">
            <a:extLst>
              <a:ext uri="{FF2B5EF4-FFF2-40B4-BE49-F238E27FC236}">
                <a16:creationId xmlns:a16="http://schemas.microsoft.com/office/drawing/2014/main" id="{2670296A-568A-45F3-9BC3-BDC563339987}"/>
              </a:ext>
            </a:extLst>
          </p:cNvPr>
          <p:cNvSpPr/>
          <p:nvPr/>
        </p:nvSpPr>
        <p:spPr>
          <a:xfrm>
            <a:off x="7724904" y="3190125"/>
            <a:ext cx="4091768" cy="257369"/>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094A"/>
                </a:solidFill>
                <a:effectLst/>
                <a:uLnTx/>
                <a:uFillTx/>
                <a:latin typeface="Arial"/>
                <a:ea typeface="+mn-ea"/>
                <a:cs typeface="+mn-cs"/>
              </a:rPr>
              <a:t>Mainframe exit </a:t>
            </a:r>
            <a:r>
              <a:rPr kumimoji="0" lang="en-US" sz="1200" b="1" i="0" u="none" strike="noStrike" kern="1200" cap="none" spc="0" normalizeH="0" baseline="0" noProof="0" err="1">
                <a:ln>
                  <a:noFill/>
                </a:ln>
                <a:solidFill>
                  <a:srgbClr val="07094A"/>
                </a:solidFill>
                <a:effectLst/>
                <a:uLnTx/>
                <a:uFillTx/>
                <a:latin typeface="Arial"/>
                <a:ea typeface="+mn-ea"/>
                <a:cs typeface="+mn-cs"/>
              </a:rPr>
              <a:t>og</a:t>
            </a:r>
            <a:r>
              <a:rPr kumimoji="0" lang="en-US" sz="1200" b="1" i="0" u="none" strike="noStrike" kern="1200" cap="none" spc="0" normalizeH="0" baseline="0" noProof="0">
                <a:ln>
                  <a:noFill/>
                </a:ln>
                <a:solidFill>
                  <a:srgbClr val="07094A"/>
                </a:solidFill>
                <a:effectLst/>
                <a:uLnTx/>
                <a:uFillTx/>
                <a:latin typeface="Arial"/>
                <a:ea typeface="+mn-ea"/>
                <a:cs typeface="+mn-cs"/>
              </a:rPr>
              <a:t> </a:t>
            </a:r>
            <a:r>
              <a:rPr kumimoji="0" lang="en-US" sz="1200" b="1" i="0" u="none" strike="noStrike" kern="1200" cap="none" spc="0" normalizeH="0" baseline="0" noProof="0" err="1">
                <a:ln>
                  <a:noFill/>
                </a:ln>
                <a:solidFill>
                  <a:srgbClr val="07094A"/>
                </a:solidFill>
                <a:effectLst/>
                <a:uLnTx/>
                <a:uFillTx/>
                <a:latin typeface="Arial"/>
                <a:ea typeface="+mn-ea"/>
                <a:cs typeface="+mn-cs"/>
              </a:rPr>
              <a:t>afvikling</a:t>
            </a:r>
            <a:r>
              <a:rPr kumimoji="0" lang="en-US" sz="1200" b="1" i="0" u="none" strike="noStrike" kern="1200" cap="none" spc="0" normalizeH="0" baseline="0" noProof="0">
                <a:ln>
                  <a:noFill/>
                </a:ln>
                <a:solidFill>
                  <a:srgbClr val="07094A"/>
                </a:solidFill>
                <a:effectLst/>
                <a:uLnTx/>
                <a:uFillTx/>
                <a:latin typeface="Arial"/>
                <a:ea typeface="+mn-ea"/>
                <a:cs typeface="+mn-cs"/>
              </a:rPr>
              <a:t> </a:t>
            </a:r>
            <a:r>
              <a:rPr kumimoji="0" lang="en-US" sz="1200" b="1" i="0" u="none" strike="noStrike" kern="1200" cap="none" spc="0" normalizeH="0" baseline="0" noProof="0" err="1">
                <a:ln>
                  <a:noFill/>
                </a:ln>
                <a:solidFill>
                  <a:srgbClr val="07094A"/>
                </a:solidFill>
                <a:effectLst/>
                <a:uLnTx/>
                <a:uFillTx/>
                <a:latin typeface="Arial"/>
                <a:ea typeface="+mn-ea"/>
                <a:cs typeface="+mn-cs"/>
              </a:rPr>
              <a:t>af</a:t>
            </a:r>
            <a:r>
              <a:rPr kumimoji="0" lang="en-US" sz="1200" b="1" i="0" u="none" strike="noStrike" kern="1200" cap="none" spc="0" normalizeH="0" baseline="0" noProof="0">
                <a:ln>
                  <a:noFill/>
                </a:ln>
                <a:solidFill>
                  <a:srgbClr val="07094A"/>
                </a:solidFill>
                <a:effectLst/>
                <a:uLnTx/>
                <a:uFillTx/>
                <a:latin typeface="Arial"/>
                <a:ea typeface="+mn-ea"/>
                <a:cs typeface="+mn-cs"/>
              </a:rPr>
              <a:t> </a:t>
            </a:r>
            <a:r>
              <a:rPr kumimoji="0" lang="en-US" sz="1200" b="1" i="0" u="none" strike="noStrike" kern="1200" cap="none" spc="0" normalizeH="0" baseline="0" noProof="0" err="1">
                <a:ln>
                  <a:noFill/>
                </a:ln>
                <a:solidFill>
                  <a:srgbClr val="07094A"/>
                </a:solidFill>
                <a:effectLst/>
                <a:uLnTx/>
                <a:uFillTx/>
                <a:latin typeface="Arial"/>
                <a:ea typeface="+mn-ea"/>
                <a:cs typeface="+mn-cs"/>
              </a:rPr>
              <a:t>teknisk</a:t>
            </a:r>
            <a:r>
              <a:rPr kumimoji="0" lang="en-US" sz="1200" b="1" i="0" u="none" strike="noStrike" kern="1200" cap="none" spc="0" normalizeH="0" baseline="0" noProof="0">
                <a:ln>
                  <a:noFill/>
                </a:ln>
                <a:solidFill>
                  <a:srgbClr val="07094A"/>
                </a:solidFill>
                <a:effectLst/>
                <a:uLnTx/>
                <a:uFillTx/>
                <a:latin typeface="Arial"/>
                <a:ea typeface="+mn-ea"/>
                <a:cs typeface="+mn-cs"/>
              </a:rPr>
              <a:t> </a:t>
            </a:r>
            <a:r>
              <a:rPr kumimoji="0" lang="en-US" sz="1200" b="1" i="0" u="none" strike="noStrike" kern="1200" cap="none" spc="0" normalizeH="0" baseline="0" noProof="0" err="1">
                <a:ln>
                  <a:noFill/>
                </a:ln>
                <a:solidFill>
                  <a:srgbClr val="07094A"/>
                </a:solidFill>
                <a:effectLst/>
                <a:uLnTx/>
                <a:uFillTx/>
                <a:latin typeface="Arial"/>
                <a:ea typeface="+mn-ea"/>
                <a:cs typeface="+mn-cs"/>
              </a:rPr>
              <a:t>gæld</a:t>
            </a:r>
            <a:endParaRPr kumimoji="0" lang="en-US" sz="1200" b="1" i="0" u="none" strike="noStrike" kern="1200" cap="none" spc="0" normalizeH="0" baseline="0" noProof="0">
              <a:ln>
                <a:noFill/>
              </a:ln>
              <a:solidFill>
                <a:srgbClr val="07094A"/>
              </a:solidFill>
              <a:effectLst/>
              <a:uLnTx/>
              <a:uFillTx/>
              <a:latin typeface="Arial"/>
              <a:ea typeface="+mn-ea"/>
              <a:cs typeface="+mn-cs"/>
            </a:endParaRPr>
          </a:p>
        </p:txBody>
      </p:sp>
      <p:grpSp>
        <p:nvGrpSpPr>
          <p:cNvPr id="73" name="Gruppe 23">
            <a:extLst>
              <a:ext uri="{FF2B5EF4-FFF2-40B4-BE49-F238E27FC236}">
                <a16:creationId xmlns:a16="http://schemas.microsoft.com/office/drawing/2014/main" id="{E3F15726-E576-4994-882E-6A290D73B675}"/>
              </a:ext>
            </a:extLst>
          </p:cNvPr>
          <p:cNvGrpSpPr/>
          <p:nvPr/>
        </p:nvGrpSpPr>
        <p:grpSpPr>
          <a:xfrm>
            <a:off x="6794093" y="3087788"/>
            <a:ext cx="471061" cy="384122"/>
            <a:chOff x="752993" y="2519565"/>
            <a:chExt cx="613271" cy="446748"/>
          </a:xfrm>
        </p:grpSpPr>
        <p:pic>
          <p:nvPicPr>
            <p:cNvPr id="74" name="Picture 38" descr="Image result for mainframe icon free">
              <a:extLst>
                <a:ext uri="{FF2B5EF4-FFF2-40B4-BE49-F238E27FC236}">
                  <a16:creationId xmlns:a16="http://schemas.microsoft.com/office/drawing/2014/main" id="{E73000B6-EA9B-4E9D-B62A-9990BC9DE2EC}"/>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993" y="2519565"/>
              <a:ext cx="613271" cy="446748"/>
            </a:xfrm>
            <a:prstGeom prst="rect">
              <a:avLst/>
            </a:prstGeom>
            <a:noFill/>
            <a:extLst>
              <a:ext uri="{909E8E84-426E-40DD-AFC4-6F175D3DCCD1}">
                <a14:hiddenFill xmlns:a14="http://schemas.microsoft.com/office/drawing/2010/main">
                  <a:solidFill>
                    <a:srgbClr val="FFFFFF"/>
                  </a:solidFill>
                </a14:hiddenFill>
              </a:ext>
            </a:extLst>
          </p:spPr>
        </p:pic>
        <p:sp>
          <p:nvSpPr>
            <p:cNvPr id="75" name="Rektangel 29">
              <a:extLst>
                <a:ext uri="{FF2B5EF4-FFF2-40B4-BE49-F238E27FC236}">
                  <a16:creationId xmlns:a16="http://schemas.microsoft.com/office/drawing/2014/main" id="{212309C8-1D44-4D7E-80DE-314C6474922D}"/>
                </a:ext>
              </a:extLst>
            </p:cNvPr>
            <p:cNvSpPr/>
            <p:nvPr/>
          </p:nvSpPr>
          <p:spPr>
            <a:xfrm>
              <a:off x="918588" y="2567211"/>
              <a:ext cx="280776" cy="351457"/>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76" name="Picture 38" descr="Image result for mainframe icon free">
              <a:extLst>
                <a:ext uri="{FF2B5EF4-FFF2-40B4-BE49-F238E27FC236}">
                  <a16:creationId xmlns:a16="http://schemas.microsoft.com/office/drawing/2014/main" id="{F0569F37-095B-4B67-8768-C1269ECF9636}"/>
                </a:ext>
              </a:extLst>
            </p:cNvPr>
            <p:cNvPicPr>
              <a:picLocks noChangeAspect="1" noChangeArrowheads="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l="28245" t="7658" r="27625" b="11176"/>
            <a:stretch/>
          </p:blipFill>
          <p:spPr bwMode="auto">
            <a:xfrm>
              <a:off x="926208" y="2561635"/>
              <a:ext cx="270641" cy="362608"/>
            </a:xfrm>
            <a:prstGeom prst="rect">
              <a:avLst/>
            </a:prstGeom>
            <a:noFill/>
            <a:extLst>
              <a:ext uri="{909E8E84-426E-40DD-AFC4-6F175D3DCCD1}">
                <a14:hiddenFill xmlns:a14="http://schemas.microsoft.com/office/drawing/2010/main">
                  <a:solidFill>
                    <a:srgbClr val="FFFFFF"/>
                  </a:solidFill>
                </a14:hiddenFill>
              </a:ext>
            </a:extLst>
          </p:spPr>
        </p:pic>
      </p:grpSp>
      <p:sp>
        <p:nvSpPr>
          <p:cNvPr id="77" name="Rektangel 11">
            <a:extLst>
              <a:ext uri="{FF2B5EF4-FFF2-40B4-BE49-F238E27FC236}">
                <a16:creationId xmlns:a16="http://schemas.microsoft.com/office/drawing/2014/main" id="{CA4BFC9A-6BBB-4DF2-80E9-6B93B0CA9B89}"/>
              </a:ext>
            </a:extLst>
          </p:cNvPr>
          <p:cNvSpPr/>
          <p:nvPr/>
        </p:nvSpPr>
        <p:spPr>
          <a:xfrm>
            <a:off x="7724904" y="4632037"/>
            <a:ext cx="4091768" cy="257369"/>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094A"/>
                </a:solidFill>
                <a:effectLst/>
                <a:uLnTx/>
                <a:uFillTx/>
                <a:latin typeface="Arial"/>
                <a:ea typeface="+mn-ea"/>
                <a:cs typeface="+mn-cs"/>
              </a:rPr>
              <a:t>API &amp; Event management</a:t>
            </a:r>
          </a:p>
        </p:txBody>
      </p:sp>
      <p:grpSp>
        <p:nvGrpSpPr>
          <p:cNvPr id="78" name="Gruppe 8">
            <a:extLst>
              <a:ext uri="{FF2B5EF4-FFF2-40B4-BE49-F238E27FC236}">
                <a16:creationId xmlns:a16="http://schemas.microsoft.com/office/drawing/2014/main" id="{19ED2D28-CF0B-4F55-B373-C448AAA88F7E}"/>
              </a:ext>
            </a:extLst>
          </p:cNvPr>
          <p:cNvGrpSpPr/>
          <p:nvPr/>
        </p:nvGrpSpPr>
        <p:grpSpPr>
          <a:xfrm>
            <a:off x="6849548" y="4507216"/>
            <a:ext cx="377162" cy="422193"/>
            <a:chOff x="814116" y="4080662"/>
            <a:chExt cx="491025" cy="491025"/>
          </a:xfrm>
        </p:grpSpPr>
        <p:pic>
          <p:nvPicPr>
            <p:cNvPr id="79" name="Picture 35" descr="Image result for api icon">
              <a:extLst>
                <a:ext uri="{FF2B5EF4-FFF2-40B4-BE49-F238E27FC236}">
                  <a16:creationId xmlns:a16="http://schemas.microsoft.com/office/drawing/2014/main" id="{DC67EFBF-5BF4-4D19-AD39-37E5C8B512F6}"/>
                </a:ext>
              </a:extLst>
            </p:cNvPr>
            <p:cNvPicPr>
              <a:picLocks noChangeAspect="1" noChangeArrowheads="1"/>
            </p:cNvPicPr>
            <p:nvPr/>
          </p:nvPicPr>
          <p:blipFill>
            <a:blip r:embed="rId9"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4116" y="4080662"/>
              <a:ext cx="491025" cy="491025"/>
            </a:xfrm>
            <a:prstGeom prst="rect">
              <a:avLst/>
            </a:prstGeom>
            <a:noFill/>
            <a:extLst>
              <a:ext uri="{909E8E84-426E-40DD-AFC4-6F175D3DCCD1}">
                <a14:hiddenFill xmlns:a14="http://schemas.microsoft.com/office/drawing/2010/main">
                  <a:solidFill>
                    <a:srgbClr val="FFFFFF"/>
                  </a:solidFill>
                </a14:hiddenFill>
              </a:ext>
            </a:extLst>
          </p:spPr>
        </p:pic>
        <p:sp>
          <p:nvSpPr>
            <p:cNvPr id="80" name="Rektangel 33823">
              <a:extLst>
                <a:ext uri="{FF2B5EF4-FFF2-40B4-BE49-F238E27FC236}">
                  <a16:creationId xmlns:a16="http://schemas.microsoft.com/office/drawing/2014/main" id="{FDAC9FE6-989B-4F41-AE0D-465F2EE66393}"/>
                </a:ext>
              </a:extLst>
            </p:cNvPr>
            <p:cNvSpPr/>
            <p:nvPr/>
          </p:nvSpPr>
          <p:spPr>
            <a:xfrm>
              <a:off x="831513" y="4209017"/>
              <a:ext cx="165640" cy="234315"/>
            </a:xfrm>
            <a:prstGeom prst="rect">
              <a:avLst/>
            </a:prstGeom>
            <a:solidFill>
              <a:srgbClr val="DDDDD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1" name="Ellipse 3">
              <a:extLst>
                <a:ext uri="{FF2B5EF4-FFF2-40B4-BE49-F238E27FC236}">
                  <a16:creationId xmlns:a16="http://schemas.microsoft.com/office/drawing/2014/main" id="{A5DF7E13-5D44-4036-91E2-67A14A9B3F13}"/>
                </a:ext>
              </a:extLst>
            </p:cNvPr>
            <p:cNvSpPr/>
            <p:nvPr/>
          </p:nvSpPr>
          <p:spPr>
            <a:xfrm>
              <a:off x="857814" y="4252374"/>
              <a:ext cx="147600" cy="14760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pSp>
      <p:grpSp>
        <p:nvGrpSpPr>
          <p:cNvPr id="2" name="Group 1">
            <a:extLst>
              <a:ext uri="{FF2B5EF4-FFF2-40B4-BE49-F238E27FC236}">
                <a16:creationId xmlns:a16="http://schemas.microsoft.com/office/drawing/2014/main" id="{70AE839D-FCE5-4FB8-BC24-016CF6E8E3C5}"/>
              </a:ext>
            </a:extLst>
          </p:cNvPr>
          <p:cNvGrpSpPr/>
          <p:nvPr/>
        </p:nvGrpSpPr>
        <p:grpSpPr>
          <a:xfrm>
            <a:off x="6906953" y="3793283"/>
            <a:ext cx="309388" cy="441732"/>
            <a:chOff x="6906935" y="4373381"/>
            <a:chExt cx="365438" cy="521760"/>
          </a:xfrm>
        </p:grpSpPr>
        <p:sp>
          <p:nvSpPr>
            <p:cNvPr id="82" name="Rounded Rectangle 26">
              <a:extLst>
                <a:ext uri="{FF2B5EF4-FFF2-40B4-BE49-F238E27FC236}">
                  <a16:creationId xmlns:a16="http://schemas.microsoft.com/office/drawing/2014/main" id="{2DCC2220-4600-435B-9D71-33021786FBE0}"/>
                </a:ext>
              </a:extLst>
            </p:cNvPr>
            <p:cNvSpPr/>
            <p:nvPr/>
          </p:nvSpPr>
          <p:spPr>
            <a:xfrm>
              <a:off x="7034201" y="4422899"/>
              <a:ext cx="74058" cy="22290"/>
            </a:xfrm>
            <a:prstGeom prst="round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3" name="Rounded Rectangle 27">
              <a:extLst>
                <a:ext uri="{FF2B5EF4-FFF2-40B4-BE49-F238E27FC236}">
                  <a16:creationId xmlns:a16="http://schemas.microsoft.com/office/drawing/2014/main" id="{6E1D3F55-C10B-4A48-939E-399C3C678231}"/>
                </a:ext>
              </a:extLst>
            </p:cNvPr>
            <p:cNvSpPr/>
            <p:nvPr/>
          </p:nvSpPr>
          <p:spPr>
            <a:xfrm>
              <a:off x="7061944" y="4400608"/>
              <a:ext cx="18573" cy="19299"/>
            </a:xfrm>
            <a:prstGeom prst="roundRect">
              <a:avLst>
                <a:gd name="adj" fmla="val 3539"/>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4" name="Chord 83">
              <a:extLst>
                <a:ext uri="{FF2B5EF4-FFF2-40B4-BE49-F238E27FC236}">
                  <a16:creationId xmlns:a16="http://schemas.microsoft.com/office/drawing/2014/main" id="{66D18E84-A997-49C8-B5DD-5DB495B66108}"/>
                </a:ext>
              </a:extLst>
            </p:cNvPr>
            <p:cNvSpPr/>
            <p:nvPr/>
          </p:nvSpPr>
          <p:spPr>
            <a:xfrm rot="6752185">
              <a:off x="7053117" y="4375313"/>
              <a:ext cx="36226" cy="32362"/>
            </a:xfrm>
            <a:prstGeom prst="chord">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5" name="Oval 84">
              <a:extLst>
                <a:ext uri="{FF2B5EF4-FFF2-40B4-BE49-F238E27FC236}">
                  <a16:creationId xmlns:a16="http://schemas.microsoft.com/office/drawing/2014/main" id="{AACF670D-7AF8-45E4-AD06-334C0E823B27}"/>
                </a:ext>
              </a:extLst>
            </p:cNvPr>
            <p:cNvSpPr/>
            <p:nvPr/>
          </p:nvSpPr>
          <p:spPr>
            <a:xfrm>
              <a:off x="6997011" y="4376408"/>
              <a:ext cx="31428" cy="35180"/>
            </a:xfrm>
            <a:prstGeom prst="ellipse">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6" name="Oval 85">
              <a:extLst>
                <a:ext uri="{FF2B5EF4-FFF2-40B4-BE49-F238E27FC236}">
                  <a16:creationId xmlns:a16="http://schemas.microsoft.com/office/drawing/2014/main" id="{F865146A-42CA-4D57-8A3F-2D90CDF7AFDD}"/>
                </a:ext>
              </a:extLst>
            </p:cNvPr>
            <p:cNvSpPr/>
            <p:nvPr/>
          </p:nvSpPr>
          <p:spPr>
            <a:xfrm>
              <a:off x="7114022" y="4376408"/>
              <a:ext cx="31428" cy="35180"/>
            </a:xfrm>
            <a:prstGeom prst="ellipse">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cxnSp>
          <p:nvCxnSpPr>
            <p:cNvPr id="87" name="Straight Connector 86">
              <a:extLst>
                <a:ext uri="{FF2B5EF4-FFF2-40B4-BE49-F238E27FC236}">
                  <a16:creationId xmlns:a16="http://schemas.microsoft.com/office/drawing/2014/main" id="{8CB6A62E-FAF5-498B-8A89-56DD556EA69A}"/>
                </a:ext>
              </a:extLst>
            </p:cNvPr>
            <p:cNvCxnSpPr/>
            <p:nvPr/>
          </p:nvCxnSpPr>
          <p:spPr>
            <a:xfrm>
              <a:off x="7021839" y="4394154"/>
              <a:ext cx="10129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5924B461-19B3-4A22-8A04-F8EB902BD768}"/>
                </a:ext>
              </a:extLst>
            </p:cNvPr>
            <p:cNvSpPr txBox="1"/>
            <p:nvPr/>
          </p:nvSpPr>
          <p:spPr>
            <a:xfrm>
              <a:off x="7189247" y="4582565"/>
              <a:ext cx="83126" cy="312576"/>
            </a:xfrm>
            <a:prstGeom prst="rect">
              <a:avLst/>
            </a:prstGeom>
            <a:noFill/>
            <a:ln w="19050">
              <a:noFill/>
            </a:ln>
          </p:spPr>
          <p:txBody>
            <a:bodyPr wrap="square" lIns="0" tIns="0" rIns="0" bIns="0" rtlCol="0">
              <a:spAutoFit/>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a:p>
              <a:pPr marL="0" marR="0" lvl="0" indent="0" algn="l" defTabSz="914400" rtl="0" eaLnBrk="1" fontAlgn="auto" latinLnBrk="0" hangingPunct="1">
                <a:lnSpc>
                  <a:spcPts val="6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a:t>
              </a:r>
            </a:p>
            <a:p>
              <a:pPr marL="0" marR="0" lvl="0" indent="0" algn="l" defTabSz="914400" rtl="0" eaLnBrk="1" fontAlgn="auto" latinLnBrk="0" hangingPunct="1">
                <a:lnSpc>
                  <a:spcPts val="6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a:p>
              <a:pPr marL="0" marR="0" lvl="0" indent="0" algn="l" defTabSz="914400" rtl="0" eaLnBrk="1" fontAlgn="auto" latinLnBrk="0" hangingPunct="1">
                <a:lnSpc>
                  <a:spcPts val="6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a:t>
              </a:r>
            </a:p>
          </p:txBody>
        </p:sp>
        <p:sp>
          <p:nvSpPr>
            <p:cNvPr id="89" name="U-Turn Arrow 33">
              <a:extLst>
                <a:ext uri="{FF2B5EF4-FFF2-40B4-BE49-F238E27FC236}">
                  <a16:creationId xmlns:a16="http://schemas.microsoft.com/office/drawing/2014/main" id="{DD0F12A1-5090-4B9E-80A1-6CE88C3037F5}"/>
                </a:ext>
              </a:extLst>
            </p:cNvPr>
            <p:cNvSpPr/>
            <p:nvPr/>
          </p:nvSpPr>
          <p:spPr>
            <a:xfrm>
              <a:off x="6906935" y="4448055"/>
              <a:ext cx="330473" cy="303387"/>
            </a:xfrm>
            <a:prstGeom prst="uturnArrow">
              <a:avLst>
                <a:gd name="adj1" fmla="val 23846"/>
                <a:gd name="adj2" fmla="val 11923"/>
                <a:gd name="adj3" fmla="val 0"/>
                <a:gd name="adj4" fmla="val 40285"/>
                <a:gd name="adj5" fmla="val 40285"/>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07094A"/>
                </a:solidFill>
                <a:effectLst/>
                <a:uLnTx/>
                <a:uFillTx/>
                <a:latin typeface="Calibri" panose="020F0502020204030204" pitchFamily="34" charset="0"/>
                <a:ea typeface="+mn-ea"/>
                <a:cs typeface="+mn-cs"/>
              </a:endParaRPr>
            </a:p>
          </p:txBody>
        </p:sp>
      </p:grpSp>
      <p:sp>
        <p:nvSpPr>
          <p:cNvPr id="90" name="Rektangel 12">
            <a:extLst>
              <a:ext uri="{FF2B5EF4-FFF2-40B4-BE49-F238E27FC236}">
                <a16:creationId xmlns:a16="http://schemas.microsoft.com/office/drawing/2014/main" id="{F917D8C6-6694-4B9E-9A87-3B1EEEB76109}"/>
              </a:ext>
            </a:extLst>
          </p:cNvPr>
          <p:cNvSpPr/>
          <p:nvPr/>
        </p:nvSpPr>
        <p:spPr>
          <a:xfrm>
            <a:off x="9939960" y="1771560"/>
            <a:ext cx="1879095" cy="411257"/>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err="1">
                <a:ln>
                  <a:noFill/>
                </a:ln>
                <a:solidFill>
                  <a:srgbClr val="07094A"/>
                </a:solidFill>
                <a:effectLst/>
                <a:uLnTx/>
                <a:uFillTx/>
                <a:latin typeface="Arial"/>
                <a:ea typeface="+mn-ea"/>
                <a:cs typeface="+mn-cs"/>
              </a:rPr>
              <a:t>Standardløsninger</a:t>
            </a:r>
            <a:r>
              <a:rPr kumimoji="0" lang="en-US" sz="1100" b="1" i="0" u="none" strike="noStrike" kern="1200" cap="none" spc="0" normalizeH="0" baseline="0" noProof="0">
                <a:ln>
                  <a:noFill/>
                </a:ln>
                <a:solidFill>
                  <a:srgbClr val="07094A"/>
                </a:solidFill>
                <a:effectLst/>
                <a:uLnTx/>
                <a:uFillTx/>
                <a:latin typeface="Arial"/>
                <a:ea typeface="+mn-ea"/>
                <a:cs typeface="+mn-cs"/>
              </a:rPr>
              <a:t> </a:t>
            </a:r>
            <a:r>
              <a:rPr kumimoji="0" lang="en-US" sz="1100" b="1" i="0" u="none" strike="noStrike" kern="1200" cap="none" spc="0" normalizeH="0" baseline="0" noProof="0" err="1">
                <a:ln>
                  <a:noFill/>
                </a:ln>
                <a:solidFill>
                  <a:srgbClr val="07094A"/>
                </a:solidFill>
                <a:effectLst/>
                <a:uLnTx/>
                <a:uFillTx/>
                <a:latin typeface="Arial"/>
                <a:ea typeface="+mn-ea"/>
                <a:cs typeface="+mn-cs"/>
              </a:rPr>
              <a:t>til</a:t>
            </a:r>
            <a:r>
              <a:rPr kumimoji="0" lang="en-US" sz="1100" b="1" i="0" u="none" strike="noStrike" kern="1200" cap="none" spc="0" normalizeH="0" baseline="0" noProof="0">
                <a:ln>
                  <a:noFill/>
                </a:ln>
                <a:solidFill>
                  <a:srgbClr val="07094A"/>
                </a:solidFill>
                <a:effectLst/>
                <a:uLnTx/>
                <a:uFillTx/>
                <a:latin typeface="Arial"/>
                <a:ea typeface="+mn-ea"/>
                <a:cs typeface="+mn-cs"/>
              </a:rPr>
              <a:t> </a:t>
            </a:r>
            <a:r>
              <a:rPr kumimoji="0" lang="en-US" sz="1100" b="1" i="0" u="none" strike="noStrike" kern="1200" cap="none" spc="0" normalizeH="0" baseline="0" noProof="0" err="1">
                <a:ln>
                  <a:noFill/>
                </a:ln>
                <a:solidFill>
                  <a:srgbClr val="07094A"/>
                </a:solidFill>
                <a:effectLst/>
                <a:uLnTx/>
                <a:uFillTx/>
                <a:latin typeface="Arial"/>
                <a:ea typeface="+mn-ea"/>
                <a:cs typeface="+mn-cs"/>
              </a:rPr>
              <a:t>standardproblemer</a:t>
            </a:r>
            <a:endParaRPr kumimoji="0" lang="en-US" sz="1100" b="1" i="0" u="none" strike="noStrike" kern="1200" cap="none" spc="0" normalizeH="0" baseline="0" noProof="0">
              <a:ln>
                <a:noFill/>
              </a:ln>
              <a:solidFill>
                <a:srgbClr val="07094A"/>
              </a:solidFill>
              <a:effectLst/>
              <a:uLnTx/>
              <a:uFillTx/>
              <a:latin typeface="Arial"/>
              <a:ea typeface="+mn-ea"/>
              <a:cs typeface="+mn-cs"/>
            </a:endParaRPr>
          </a:p>
        </p:txBody>
      </p:sp>
      <p:grpSp>
        <p:nvGrpSpPr>
          <p:cNvPr id="91" name="Gruppe 25">
            <a:extLst>
              <a:ext uri="{FF2B5EF4-FFF2-40B4-BE49-F238E27FC236}">
                <a16:creationId xmlns:a16="http://schemas.microsoft.com/office/drawing/2014/main" id="{CAF59EF5-5F37-44B7-8121-C63C194F0BB9}"/>
              </a:ext>
            </a:extLst>
          </p:cNvPr>
          <p:cNvGrpSpPr/>
          <p:nvPr/>
        </p:nvGrpSpPr>
        <p:grpSpPr>
          <a:xfrm>
            <a:off x="10626152" y="1301867"/>
            <a:ext cx="413923" cy="463343"/>
            <a:chOff x="831513" y="5676863"/>
            <a:chExt cx="456230" cy="456230"/>
          </a:xfrm>
        </p:grpSpPr>
        <p:pic>
          <p:nvPicPr>
            <p:cNvPr id="92" name="Picture 33" descr="Image result for system icon">
              <a:extLst>
                <a:ext uri="{FF2B5EF4-FFF2-40B4-BE49-F238E27FC236}">
                  <a16:creationId xmlns:a16="http://schemas.microsoft.com/office/drawing/2014/main" id="{EC74EDB9-6B68-4DD4-A91E-53F2FBF72825}"/>
                </a:ext>
              </a:extLst>
            </p:cNvPr>
            <p:cNvPicPr>
              <a:picLocks noChangeAspect="1" noChangeArrowheads="1"/>
            </p:cNvPicPr>
            <p:nvPr/>
          </p:nvPicPr>
          <p:blipFill>
            <a:blip r:embed="rId10"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1513" y="5676863"/>
              <a:ext cx="456230" cy="45623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33" descr="Image result for system icon">
              <a:extLst>
                <a:ext uri="{FF2B5EF4-FFF2-40B4-BE49-F238E27FC236}">
                  <a16:creationId xmlns:a16="http://schemas.microsoft.com/office/drawing/2014/main" id="{F02F2D41-FF3C-43ED-BC21-89691FB0EEEA}"/>
                </a:ext>
              </a:extLst>
            </p:cNvPr>
            <p:cNvPicPr>
              <a:picLocks noChangeAspect="1" noChangeArrowheads="1"/>
            </p:cNvPicPr>
            <p:nvPr/>
          </p:nvPicPr>
          <p:blipFill rotWithShape="1">
            <a:blip r:embed="rId10" cstate="hqprint">
              <a:duotone>
                <a:schemeClr val="bg2">
                  <a:shade val="45000"/>
                  <a:satMod val="135000"/>
                </a:schemeClr>
                <a:prstClr val="white"/>
              </a:duotone>
              <a:extLst>
                <a:ext uri="{28A0092B-C50C-407E-A947-70E740481C1C}">
                  <a14:useLocalDpi xmlns:a14="http://schemas.microsoft.com/office/drawing/2010/main" val="0"/>
                </a:ext>
              </a:extLst>
            </a:blip>
            <a:srcRect l="23246" t="23818" r="17701" b="39795"/>
            <a:stretch/>
          </p:blipFill>
          <p:spPr bwMode="auto">
            <a:xfrm>
              <a:off x="937563" y="5783875"/>
              <a:ext cx="269421" cy="166007"/>
            </a:xfrm>
            <a:prstGeom prst="rect">
              <a:avLst/>
            </a:prstGeom>
            <a:noFill/>
            <a:extLst>
              <a:ext uri="{909E8E84-426E-40DD-AFC4-6F175D3DCCD1}">
                <a14:hiddenFill xmlns:a14="http://schemas.microsoft.com/office/drawing/2010/main">
                  <a:solidFill>
                    <a:srgbClr val="FFFFFF"/>
                  </a:solidFill>
                </a14:hiddenFill>
              </a:ext>
            </a:extLst>
          </p:spPr>
        </p:pic>
      </p:grpSp>
      <p:sp>
        <p:nvSpPr>
          <p:cNvPr id="94" name="Rektangel 32">
            <a:extLst>
              <a:ext uri="{FF2B5EF4-FFF2-40B4-BE49-F238E27FC236}">
                <a16:creationId xmlns:a16="http://schemas.microsoft.com/office/drawing/2014/main" id="{F7D24AF1-BFC8-4A47-963E-067699D1DD34}"/>
              </a:ext>
            </a:extLst>
          </p:cNvPr>
          <p:cNvSpPr/>
          <p:nvPr/>
        </p:nvSpPr>
        <p:spPr>
          <a:xfrm rot="16200000">
            <a:off x="4349178" y="4219956"/>
            <a:ext cx="4263183" cy="307724"/>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srgbClr val="FFFFFF"/>
                </a:solidFill>
                <a:effectLst/>
                <a:uLnTx/>
                <a:uFillTx/>
                <a:latin typeface="Arial"/>
                <a:ea typeface="+mn-ea"/>
                <a:cs typeface="+mn-cs"/>
              </a:rPr>
              <a:t>Tekniske</a:t>
            </a:r>
            <a:r>
              <a:rPr kumimoji="0" lang="en-US" sz="1600" b="0" i="0" u="none" strike="noStrike" kern="1200" cap="none" spc="0" normalizeH="0" baseline="0" noProof="0">
                <a:ln>
                  <a:noFill/>
                </a:ln>
                <a:solidFill>
                  <a:srgbClr val="FFFFFF"/>
                </a:solidFill>
                <a:effectLst/>
                <a:uLnTx/>
                <a:uFillTx/>
                <a:latin typeface="Arial"/>
                <a:ea typeface="+mn-ea"/>
                <a:cs typeface="+mn-cs"/>
              </a:rPr>
              <a:t> </a:t>
            </a:r>
            <a:r>
              <a:rPr kumimoji="0" lang="en-US" sz="1600" b="0" i="0" u="none" strike="noStrike" kern="1200" cap="none" spc="0" normalizeH="0" baseline="0" noProof="0" err="1">
                <a:ln>
                  <a:noFill/>
                </a:ln>
                <a:solidFill>
                  <a:srgbClr val="FFFFFF"/>
                </a:solidFill>
                <a:effectLst/>
                <a:uLnTx/>
                <a:uFillTx/>
                <a:latin typeface="Arial"/>
                <a:ea typeface="+mn-ea"/>
                <a:cs typeface="+mn-cs"/>
              </a:rPr>
              <a:t>spor</a:t>
            </a: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5" name="Rektangel 32">
            <a:extLst>
              <a:ext uri="{FF2B5EF4-FFF2-40B4-BE49-F238E27FC236}">
                <a16:creationId xmlns:a16="http://schemas.microsoft.com/office/drawing/2014/main" id="{6176D1C1-B912-4A0E-A1EE-B1DE81377368}"/>
              </a:ext>
            </a:extLst>
          </p:cNvPr>
          <p:cNvSpPr/>
          <p:nvPr/>
        </p:nvSpPr>
        <p:spPr>
          <a:xfrm>
            <a:off x="7568589" y="772132"/>
            <a:ext cx="4333214" cy="348406"/>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srgbClr val="FFFFFF"/>
                </a:solidFill>
                <a:effectLst/>
                <a:uLnTx/>
                <a:uFillTx/>
                <a:latin typeface="Arial"/>
                <a:ea typeface="+mn-ea"/>
                <a:cs typeface="+mn-cs"/>
              </a:rPr>
              <a:t>Styrende</a:t>
            </a:r>
            <a:r>
              <a:rPr kumimoji="0" lang="en-US" sz="1600" b="0" i="0" u="none" strike="noStrike" kern="1200" cap="none" spc="0" normalizeH="0" baseline="0" noProof="0">
                <a:ln>
                  <a:noFill/>
                </a:ln>
                <a:solidFill>
                  <a:srgbClr val="FFFFFF"/>
                </a:solidFill>
                <a:effectLst/>
                <a:uLnTx/>
                <a:uFillTx/>
                <a:latin typeface="Arial"/>
                <a:ea typeface="+mn-ea"/>
                <a:cs typeface="+mn-cs"/>
              </a:rPr>
              <a:t> </a:t>
            </a:r>
            <a:r>
              <a:rPr kumimoji="0" lang="en-US" sz="1600" b="0" i="0" u="none" strike="noStrike" kern="1200" cap="none" spc="0" normalizeH="0" baseline="0" noProof="0" err="1">
                <a:ln>
                  <a:noFill/>
                </a:ln>
                <a:solidFill>
                  <a:srgbClr val="FFFFFF"/>
                </a:solidFill>
                <a:effectLst/>
                <a:uLnTx/>
                <a:uFillTx/>
                <a:latin typeface="Arial"/>
                <a:ea typeface="+mn-ea"/>
                <a:cs typeface="+mn-cs"/>
              </a:rPr>
              <a:t>principper</a:t>
            </a: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pic>
        <p:nvPicPr>
          <p:cNvPr id="3" name="Billede 2" descr="Et billede, der indeholder skilt, stop, mad, tegning&#10;&#10;Automatisk genereret beskrivelse">
            <a:extLst>
              <a:ext uri="{FF2B5EF4-FFF2-40B4-BE49-F238E27FC236}">
                <a16:creationId xmlns:a16="http://schemas.microsoft.com/office/drawing/2014/main" id="{FA62FDDA-89EB-492A-BA03-1B0E4FD277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1112" y="3180016"/>
            <a:ext cx="735486" cy="735486"/>
          </a:xfrm>
          <a:prstGeom prst="rect">
            <a:avLst/>
          </a:prstGeom>
        </p:spPr>
      </p:pic>
      <p:pic>
        <p:nvPicPr>
          <p:cNvPr id="5" name="Billede 4" descr="Et billede, der indeholder skilt, udendørs, mad, stop&#10;&#10;Automatisk genereret beskrivelse">
            <a:extLst>
              <a:ext uri="{FF2B5EF4-FFF2-40B4-BE49-F238E27FC236}">
                <a16:creationId xmlns:a16="http://schemas.microsoft.com/office/drawing/2014/main" id="{337E984C-D220-47EC-9F3D-D62938DD253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1112" y="4578993"/>
            <a:ext cx="735486" cy="735486"/>
          </a:xfrm>
          <a:prstGeom prst="rect">
            <a:avLst/>
          </a:prstGeom>
        </p:spPr>
      </p:pic>
      <p:sp>
        <p:nvSpPr>
          <p:cNvPr id="10" name="Isosceles Triangle 9">
            <a:extLst>
              <a:ext uri="{FF2B5EF4-FFF2-40B4-BE49-F238E27FC236}">
                <a16:creationId xmlns:a16="http://schemas.microsoft.com/office/drawing/2014/main" id="{81E522FC-560A-49A5-8D09-9F39CBD3B163}"/>
              </a:ext>
            </a:extLst>
          </p:cNvPr>
          <p:cNvSpPr/>
          <p:nvPr/>
        </p:nvSpPr>
        <p:spPr>
          <a:xfrm rot="5400000">
            <a:off x="4554086" y="4192006"/>
            <a:ext cx="2384108" cy="30772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Rektangel 24">
            <a:extLst>
              <a:ext uri="{FF2B5EF4-FFF2-40B4-BE49-F238E27FC236}">
                <a16:creationId xmlns:a16="http://schemas.microsoft.com/office/drawing/2014/main" id="{E2F24510-30DE-4EEC-81C4-13513F45E5D3}"/>
              </a:ext>
            </a:extLst>
          </p:cNvPr>
          <p:cNvSpPr/>
          <p:nvPr/>
        </p:nvSpPr>
        <p:spPr>
          <a:xfrm>
            <a:off x="6693918" y="5125837"/>
            <a:ext cx="5200705" cy="648000"/>
          </a:xfrm>
          <a:prstGeom prst="rect">
            <a:avLst/>
          </a:prstGeom>
          <a:solidFill>
            <a:srgbClr val="CCC3B9">
              <a:alpha val="4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97" name="Rektangel 11">
            <a:extLst>
              <a:ext uri="{FF2B5EF4-FFF2-40B4-BE49-F238E27FC236}">
                <a16:creationId xmlns:a16="http://schemas.microsoft.com/office/drawing/2014/main" id="{0FAD530B-84A4-412B-9404-1CC9557CA330}"/>
              </a:ext>
            </a:extLst>
          </p:cNvPr>
          <p:cNvSpPr/>
          <p:nvPr/>
        </p:nvSpPr>
        <p:spPr>
          <a:xfrm>
            <a:off x="7711821" y="5362108"/>
            <a:ext cx="4091768" cy="257369"/>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094A"/>
                </a:solidFill>
                <a:effectLst/>
                <a:uLnTx/>
                <a:uFillTx/>
                <a:latin typeface="Arial"/>
                <a:ea typeface="+mn-ea"/>
                <a:cs typeface="+mn-cs"/>
              </a:rPr>
              <a:t>Process management</a:t>
            </a:r>
          </a:p>
        </p:txBody>
      </p:sp>
      <p:sp>
        <p:nvSpPr>
          <p:cNvPr id="102" name="Rektangel 24">
            <a:extLst>
              <a:ext uri="{FF2B5EF4-FFF2-40B4-BE49-F238E27FC236}">
                <a16:creationId xmlns:a16="http://schemas.microsoft.com/office/drawing/2014/main" id="{BEEE3547-E98D-4FB7-A258-4C7300351B23}"/>
              </a:ext>
            </a:extLst>
          </p:cNvPr>
          <p:cNvSpPr/>
          <p:nvPr/>
        </p:nvSpPr>
        <p:spPr>
          <a:xfrm>
            <a:off x="6693918" y="5847578"/>
            <a:ext cx="5200705" cy="648000"/>
          </a:xfrm>
          <a:prstGeom prst="rect">
            <a:avLst/>
          </a:prstGeom>
          <a:solidFill>
            <a:srgbClr val="CCC3B9">
              <a:alpha val="4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03" name="Rektangel 11">
            <a:extLst>
              <a:ext uri="{FF2B5EF4-FFF2-40B4-BE49-F238E27FC236}">
                <a16:creationId xmlns:a16="http://schemas.microsoft.com/office/drawing/2014/main" id="{7F984AAA-9353-42FE-BF83-C0C56BD73081}"/>
              </a:ext>
            </a:extLst>
          </p:cNvPr>
          <p:cNvSpPr/>
          <p:nvPr/>
        </p:nvSpPr>
        <p:spPr>
          <a:xfrm>
            <a:off x="7711821" y="6082500"/>
            <a:ext cx="4091768" cy="257369"/>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7094A"/>
                </a:solidFill>
                <a:effectLst/>
                <a:uLnTx/>
                <a:uFillTx/>
                <a:latin typeface="Arial"/>
                <a:ea typeface="+mn-ea"/>
                <a:cs typeface="+mn-cs"/>
              </a:rPr>
              <a:t>Case management</a:t>
            </a:r>
          </a:p>
        </p:txBody>
      </p:sp>
      <p:pic>
        <p:nvPicPr>
          <p:cNvPr id="6" name="Graphic 5" descr="Decision chart outline">
            <a:extLst>
              <a:ext uri="{FF2B5EF4-FFF2-40B4-BE49-F238E27FC236}">
                <a16:creationId xmlns:a16="http://schemas.microsoft.com/office/drawing/2014/main" id="{D3536DFE-EB9B-4805-8C8B-0BA865F2AA8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01192" y="5155216"/>
            <a:ext cx="591131" cy="591131"/>
          </a:xfrm>
          <a:prstGeom prst="rect">
            <a:avLst/>
          </a:prstGeom>
        </p:spPr>
      </p:pic>
      <p:sp>
        <p:nvSpPr>
          <p:cNvPr id="11" name="Rectangle 10">
            <a:extLst>
              <a:ext uri="{FF2B5EF4-FFF2-40B4-BE49-F238E27FC236}">
                <a16:creationId xmlns:a16="http://schemas.microsoft.com/office/drawing/2014/main" id="{7B990604-7F06-4F52-9E1E-AA8FB1D373E0}"/>
              </a:ext>
            </a:extLst>
          </p:cNvPr>
          <p:cNvSpPr/>
          <p:nvPr/>
        </p:nvSpPr>
        <p:spPr>
          <a:xfrm rot="2700000">
            <a:off x="7064176" y="5435802"/>
            <a:ext cx="64800" cy="6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grpSp>
        <p:nvGrpSpPr>
          <p:cNvPr id="16" name="Group 15">
            <a:extLst>
              <a:ext uri="{FF2B5EF4-FFF2-40B4-BE49-F238E27FC236}">
                <a16:creationId xmlns:a16="http://schemas.microsoft.com/office/drawing/2014/main" id="{D7DE1008-DCE8-44E6-9E99-97E9291003E5}"/>
              </a:ext>
            </a:extLst>
          </p:cNvPr>
          <p:cNvGrpSpPr/>
          <p:nvPr/>
        </p:nvGrpSpPr>
        <p:grpSpPr>
          <a:xfrm>
            <a:off x="6809629" y="5887386"/>
            <a:ext cx="535501" cy="535501"/>
            <a:chOff x="6245997" y="624405"/>
            <a:chExt cx="914400" cy="914400"/>
          </a:xfrm>
        </p:grpSpPr>
        <p:pic>
          <p:nvPicPr>
            <p:cNvPr id="14" name="Graphic 13" descr="Inbox with solid fill">
              <a:extLst>
                <a:ext uri="{FF2B5EF4-FFF2-40B4-BE49-F238E27FC236}">
                  <a16:creationId xmlns:a16="http://schemas.microsoft.com/office/drawing/2014/main" id="{241F92D9-D64E-4CBA-A901-7D2FB703AD8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45997" y="624405"/>
              <a:ext cx="914400" cy="914400"/>
            </a:xfrm>
            <a:prstGeom prst="rect">
              <a:avLst/>
            </a:prstGeom>
          </p:spPr>
        </p:pic>
        <p:sp>
          <p:nvSpPr>
            <p:cNvPr id="15" name="Arrow: Down 14">
              <a:extLst>
                <a:ext uri="{FF2B5EF4-FFF2-40B4-BE49-F238E27FC236}">
                  <a16:creationId xmlns:a16="http://schemas.microsoft.com/office/drawing/2014/main" id="{36BE8E8E-60B6-41D8-AADC-07A903603CCE}"/>
                </a:ext>
              </a:extLst>
            </p:cNvPr>
            <p:cNvSpPr/>
            <p:nvPr/>
          </p:nvSpPr>
          <p:spPr>
            <a:xfrm>
              <a:off x="6489474" y="728663"/>
              <a:ext cx="424672" cy="458082"/>
            </a:xfrm>
            <a:prstGeom prst="downArrow">
              <a:avLst>
                <a:gd name="adj1" fmla="val 41185"/>
                <a:gd name="adj2" fmla="val 5728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ED0CE804-C998-4166-8DB8-CB3032DB88CB}"/>
              </a:ext>
            </a:extLst>
          </p:cNvPr>
          <p:cNvGrpSpPr/>
          <p:nvPr/>
        </p:nvGrpSpPr>
        <p:grpSpPr>
          <a:xfrm>
            <a:off x="6814586" y="2324429"/>
            <a:ext cx="443923" cy="466055"/>
            <a:chOff x="6755158" y="2276963"/>
            <a:chExt cx="552864" cy="565031"/>
          </a:xfrm>
        </p:grpSpPr>
        <p:sp>
          <p:nvSpPr>
            <p:cNvPr id="21" name="Oval 20">
              <a:extLst>
                <a:ext uri="{FF2B5EF4-FFF2-40B4-BE49-F238E27FC236}">
                  <a16:creationId xmlns:a16="http://schemas.microsoft.com/office/drawing/2014/main" id="{3D1AED7E-8859-475E-9F76-E659FACF73F4}"/>
                </a:ext>
              </a:extLst>
            </p:cNvPr>
            <p:cNvSpPr/>
            <p:nvPr/>
          </p:nvSpPr>
          <p:spPr>
            <a:xfrm>
              <a:off x="6980170" y="2760627"/>
              <a:ext cx="81367" cy="81367"/>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cxnSp>
          <p:nvCxnSpPr>
            <p:cNvPr id="23" name="Straight Connector 22">
              <a:extLst>
                <a:ext uri="{FF2B5EF4-FFF2-40B4-BE49-F238E27FC236}">
                  <a16:creationId xmlns:a16="http://schemas.microsoft.com/office/drawing/2014/main" id="{2B947172-864E-49DB-AEC5-6FB094A7CCF5}"/>
                </a:ext>
              </a:extLst>
            </p:cNvPr>
            <p:cNvCxnSpPr>
              <a:cxnSpLocks/>
              <a:stCxn id="21" idx="2"/>
            </p:cNvCxnSpPr>
            <p:nvPr/>
          </p:nvCxnSpPr>
          <p:spPr>
            <a:xfrm flipH="1">
              <a:off x="6846523" y="2801311"/>
              <a:ext cx="133647" cy="242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29E559-3A87-4D81-A022-75A0A4B959D1}"/>
                </a:ext>
              </a:extLst>
            </p:cNvPr>
            <p:cNvCxnSpPr>
              <a:cxnSpLocks/>
              <a:stCxn id="21" idx="6"/>
            </p:cNvCxnSpPr>
            <p:nvPr/>
          </p:nvCxnSpPr>
          <p:spPr>
            <a:xfrm>
              <a:off x="7061537" y="2801311"/>
              <a:ext cx="14073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E50F45-916C-4C03-8899-86C032BBD822}"/>
                </a:ext>
              </a:extLst>
            </p:cNvPr>
            <p:cNvCxnSpPr>
              <a:cxnSpLocks/>
              <a:endCxn id="21" idx="0"/>
            </p:cNvCxnSpPr>
            <p:nvPr/>
          </p:nvCxnSpPr>
          <p:spPr>
            <a:xfrm>
              <a:off x="7020854" y="2678780"/>
              <a:ext cx="0" cy="818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9" name="Graphic 18" descr="Cloud outline">
              <a:extLst>
                <a:ext uri="{FF2B5EF4-FFF2-40B4-BE49-F238E27FC236}">
                  <a16:creationId xmlns:a16="http://schemas.microsoft.com/office/drawing/2014/main" id="{AC8FAB57-3C0D-45B4-A2CE-2F92F75F4F3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55158" y="2276963"/>
              <a:ext cx="552864" cy="552864"/>
            </a:xfrm>
            <a:prstGeom prst="rect">
              <a:avLst/>
            </a:prstGeom>
          </p:spPr>
        </p:pic>
      </p:grpSp>
      <p:sp>
        <p:nvSpPr>
          <p:cNvPr id="70" name="Rektangel 32">
            <a:extLst>
              <a:ext uri="{FF2B5EF4-FFF2-40B4-BE49-F238E27FC236}">
                <a16:creationId xmlns:a16="http://schemas.microsoft.com/office/drawing/2014/main" id="{29976CEA-9EF5-412A-A4A0-E5BA80379D18}"/>
              </a:ext>
            </a:extLst>
          </p:cNvPr>
          <p:cNvSpPr/>
          <p:nvPr/>
        </p:nvSpPr>
        <p:spPr>
          <a:xfrm>
            <a:off x="459298" y="1324808"/>
            <a:ext cx="4816299" cy="4193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a:ln>
                  <a:noFill/>
                </a:ln>
                <a:solidFill>
                  <a:srgbClr val="07094A"/>
                </a:solidFill>
                <a:effectLst/>
                <a:uLnTx/>
                <a:uFillTx/>
                <a:latin typeface="Arial Black"/>
                <a:ea typeface="+mn-ea"/>
                <a:cs typeface="+mn-cs"/>
              </a:rPr>
              <a:t>To formål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7094A"/>
              </a:solidFill>
              <a:effectLst/>
              <a:uLnTx/>
              <a:uFillTx/>
              <a:latin typeface="Arial"/>
              <a:ea typeface="+mn-ea"/>
              <a:cs typeface="+mn-cs"/>
            </a:endParaRPr>
          </a:p>
          <a:p>
            <a:pPr marL="107315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err="1">
                <a:ln>
                  <a:noFill/>
                </a:ln>
                <a:solidFill>
                  <a:srgbClr val="07094A"/>
                </a:solidFill>
                <a:effectLst/>
                <a:uLnTx/>
                <a:uFillTx/>
                <a:latin typeface="Arial Black"/>
                <a:ea typeface="+mn-ea"/>
                <a:cs typeface="+mn-cs"/>
              </a:rPr>
              <a:t>Mitigering</a:t>
            </a:r>
            <a:r>
              <a:rPr kumimoji="0" lang="da-DK" sz="1400" b="1" i="0" u="none" strike="noStrike" kern="1200" cap="none" spc="0" normalizeH="0" baseline="0" noProof="0">
                <a:ln>
                  <a:noFill/>
                </a:ln>
                <a:solidFill>
                  <a:srgbClr val="07094A"/>
                </a:solidFill>
                <a:effectLst/>
                <a:uLnTx/>
                <a:uFillTx/>
                <a:latin typeface="Arial Black"/>
                <a:ea typeface="+mn-ea"/>
                <a:cs typeface="+mn-cs"/>
              </a:rPr>
              <a:t> af operationel risiko</a:t>
            </a:r>
          </a:p>
          <a:p>
            <a:pPr marL="107315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07094A"/>
                </a:solidFill>
                <a:effectLst/>
                <a:uLnTx/>
                <a:uFillTx/>
                <a:latin typeface="Arial"/>
                <a:ea typeface="+mn-ea"/>
                <a:cs typeface="+mn-cs"/>
              </a:rPr>
              <a:t>Vores teknologiske platformes ældes, og medarbejderne går på pension.</a:t>
            </a:r>
          </a:p>
          <a:p>
            <a:pPr marL="107315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7094A"/>
              </a:solidFill>
              <a:effectLst/>
              <a:uLnTx/>
              <a:uFillTx/>
              <a:latin typeface="Arial"/>
              <a:ea typeface="+mn-ea"/>
              <a:cs typeface="+mn-cs"/>
            </a:endParaRPr>
          </a:p>
          <a:p>
            <a:pPr marL="107315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7094A"/>
              </a:solidFill>
              <a:effectLst/>
              <a:uLnTx/>
              <a:uFillTx/>
              <a:latin typeface="Arial"/>
              <a:ea typeface="+mn-ea"/>
              <a:cs typeface="+mn-cs"/>
            </a:endParaRPr>
          </a:p>
          <a:p>
            <a:pPr marL="107315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7094A"/>
              </a:solidFill>
              <a:effectLst/>
              <a:uLnTx/>
              <a:uFillTx/>
              <a:latin typeface="Arial"/>
              <a:ea typeface="+mn-ea"/>
              <a:cs typeface="+mn-cs"/>
            </a:endParaRPr>
          </a:p>
          <a:p>
            <a:pPr marL="107315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07094A"/>
                </a:solidFill>
                <a:effectLst/>
                <a:uLnTx/>
                <a:uFillTx/>
                <a:latin typeface="Arial Black"/>
                <a:ea typeface="+mn-ea"/>
                <a:cs typeface="+mn-cs"/>
              </a:rPr>
              <a:t>Adgang til moderne kapabiliteter</a:t>
            </a:r>
          </a:p>
          <a:p>
            <a:pPr marL="107315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07094A"/>
                </a:solidFill>
                <a:effectLst/>
                <a:uLnTx/>
                <a:uFillTx/>
                <a:latin typeface="Arial"/>
                <a:ea typeface="+mn-ea"/>
                <a:cs typeface="+mn-cs"/>
              </a:rPr>
              <a:t>Ny teknologi byder på nye muligheder, som styrker Nykredits konkurrenceevne</a:t>
            </a:r>
            <a:endParaRPr kumimoji="0" lang="da-DK" sz="16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07094A"/>
                </a:solidFill>
                <a:effectLst/>
                <a:uLnTx/>
                <a:uFillTx/>
                <a:latin typeface="Arial"/>
                <a:ea typeface="+mn-ea"/>
                <a:cs typeface="+mn-cs"/>
              </a:rPr>
              <a:t> </a:t>
            </a:r>
          </a:p>
        </p:txBody>
      </p:sp>
      <p:sp>
        <p:nvSpPr>
          <p:cNvPr id="98" name="Rectangle 6">
            <a:extLst>
              <a:ext uri="{FF2B5EF4-FFF2-40B4-BE49-F238E27FC236}">
                <a16:creationId xmlns:a16="http://schemas.microsoft.com/office/drawing/2014/main" id="{51354515-0B82-44D4-B5F3-3F45D95BCF1C}"/>
              </a:ext>
            </a:extLst>
          </p:cNvPr>
          <p:cNvSpPr/>
          <p:nvPr/>
        </p:nvSpPr>
        <p:spPr>
          <a:xfrm>
            <a:off x="10076081" y="248575"/>
            <a:ext cx="1228325" cy="488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Lasse</a:t>
            </a:r>
          </a:p>
        </p:txBody>
      </p:sp>
    </p:spTree>
    <p:extLst>
      <p:ext uri="{BB962C8B-B14F-4D97-AF65-F5344CB8AC3E}">
        <p14:creationId xmlns:p14="http://schemas.microsoft.com/office/powerpoint/2010/main" val="2141745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F7E37FE9-5C90-445C-A7CA-393E9CF3D8E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681" name="think-cell Slide" r:id="rId4" imgW="395" imgH="394" progId="TCLayout.ActiveDocument.1">
                  <p:embed/>
                </p:oleObj>
              </mc:Choice>
              <mc:Fallback>
                <p:oleObj name="think-cell Slide" r:id="rId4" imgW="395" imgH="394" progId="TCLayout.ActiveDocument.1">
                  <p:embed/>
                  <p:pic>
                    <p:nvPicPr>
                      <p:cNvPr id="11" name="Objekt 10" hidden="1">
                        <a:extLst>
                          <a:ext uri="{FF2B5EF4-FFF2-40B4-BE49-F238E27FC236}">
                            <a16:creationId xmlns:a16="http://schemas.microsoft.com/office/drawing/2014/main" id="{F7E37FE9-5C90-445C-A7CA-393E9CF3D8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el 4">
            <a:extLst>
              <a:ext uri="{FF2B5EF4-FFF2-40B4-BE49-F238E27FC236}">
                <a16:creationId xmlns:a16="http://schemas.microsoft.com/office/drawing/2014/main" id="{BE47B35E-DDD1-4867-9845-9525C9DCE3B8}"/>
              </a:ext>
            </a:extLst>
          </p:cNvPr>
          <p:cNvSpPr>
            <a:spLocks noGrp="1"/>
          </p:cNvSpPr>
          <p:nvPr>
            <p:ph type="title"/>
          </p:nvPr>
        </p:nvSpPr>
        <p:spPr>
          <a:xfrm>
            <a:off x="566738" y="491395"/>
            <a:ext cx="10921599" cy="959717"/>
          </a:xfrm>
        </p:spPr>
        <p:txBody>
          <a:bodyPr vert="horz"/>
          <a:lstStyle/>
          <a:p>
            <a:r>
              <a:rPr lang="en-US" sz="2400" noProof="0" err="1"/>
              <a:t>Forretningens</a:t>
            </a:r>
            <a:r>
              <a:rPr lang="en-US" sz="2400" noProof="0"/>
              <a:t> </a:t>
            </a:r>
            <a:r>
              <a:rPr lang="en-US" sz="2400" noProof="0" err="1"/>
              <a:t>fordele</a:t>
            </a:r>
            <a:r>
              <a:rPr lang="en-US" sz="2400" noProof="0"/>
              <a:t> </a:t>
            </a:r>
            <a:r>
              <a:rPr lang="en-US" sz="2400" noProof="0" err="1"/>
              <a:t>ved</a:t>
            </a:r>
            <a:r>
              <a:rPr lang="en-US" sz="2400" noProof="0"/>
              <a:t> </a:t>
            </a:r>
            <a:r>
              <a:rPr lang="en-US" sz="2400" noProof="0" err="1"/>
              <a:t>en</a:t>
            </a:r>
            <a:r>
              <a:rPr lang="en-US" sz="2400" noProof="0"/>
              <a:t> </a:t>
            </a:r>
            <a:r>
              <a:rPr lang="en-US" sz="2400" noProof="0" err="1"/>
              <a:t>ny</a:t>
            </a:r>
            <a:r>
              <a:rPr lang="en-US" sz="2400" noProof="0"/>
              <a:t> </a:t>
            </a:r>
            <a:r>
              <a:rPr lang="en-US" sz="2400" noProof="0" err="1"/>
              <a:t>dataplatform</a:t>
            </a:r>
            <a:br>
              <a:rPr lang="da-DK" sz="2400" noProof="0"/>
            </a:br>
            <a:endParaRPr lang="da-DK"/>
          </a:p>
        </p:txBody>
      </p:sp>
      <p:sp>
        <p:nvSpPr>
          <p:cNvPr id="7" name="Slide Number Placeholder 6">
            <a:extLst>
              <a:ext uri="{FF2B5EF4-FFF2-40B4-BE49-F238E27FC236}">
                <a16:creationId xmlns:a16="http://schemas.microsoft.com/office/drawing/2014/main" id="{E672F67F-65F9-4B89-9085-127AE5BB71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900" b="0" i="0" u="none" strike="noStrike" kern="1200" cap="none" spc="0" normalizeH="0" baseline="0" noProof="0">
              <a:ln>
                <a:noFill/>
              </a:ln>
              <a:solidFill>
                <a:srgbClr val="000000"/>
              </a:solidFill>
              <a:effectLst/>
              <a:uLnTx/>
              <a:uFillTx/>
              <a:latin typeface="Arial"/>
              <a:ea typeface="+mn-ea"/>
              <a:cs typeface="+mn-cs"/>
            </a:endParaRPr>
          </a:p>
        </p:txBody>
      </p:sp>
      <p:sp>
        <p:nvSpPr>
          <p:cNvPr id="13" name="Tekstfelt 12">
            <a:extLst>
              <a:ext uri="{FF2B5EF4-FFF2-40B4-BE49-F238E27FC236}">
                <a16:creationId xmlns:a16="http://schemas.microsoft.com/office/drawing/2014/main" id="{7BD3483A-0AED-495D-B863-9D7353E29548}"/>
              </a:ext>
            </a:extLst>
          </p:cNvPr>
          <p:cNvSpPr txBox="1"/>
          <p:nvPr/>
        </p:nvSpPr>
        <p:spPr>
          <a:xfrm>
            <a:off x="577248" y="3375630"/>
            <a:ext cx="2700000"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7094A"/>
                </a:solidFill>
                <a:effectLst/>
                <a:uLnTx/>
                <a:uFillTx/>
                <a:latin typeface="Arial"/>
                <a:ea typeface="+mn-ea"/>
                <a:cs typeface="+mn-cs"/>
              </a:rPr>
              <a:t>Platformen etablerer adgang til et opdateret og </a:t>
            </a:r>
            <a:r>
              <a:rPr kumimoji="0" lang="da-DK" sz="1200" b="0" i="0" u="none" strike="noStrike" kern="1200" cap="none" spc="0" normalizeH="0" baseline="0" noProof="0" err="1">
                <a:ln>
                  <a:noFill/>
                </a:ln>
                <a:solidFill>
                  <a:srgbClr val="07094A"/>
                </a:solidFill>
                <a:effectLst/>
                <a:uLnTx/>
                <a:uFillTx/>
                <a:latin typeface="Arial"/>
                <a:ea typeface="+mn-ea"/>
                <a:cs typeface="+mn-cs"/>
              </a:rPr>
              <a:t>ready</a:t>
            </a:r>
            <a:r>
              <a:rPr kumimoji="0" lang="da-DK" sz="1200" b="0" i="0" u="none" strike="noStrike" kern="1200" cap="none" spc="0" normalizeH="0" baseline="0" noProof="0">
                <a:ln>
                  <a:noFill/>
                </a:ln>
                <a:solidFill>
                  <a:srgbClr val="07094A"/>
                </a:solidFill>
                <a:effectLst/>
                <a:uLnTx/>
                <a:uFillTx/>
                <a:latin typeface="Arial"/>
                <a:ea typeface="+mn-ea"/>
                <a:cs typeface="+mn-cs"/>
              </a:rPr>
              <a:t>-to-</a:t>
            </a:r>
            <a:r>
              <a:rPr kumimoji="0" lang="da-DK" sz="1200" b="0" i="0" u="none" strike="noStrike" kern="1200" cap="none" spc="0" normalizeH="0" baseline="0" noProof="0" err="1">
                <a:ln>
                  <a:noFill/>
                </a:ln>
                <a:solidFill>
                  <a:srgbClr val="07094A"/>
                </a:solidFill>
                <a:effectLst/>
                <a:uLnTx/>
                <a:uFillTx/>
                <a:latin typeface="Arial"/>
                <a:ea typeface="+mn-ea"/>
                <a:cs typeface="+mn-cs"/>
              </a:rPr>
              <a:t>use</a:t>
            </a:r>
            <a:r>
              <a:rPr kumimoji="0" lang="da-DK" sz="1200" b="0" i="0" u="none" strike="noStrike" kern="1200" cap="none" spc="0" normalizeH="0" baseline="0" noProof="0">
                <a:ln>
                  <a:noFill/>
                </a:ln>
                <a:solidFill>
                  <a:srgbClr val="07094A"/>
                </a:solidFill>
                <a:effectLst/>
                <a:uLnTx/>
                <a:uFillTx/>
                <a:latin typeface="Arial"/>
                <a:ea typeface="+mn-ea"/>
                <a:cs typeface="+mn-cs"/>
              </a:rPr>
              <a:t> datagrundlag på tværs af Nykredits forretningsenheder.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7094A"/>
                </a:solidFill>
                <a:effectLst/>
                <a:uLnTx/>
                <a:uFillTx/>
                <a:latin typeface="Arial"/>
                <a:ea typeface="+mn-ea"/>
                <a:cs typeface="+mn-cs"/>
              </a:rPr>
              <a:t>I dag bruger databrugere i forretningen mere end 50% af tiden på at finde, rense og klargøre data fra Nykredits fragmenterede data- landskab.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p:txBody>
      </p:sp>
      <p:sp>
        <p:nvSpPr>
          <p:cNvPr id="17" name="Tekstfelt 16">
            <a:extLst>
              <a:ext uri="{FF2B5EF4-FFF2-40B4-BE49-F238E27FC236}">
                <a16:creationId xmlns:a16="http://schemas.microsoft.com/office/drawing/2014/main" id="{6BD1E4A0-FE57-4D44-B8C4-4C596072F193}"/>
              </a:ext>
            </a:extLst>
          </p:cNvPr>
          <p:cNvSpPr txBox="1"/>
          <p:nvPr/>
        </p:nvSpPr>
        <p:spPr>
          <a:xfrm>
            <a:off x="8913899" y="3375630"/>
            <a:ext cx="2823672" cy="2988000"/>
          </a:xfrm>
          <a:prstGeom prst="rect">
            <a:avLst/>
          </a:prstGeom>
          <a:noFill/>
        </p:spPr>
        <p:txBody>
          <a:bodyPr wrap="square">
            <a:noAutofit/>
          </a:bodyPr>
          <a:lstStyle>
            <a:defPPr>
              <a:defRPr lang="en-US"/>
            </a:defPPr>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7094A"/>
                </a:solidFill>
                <a:effectLst/>
                <a:uLnTx/>
                <a:uFillTx/>
                <a:latin typeface="Arial"/>
                <a:ea typeface="+mn-ea"/>
                <a:cs typeface="+mn-cs"/>
              </a:rPr>
              <a:t>Med adgang til et nyt datafundament, kan fokus lægges på motiverende aktiviteter, som skaber </a:t>
            </a:r>
            <a:r>
              <a:rPr kumimoji="0" lang="da-DK" sz="1200" b="0" i="0" u="none" strike="noStrike" kern="1200" cap="none" spc="0" normalizeH="0" baseline="0" noProof="0" err="1">
                <a:ln>
                  <a:noFill/>
                </a:ln>
                <a:solidFill>
                  <a:srgbClr val="07094A"/>
                </a:solidFill>
                <a:effectLst/>
                <a:uLnTx/>
                <a:uFillTx/>
                <a:latin typeface="Arial"/>
                <a:ea typeface="+mn-ea"/>
                <a:cs typeface="+mn-cs"/>
              </a:rPr>
              <a:t>forretnings-mæssig</a:t>
            </a:r>
            <a:r>
              <a:rPr kumimoji="0" lang="da-DK" sz="1200" b="0" i="0" u="none" strike="noStrike" kern="1200" cap="none" spc="0" normalizeH="0" baseline="0" noProof="0">
                <a:ln>
                  <a:noFill/>
                </a:ln>
                <a:solidFill>
                  <a:srgbClr val="07094A"/>
                </a:solidFill>
                <a:effectLst/>
                <a:uLnTx/>
                <a:uFillTx/>
                <a:latin typeface="Arial"/>
                <a:ea typeface="+mn-ea"/>
                <a:cs typeface="+mn-cs"/>
              </a:rPr>
              <a:t> værdi.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7094A"/>
                </a:solidFill>
                <a:effectLst/>
                <a:uLnTx/>
                <a:uFillTx/>
                <a:latin typeface="Arial"/>
                <a:ea typeface="+mn-ea"/>
                <a:cs typeface="+mn-cs"/>
              </a:rPr>
              <a:t>Manuelle arbejdsgange automatiseres på den nye platform, hvilket skaber en bedre arbejdsplads for alle, som arbejder med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p:txBody>
      </p:sp>
      <p:sp>
        <p:nvSpPr>
          <p:cNvPr id="19" name="Tekstfelt 18">
            <a:extLst>
              <a:ext uri="{FF2B5EF4-FFF2-40B4-BE49-F238E27FC236}">
                <a16:creationId xmlns:a16="http://schemas.microsoft.com/office/drawing/2014/main" id="{807CE881-3647-4ABA-9816-55642780669A}"/>
              </a:ext>
            </a:extLst>
          </p:cNvPr>
          <p:cNvSpPr txBox="1"/>
          <p:nvPr/>
        </p:nvSpPr>
        <p:spPr>
          <a:xfrm>
            <a:off x="3356458" y="3375630"/>
            <a:ext cx="2700000" cy="2988000"/>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7094A"/>
                </a:solidFill>
                <a:effectLst/>
                <a:uLnTx/>
                <a:uFillTx/>
                <a:latin typeface="Arial"/>
                <a:ea typeface="+mn-ea"/>
                <a:cs typeface="+mn-cs"/>
              </a:rPr>
              <a:t>Platformen vil udelukkende udstille data, som er lagt under </a:t>
            </a:r>
            <a:r>
              <a:rPr kumimoji="0" lang="da-DK" sz="1200" b="0" i="0" u="none" strike="noStrike" kern="1200" cap="none" spc="0" normalizeH="0" baseline="0" noProof="0" err="1">
                <a:ln>
                  <a:noFill/>
                </a:ln>
                <a:solidFill>
                  <a:srgbClr val="07094A"/>
                </a:solidFill>
                <a:effectLst/>
                <a:uLnTx/>
                <a:uFillTx/>
                <a:latin typeface="Arial"/>
                <a:ea typeface="+mn-ea"/>
                <a:cs typeface="+mn-cs"/>
              </a:rPr>
              <a:t>governance</a:t>
            </a:r>
            <a:r>
              <a:rPr kumimoji="0" lang="da-DK" sz="1200" b="0" i="0" u="none" strike="noStrike" kern="1200" cap="none" spc="0" normalizeH="0" baseline="0" noProof="0">
                <a:ln>
                  <a:noFill/>
                </a:ln>
                <a:solidFill>
                  <a:srgbClr val="07094A"/>
                </a:solidFill>
                <a:effectLst/>
                <a:uLnTx/>
                <a:uFillTx/>
                <a:latin typeface="Arial"/>
                <a:ea typeface="+mn-ea"/>
                <a:cs typeface="+mn-cs"/>
              </a:rPr>
              <a:t>. Data fra platformen er altid opdateret og af god kvalitet, og platformen er understøttet af et centralt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7094A"/>
                </a:solidFill>
                <a:effectLst/>
                <a:uLnTx/>
                <a:uFillTx/>
                <a:latin typeface="Arial"/>
                <a:ea typeface="+mn-ea"/>
                <a:cs typeface="+mn-cs"/>
              </a:rPr>
              <a:t>I dag opbevares og deles data via fil-drev, lokale databaser, </a:t>
            </a:r>
            <a:r>
              <a:rPr kumimoji="0" lang="da-DK" sz="1200" b="0" i="0" u="none" strike="noStrike" kern="1200" cap="none" spc="0" normalizeH="0" baseline="0" noProof="0" err="1">
                <a:ln>
                  <a:noFill/>
                </a:ln>
                <a:solidFill>
                  <a:srgbClr val="07094A"/>
                </a:solidFill>
                <a:effectLst/>
                <a:uLnTx/>
                <a:uFillTx/>
                <a:latin typeface="Arial"/>
                <a:ea typeface="+mn-ea"/>
                <a:cs typeface="+mn-cs"/>
              </a:rPr>
              <a:t>Sharepoint</a:t>
            </a:r>
            <a:r>
              <a:rPr kumimoji="0" lang="da-DK" sz="1200" b="0" i="0" u="none" strike="noStrike" kern="1200" cap="none" spc="0" normalizeH="0" baseline="0" noProof="0">
                <a:ln>
                  <a:noFill/>
                </a:ln>
                <a:solidFill>
                  <a:srgbClr val="07094A"/>
                </a:solidFill>
                <a:effectLst/>
                <a:uLnTx/>
                <a:uFillTx/>
                <a:latin typeface="Arial"/>
                <a:ea typeface="+mn-ea"/>
                <a:cs typeface="+mn-cs"/>
              </a:rPr>
              <a:t>, regneark og mails. Data kan som konsekvens være forældet og fejlbehæftet. Support håndteres lokalt i forretningsenhederne.</a:t>
            </a:r>
            <a:endParaRPr kumimoji="0" lang="en-US"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p:txBody>
      </p:sp>
      <p:sp>
        <p:nvSpPr>
          <p:cNvPr id="3" name="Rektangel 2">
            <a:extLst>
              <a:ext uri="{FF2B5EF4-FFF2-40B4-BE49-F238E27FC236}">
                <a16:creationId xmlns:a16="http://schemas.microsoft.com/office/drawing/2014/main" id="{0DF0C06B-220F-4932-B099-21B0CF7CF11A}"/>
              </a:ext>
            </a:extLst>
          </p:cNvPr>
          <p:cNvSpPr/>
          <p:nvPr/>
        </p:nvSpPr>
        <p:spPr>
          <a:xfrm>
            <a:off x="566738" y="1655763"/>
            <a:ext cx="2716328" cy="1291728"/>
          </a:xfrm>
          <a:prstGeom prst="rect">
            <a:avLst/>
          </a:prstGeom>
          <a:solidFill>
            <a:srgbClr val="86A294"/>
          </a:solidFill>
          <a:ln>
            <a:solidFill>
              <a:srgbClr val="86A29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FFFFFF"/>
                </a:solidFill>
                <a:effectLst/>
                <a:uLnTx/>
                <a:uFillTx/>
                <a:latin typeface="Arial Black"/>
                <a:ea typeface="+mn-ea"/>
                <a:cs typeface="+mn-cs"/>
              </a:rPr>
              <a:t>Reduceret tidsforbrug</a:t>
            </a:r>
          </a:p>
        </p:txBody>
      </p:sp>
      <p:sp>
        <p:nvSpPr>
          <p:cNvPr id="18" name="Rektangel 17">
            <a:extLst>
              <a:ext uri="{FF2B5EF4-FFF2-40B4-BE49-F238E27FC236}">
                <a16:creationId xmlns:a16="http://schemas.microsoft.com/office/drawing/2014/main" id="{32466455-7646-4C6B-BC84-2DC421933C0C}"/>
              </a:ext>
            </a:extLst>
          </p:cNvPr>
          <p:cNvSpPr/>
          <p:nvPr/>
        </p:nvSpPr>
        <p:spPr>
          <a:xfrm>
            <a:off x="3345890" y="1655763"/>
            <a:ext cx="2716328" cy="1291728"/>
          </a:xfrm>
          <a:prstGeom prst="rect">
            <a:avLst/>
          </a:prstGeom>
          <a:solidFill>
            <a:srgbClr val="86A294"/>
          </a:solidFill>
          <a:ln>
            <a:solidFill>
              <a:srgbClr val="86A29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FFFFFF"/>
                </a:solidFill>
                <a:effectLst/>
                <a:uLnTx/>
                <a:uFillTx/>
                <a:latin typeface="Arial Black"/>
                <a:ea typeface="+mn-ea"/>
                <a:cs typeface="+mn-cs"/>
              </a:rPr>
              <a:t>Forbedret kvalitet i regulatorisk og strategisk rapportering</a:t>
            </a:r>
          </a:p>
        </p:txBody>
      </p:sp>
      <p:sp>
        <p:nvSpPr>
          <p:cNvPr id="21" name="Rektangel 20">
            <a:extLst>
              <a:ext uri="{FF2B5EF4-FFF2-40B4-BE49-F238E27FC236}">
                <a16:creationId xmlns:a16="http://schemas.microsoft.com/office/drawing/2014/main" id="{A9BCF7EF-DA32-478C-90F5-761BAD2FB135}"/>
              </a:ext>
            </a:extLst>
          </p:cNvPr>
          <p:cNvSpPr/>
          <p:nvPr/>
        </p:nvSpPr>
        <p:spPr>
          <a:xfrm>
            <a:off x="6125041" y="1655763"/>
            <a:ext cx="2716328" cy="1291728"/>
          </a:xfrm>
          <a:prstGeom prst="rect">
            <a:avLst/>
          </a:prstGeom>
          <a:solidFill>
            <a:srgbClr val="86A294"/>
          </a:solidFill>
          <a:ln>
            <a:solidFill>
              <a:srgbClr val="86A29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FFFFFF"/>
                </a:solidFill>
                <a:effectLst/>
                <a:uLnTx/>
                <a:uFillTx/>
                <a:latin typeface="Arial Black"/>
                <a:ea typeface="+mn-ea"/>
                <a:cs typeface="+mn-cs"/>
              </a:rPr>
              <a:t>Compliance på data området</a:t>
            </a:r>
          </a:p>
        </p:txBody>
      </p:sp>
      <p:sp>
        <p:nvSpPr>
          <p:cNvPr id="23" name="Rektangel 22">
            <a:extLst>
              <a:ext uri="{FF2B5EF4-FFF2-40B4-BE49-F238E27FC236}">
                <a16:creationId xmlns:a16="http://schemas.microsoft.com/office/drawing/2014/main" id="{753B4381-23C7-408D-87C4-535EF61662A6}"/>
              </a:ext>
            </a:extLst>
          </p:cNvPr>
          <p:cNvSpPr/>
          <p:nvPr/>
        </p:nvSpPr>
        <p:spPr>
          <a:xfrm>
            <a:off x="8903389" y="1655763"/>
            <a:ext cx="2716328" cy="1291728"/>
          </a:xfrm>
          <a:prstGeom prst="rect">
            <a:avLst/>
          </a:prstGeom>
          <a:solidFill>
            <a:srgbClr val="86A294"/>
          </a:solidFill>
          <a:ln>
            <a:solidFill>
              <a:srgbClr val="86A29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FFFFFF"/>
                </a:solidFill>
                <a:effectLst/>
                <a:uLnTx/>
                <a:uFillTx/>
                <a:latin typeface="Arial Black"/>
                <a:ea typeface="+mn-ea"/>
                <a:cs typeface="+mn-cs"/>
              </a:rPr>
              <a:t>Forbedrede arbejdsgange for medarbejdere</a:t>
            </a:r>
          </a:p>
        </p:txBody>
      </p:sp>
      <p:sp>
        <p:nvSpPr>
          <p:cNvPr id="4" name="Ellipse 3">
            <a:extLst>
              <a:ext uri="{FF2B5EF4-FFF2-40B4-BE49-F238E27FC236}">
                <a16:creationId xmlns:a16="http://schemas.microsoft.com/office/drawing/2014/main" id="{E45239B5-6298-4710-994A-8BDE38F0D02B}"/>
              </a:ext>
            </a:extLst>
          </p:cNvPr>
          <p:cNvSpPr/>
          <p:nvPr/>
        </p:nvSpPr>
        <p:spPr>
          <a:xfrm>
            <a:off x="1478719" y="2388860"/>
            <a:ext cx="892366" cy="904117"/>
          </a:xfrm>
          <a:prstGeom prst="ellipse">
            <a:avLst/>
          </a:prstGeom>
          <a:solidFill>
            <a:schemeClr val="bg1"/>
          </a:solidFill>
          <a:ln w="28575">
            <a:solidFill>
              <a:srgbClr val="86A2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25" name="Ellipse 24">
            <a:extLst>
              <a:ext uri="{FF2B5EF4-FFF2-40B4-BE49-F238E27FC236}">
                <a16:creationId xmlns:a16="http://schemas.microsoft.com/office/drawing/2014/main" id="{4B79A889-A120-4FEA-B315-15C043A04BB0}"/>
              </a:ext>
            </a:extLst>
          </p:cNvPr>
          <p:cNvSpPr/>
          <p:nvPr/>
        </p:nvSpPr>
        <p:spPr>
          <a:xfrm>
            <a:off x="4257871" y="2388860"/>
            <a:ext cx="892366" cy="904117"/>
          </a:xfrm>
          <a:prstGeom prst="ellipse">
            <a:avLst/>
          </a:prstGeom>
          <a:solidFill>
            <a:schemeClr val="bg1"/>
          </a:solidFill>
          <a:ln w="28575">
            <a:solidFill>
              <a:srgbClr val="86A2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26" name="Ellipse 25">
            <a:extLst>
              <a:ext uri="{FF2B5EF4-FFF2-40B4-BE49-F238E27FC236}">
                <a16:creationId xmlns:a16="http://schemas.microsoft.com/office/drawing/2014/main" id="{F94C1251-425A-494C-80B3-A6C2DFE419CA}"/>
              </a:ext>
            </a:extLst>
          </p:cNvPr>
          <p:cNvSpPr/>
          <p:nvPr/>
        </p:nvSpPr>
        <p:spPr>
          <a:xfrm>
            <a:off x="7037022" y="2388860"/>
            <a:ext cx="892366" cy="904117"/>
          </a:xfrm>
          <a:prstGeom prst="ellipse">
            <a:avLst/>
          </a:prstGeom>
          <a:solidFill>
            <a:schemeClr val="bg1"/>
          </a:solidFill>
          <a:ln w="28575">
            <a:solidFill>
              <a:srgbClr val="86A2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27" name="Ellipse 26">
            <a:extLst>
              <a:ext uri="{FF2B5EF4-FFF2-40B4-BE49-F238E27FC236}">
                <a16:creationId xmlns:a16="http://schemas.microsoft.com/office/drawing/2014/main" id="{3AB07616-9A66-4642-9E34-0C1B1678E122}"/>
              </a:ext>
            </a:extLst>
          </p:cNvPr>
          <p:cNvSpPr/>
          <p:nvPr/>
        </p:nvSpPr>
        <p:spPr>
          <a:xfrm>
            <a:off x="9815370" y="2388860"/>
            <a:ext cx="892366" cy="904117"/>
          </a:xfrm>
          <a:prstGeom prst="ellipse">
            <a:avLst/>
          </a:prstGeom>
          <a:solidFill>
            <a:schemeClr val="bg1"/>
          </a:solidFill>
          <a:ln w="28575">
            <a:solidFill>
              <a:srgbClr val="86A2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err="1">
              <a:ln>
                <a:noFill/>
              </a:ln>
              <a:solidFill>
                <a:srgbClr val="FFFFFF"/>
              </a:solidFill>
              <a:effectLst/>
              <a:uLnTx/>
              <a:uFillTx/>
              <a:latin typeface="Arial"/>
              <a:ea typeface="+mn-ea"/>
              <a:cs typeface="+mn-cs"/>
            </a:endParaRPr>
          </a:p>
        </p:txBody>
      </p:sp>
      <p:pic>
        <p:nvPicPr>
          <p:cNvPr id="29" name="Picture 149">
            <a:extLst>
              <a:ext uri="{FF2B5EF4-FFF2-40B4-BE49-F238E27FC236}">
                <a16:creationId xmlns:a16="http://schemas.microsoft.com/office/drawing/2014/main" id="{9AAD2644-8877-4E4E-AE09-FA22E626C3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649177" y="2564763"/>
            <a:ext cx="540000" cy="540000"/>
          </a:xfrm>
          <a:prstGeom prst="rect">
            <a:avLst/>
          </a:prstGeom>
        </p:spPr>
      </p:pic>
      <p:pic>
        <p:nvPicPr>
          <p:cNvPr id="31" name="Picture 59">
            <a:extLst>
              <a:ext uri="{FF2B5EF4-FFF2-40B4-BE49-F238E27FC236}">
                <a16:creationId xmlns:a16="http://schemas.microsoft.com/office/drawing/2014/main" id="{FF4FF93E-AC30-4766-9349-59158F12CAF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7213205" y="2564763"/>
            <a:ext cx="540000" cy="540000"/>
          </a:xfrm>
          <a:prstGeom prst="rect">
            <a:avLst/>
          </a:prstGeom>
        </p:spPr>
      </p:pic>
      <p:pic>
        <p:nvPicPr>
          <p:cNvPr id="32" name="Picture 173">
            <a:extLst>
              <a:ext uri="{FF2B5EF4-FFF2-40B4-BE49-F238E27FC236}">
                <a16:creationId xmlns:a16="http://schemas.microsoft.com/office/drawing/2014/main" id="{F09E33F6-069F-4E62-822C-813E8BE791A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34942" y="2582011"/>
            <a:ext cx="538223" cy="538223"/>
          </a:xfrm>
          <a:prstGeom prst="rect">
            <a:avLst/>
          </a:prstGeom>
        </p:spPr>
      </p:pic>
      <p:pic>
        <p:nvPicPr>
          <p:cNvPr id="33" name="Picture 93">
            <a:extLst>
              <a:ext uri="{FF2B5EF4-FFF2-40B4-BE49-F238E27FC236}">
                <a16:creationId xmlns:a16="http://schemas.microsoft.com/office/drawing/2014/main" id="{D1FA748C-18D3-4E2E-9F04-AA6947CE5D5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991553" y="2542729"/>
            <a:ext cx="540000" cy="540000"/>
          </a:xfrm>
          <a:prstGeom prst="rect">
            <a:avLst/>
          </a:prstGeom>
        </p:spPr>
      </p:pic>
      <p:sp>
        <p:nvSpPr>
          <p:cNvPr id="34" name="Tekstfelt 33">
            <a:extLst>
              <a:ext uri="{FF2B5EF4-FFF2-40B4-BE49-F238E27FC236}">
                <a16:creationId xmlns:a16="http://schemas.microsoft.com/office/drawing/2014/main" id="{41546416-E245-425A-831E-EDC026B779EB}"/>
              </a:ext>
            </a:extLst>
          </p:cNvPr>
          <p:cNvSpPr txBox="1"/>
          <p:nvPr/>
        </p:nvSpPr>
        <p:spPr>
          <a:xfrm>
            <a:off x="6135609" y="3375630"/>
            <a:ext cx="2700000" cy="2988000"/>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7094A"/>
                </a:solidFill>
                <a:effectLst/>
                <a:uLnTx/>
                <a:uFillTx/>
                <a:latin typeface="Arial"/>
                <a:ea typeface="+mn-ea"/>
                <a:cs typeface="+mn-cs"/>
              </a:rPr>
              <a:t>Platformen sikrer, at nye løsninger bliver ”</a:t>
            </a:r>
            <a:r>
              <a:rPr kumimoji="0" lang="da-DK" sz="1200" b="0" i="0" u="none" strike="noStrike" kern="1200" cap="none" spc="0" normalizeH="0" baseline="0" noProof="0" err="1">
                <a:ln>
                  <a:noFill/>
                </a:ln>
                <a:solidFill>
                  <a:srgbClr val="07094A"/>
                </a:solidFill>
                <a:effectLst/>
                <a:uLnTx/>
                <a:uFillTx/>
                <a:latin typeface="Arial"/>
                <a:ea typeface="+mn-ea"/>
                <a:cs typeface="+mn-cs"/>
              </a:rPr>
              <a:t>compliant</a:t>
            </a:r>
            <a:r>
              <a:rPr kumimoji="0" lang="da-DK" sz="1200" b="0" i="0" u="none" strike="noStrike" kern="1200" cap="none" spc="0" normalizeH="0" baseline="0" noProof="0">
                <a:ln>
                  <a:noFill/>
                </a:ln>
                <a:solidFill>
                  <a:srgbClr val="07094A"/>
                </a:solidFill>
                <a:effectLst/>
                <a:uLnTx/>
                <a:uFillTx/>
                <a:latin typeface="Arial"/>
                <a:ea typeface="+mn-ea"/>
                <a:cs typeface="+mn-cs"/>
              </a:rPr>
              <a:t> by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07094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07094A"/>
                </a:solidFill>
                <a:effectLst/>
                <a:uLnTx/>
                <a:uFillTx/>
                <a:latin typeface="Arial"/>
                <a:ea typeface="+mn-ea"/>
                <a:cs typeface="+mn-cs"/>
              </a:rPr>
              <a:t>I dag har Nykredit påbud på data-</a:t>
            </a:r>
            <a:r>
              <a:rPr kumimoji="0" lang="da-DK" sz="1200" b="0" i="0" u="none" strike="noStrike" kern="1200" cap="none" spc="0" normalizeH="0" baseline="0" noProof="0" err="1">
                <a:ln>
                  <a:noFill/>
                </a:ln>
                <a:solidFill>
                  <a:srgbClr val="07094A"/>
                </a:solidFill>
                <a:effectLst/>
                <a:uLnTx/>
                <a:uFillTx/>
                <a:latin typeface="Arial"/>
                <a:ea typeface="+mn-ea"/>
                <a:cs typeface="+mn-cs"/>
              </a:rPr>
              <a:t>governance</a:t>
            </a:r>
            <a:r>
              <a:rPr kumimoji="0" lang="da-DK" sz="1200" b="0" i="0" u="none" strike="noStrike" kern="1200" cap="none" spc="0" normalizeH="0" baseline="0" noProof="0">
                <a:ln>
                  <a:noFill/>
                </a:ln>
                <a:solidFill>
                  <a:srgbClr val="07094A"/>
                </a:solidFill>
                <a:effectLst/>
                <a:uLnTx/>
                <a:uFillTx/>
                <a:latin typeface="Arial"/>
                <a:ea typeface="+mn-ea"/>
                <a:cs typeface="+mn-cs"/>
              </a:rPr>
              <a:t>, som ikke praktisk kan håndteres i det eksisterende </a:t>
            </a:r>
            <a:r>
              <a:rPr kumimoji="0" lang="da-DK" sz="1200" b="0" i="0" u="none" strike="noStrike" kern="1200" cap="none" spc="0" normalizeH="0" baseline="0" noProof="0" err="1">
                <a:ln>
                  <a:noFill/>
                </a:ln>
                <a:solidFill>
                  <a:srgbClr val="07094A"/>
                </a:solidFill>
                <a:effectLst/>
                <a:uLnTx/>
                <a:uFillTx/>
                <a:latin typeface="Arial"/>
                <a:ea typeface="+mn-ea"/>
                <a:cs typeface="+mn-cs"/>
              </a:rPr>
              <a:t>setup</a:t>
            </a:r>
            <a:r>
              <a:rPr kumimoji="0" lang="da-DK" sz="1200" b="0" i="0" u="none" strike="noStrike" kern="1200" cap="none" spc="0" normalizeH="0" baseline="0" noProof="0">
                <a:ln>
                  <a:noFill/>
                </a:ln>
                <a:solidFill>
                  <a:srgbClr val="07094A"/>
                </a:solidFill>
                <a:effectLst/>
                <a:uLnTx/>
                <a:uFillTx/>
                <a:latin typeface="Arial"/>
                <a:ea typeface="+mn-ea"/>
                <a:cs typeface="+mn-cs"/>
              </a:rPr>
              <a:t>. Derudover er det udfordrende at efterleve myndighedernes stigende krav til databehandling.</a:t>
            </a:r>
          </a:p>
        </p:txBody>
      </p:sp>
      <p:sp>
        <p:nvSpPr>
          <p:cNvPr id="22" name="Rectangle 6">
            <a:extLst>
              <a:ext uri="{FF2B5EF4-FFF2-40B4-BE49-F238E27FC236}">
                <a16:creationId xmlns:a16="http://schemas.microsoft.com/office/drawing/2014/main" id="{434FB4CD-C154-4DA7-86B8-A7C78D54218A}"/>
              </a:ext>
            </a:extLst>
          </p:cNvPr>
          <p:cNvSpPr/>
          <p:nvPr/>
        </p:nvSpPr>
        <p:spPr>
          <a:xfrm>
            <a:off x="10076081" y="248575"/>
            <a:ext cx="1228325" cy="488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noProof="0">
                <a:solidFill>
                  <a:schemeClr val="tx1"/>
                </a:solidFill>
              </a:rPr>
              <a:t>Lasse</a:t>
            </a:r>
          </a:p>
        </p:txBody>
      </p:sp>
    </p:spTree>
    <p:extLst>
      <p:ext uri="{BB962C8B-B14F-4D97-AF65-F5344CB8AC3E}">
        <p14:creationId xmlns:p14="http://schemas.microsoft.com/office/powerpoint/2010/main" val="256628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AD8A-9F06-4D9F-90F0-7A75421A6660}"/>
              </a:ext>
            </a:extLst>
          </p:cNvPr>
          <p:cNvSpPr>
            <a:spLocks noGrp="1"/>
          </p:cNvSpPr>
          <p:nvPr>
            <p:ph type="title"/>
          </p:nvPr>
        </p:nvSpPr>
        <p:spPr/>
        <p:txBody>
          <a:bodyPr/>
          <a:lstStyle/>
          <a:p>
            <a:r>
              <a:rPr lang="en-US"/>
              <a:t>Wealth data challenges</a:t>
            </a:r>
          </a:p>
        </p:txBody>
      </p:sp>
      <p:sp>
        <p:nvSpPr>
          <p:cNvPr id="4" name="Date Placeholder 3">
            <a:extLst>
              <a:ext uri="{FF2B5EF4-FFF2-40B4-BE49-F238E27FC236}">
                <a16:creationId xmlns:a16="http://schemas.microsoft.com/office/drawing/2014/main" id="{7F137BB2-0B05-4709-A7B7-0B0197AFF3B6}"/>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7D8F9B03-E0F7-4D06-9B48-00EA7C07FCD0}"/>
              </a:ext>
            </a:extLst>
          </p:cNvPr>
          <p:cNvSpPr>
            <a:spLocks noGrp="1"/>
          </p:cNvSpPr>
          <p:nvPr>
            <p:ph type="sldNum" sz="quarter" idx="12"/>
          </p:nvPr>
        </p:nvSpPr>
        <p:spPr/>
        <p:txBody>
          <a:bodyPr/>
          <a:lstStyle/>
          <a:p>
            <a:fld id="{24C8C45C-947F-4981-8B3F-4F32E973C901}" type="slidenum">
              <a:rPr lang="en-US" smtClean="0"/>
              <a:t>8</a:t>
            </a:fld>
            <a:endParaRPr lang="en-US"/>
          </a:p>
        </p:txBody>
      </p:sp>
      <p:sp>
        <p:nvSpPr>
          <p:cNvPr id="6" name="Picture Placeholder 5">
            <a:extLst>
              <a:ext uri="{FF2B5EF4-FFF2-40B4-BE49-F238E27FC236}">
                <a16:creationId xmlns:a16="http://schemas.microsoft.com/office/drawing/2014/main" id="{5030F968-DBF8-43F1-8DD8-DC4E0A20EB44}"/>
              </a:ext>
            </a:extLst>
          </p:cNvPr>
          <p:cNvSpPr>
            <a:spLocks noGrp="1"/>
          </p:cNvSpPr>
          <p:nvPr>
            <p:ph type="pic" sz="quarter" idx="18"/>
          </p:nvPr>
        </p:nvSpPr>
        <p:spPr/>
      </p:sp>
      <p:sp>
        <p:nvSpPr>
          <p:cNvPr id="7" name="TextBox 6">
            <a:extLst>
              <a:ext uri="{FF2B5EF4-FFF2-40B4-BE49-F238E27FC236}">
                <a16:creationId xmlns:a16="http://schemas.microsoft.com/office/drawing/2014/main" id="{3645CB8F-094D-432F-A640-AE5BB6BEB775}"/>
              </a:ext>
            </a:extLst>
          </p:cNvPr>
          <p:cNvSpPr txBox="1"/>
          <p:nvPr/>
        </p:nvSpPr>
        <p:spPr>
          <a:xfrm>
            <a:off x="1331649" y="1649811"/>
            <a:ext cx="9064101" cy="1661993"/>
          </a:xfrm>
          <a:prstGeom prst="rect">
            <a:avLst/>
          </a:prstGeom>
          <a:noFill/>
        </p:spPr>
        <p:txBody>
          <a:bodyPr wrap="square" lIns="0" tIns="0" rIns="0" bIns="0" rtlCol="0">
            <a:spAutoFit/>
          </a:bodyPr>
          <a:lstStyle/>
          <a:p>
            <a:r>
              <a:rPr lang="en-US" sz="1800">
                <a:solidFill>
                  <a:schemeClr val="tx2"/>
                </a:solidFill>
              </a:rPr>
              <a:t>Business needs we need to serve</a:t>
            </a:r>
          </a:p>
          <a:p>
            <a:pPr marL="285750" indent="-285750">
              <a:buFontTx/>
              <a:buChar char="-"/>
            </a:pPr>
            <a:r>
              <a:rPr lang="en-US">
                <a:solidFill>
                  <a:schemeClr val="tx2"/>
                </a:solidFill>
              </a:rPr>
              <a:t>Client reporting for institutional investors</a:t>
            </a:r>
          </a:p>
          <a:p>
            <a:pPr marL="285750" indent="-285750">
              <a:buFontTx/>
              <a:buChar char="-"/>
            </a:pPr>
            <a:r>
              <a:rPr lang="en-US" sz="1800">
                <a:solidFill>
                  <a:schemeClr val="tx2"/>
                </a:solidFill>
              </a:rPr>
              <a:t>Authority reporting</a:t>
            </a:r>
          </a:p>
          <a:p>
            <a:pPr marL="285750" indent="-285750">
              <a:buFontTx/>
              <a:buChar char="-"/>
            </a:pPr>
            <a:r>
              <a:rPr lang="en-US">
                <a:solidFill>
                  <a:schemeClr val="tx2"/>
                </a:solidFill>
              </a:rPr>
              <a:t>Figures to be published on Nykredit’s homepage</a:t>
            </a:r>
          </a:p>
          <a:p>
            <a:pPr marL="285750" indent="-285750">
              <a:buFontTx/>
              <a:buChar char="-"/>
            </a:pPr>
            <a:r>
              <a:rPr lang="en-US" sz="1800">
                <a:solidFill>
                  <a:schemeClr val="tx2"/>
                </a:solidFill>
              </a:rPr>
              <a:t>Management reporting</a:t>
            </a:r>
          </a:p>
          <a:p>
            <a:endParaRPr lang="en-US" sz="1800">
              <a:solidFill>
                <a:schemeClr val="tx2"/>
              </a:solidFill>
            </a:endParaRPr>
          </a:p>
        </p:txBody>
      </p:sp>
      <p:sp>
        <p:nvSpPr>
          <p:cNvPr id="8" name="TextBox 7">
            <a:extLst>
              <a:ext uri="{FF2B5EF4-FFF2-40B4-BE49-F238E27FC236}">
                <a16:creationId xmlns:a16="http://schemas.microsoft.com/office/drawing/2014/main" id="{49656BBC-A5DD-414E-B6DF-0EA0A2365B01}"/>
              </a:ext>
            </a:extLst>
          </p:cNvPr>
          <p:cNvSpPr txBox="1"/>
          <p:nvPr/>
        </p:nvSpPr>
        <p:spPr>
          <a:xfrm>
            <a:off x="1589103" y="3710866"/>
            <a:ext cx="8052047" cy="1384995"/>
          </a:xfrm>
          <a:prstGeom prst="rect">
            <a:avLst/>
          </a:prstGeom>
          <a:noFill/>
        </p:spPr>
        <p:txBody>
          <a:bodyPr wrap="square" lIns="0" tIns="0" rIns="0" bIns="0" rtlCol="0">
            <a:spAutoFit/>
          </a:bodyPr>
          <a:lstStyle/>
          <a:p>
            <a:r>
              <a:rPr lang="en-US" sz="1800">
                <a:solidFill>
                  <a:schemeClr val="tx2"/>
                </a:solidFill>
              </a:rPr>
              <a:t>Huge volume of daily changes and new data</a:t>
            </a:r>
          </a:p>
          <a:p>
            <a:r>
              <a:rPr lang="en-US">
                <a:solidFill>
                  <a:schemeClr val="tx2"/>
                </a:solidFill>
              </a:rPr>
              <a:t>Not only do we need to see data as they are, but also as they were in the past</a:t>
            </a:r>
          </a:p>
          <a:p>
            <a:r>
              <a:rPr lang="en-US">
                <a:solidFill>
                  <a:schemeClr val="tx2"/>
                </a:solidFill>
              </a:rPr>
              <a:t>Combining data from multiple sources</a:t>
            </a:r>
          </a:p>
          <a:p>
            <a:r>
              <a:rPr lang="en-US">
                <a:solidFill>
                  <a:schemeClr val="tx2"/>
                </a:solidFill>
              </a:rPr>
              <a:t> </a:t>
            </a:r>
          </a:p>
          <a:p>
            <a:endParaRPr lang="en-US" sz="1800">
              <a:solidFill>
                <a:schemeClr val="tx2"/>
              </a:solidFill>
            </a:endParaRPr>
          </a:p>
        </p:txBody>
      </p:sp>
      <p:sp>
        <p:nvSpPr>
          <p:cNvPr id="10" name="Rectangle 6">
            <a:extLst>
              <a:ext uri="{FF2B5EF4-FFF2-40B4-BE49-F238E27FC236}">
                <a16:creationId xmlns:a16="http://schemas.microsoft.com/office/drawing/2014/main" id="{BBF9C7AB-D545-44CB-BA23-3BD4547E78C7}"/>
              </a:ext>
            </a:extLst>
          </p:cNvPr>
          <p:cNvSpPr/>
          <p:nvPr/>
        </p:nvSpPr>
        <p:spPr>
          <a:xfrm>
            <a:off x="9869794" y="328264"/>
            <a:ext cx="1228325" cy="4882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Christian</a:t>
            </a:r>
          </a:p>
        </p:txBody>
      </p:sp>
    </p:spTree>
    <p:extLst>
      <p:ext uri="{BB962C8B-B14F-4D97-AF65-F5344CB8AC3E}">
        <p14:creationId xmlns:p14="http://schemas.microsoft.com/office/powerpoint/2010/main" val="163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8720-950E-4A3E-B144-AD29C736891D}"/>
              </a:ext>
            </a:extLst>
          </p:cNvPr>
          <p:cNvSpPr>
            <a:spLocks noGrp="1"/>
          </p:cNvSpPr>
          <p:nvPr>
            <p:ph type="title"/>
          </p:nvPr>
        </p:nvSpPr>
        <p:spPr/>
        <p:txBody>
          <a:bodyPr/>
          <a:lstStyle/>
          <a:p>
            <a:r>
              <a:rPr lang="da-DK"/>
              <a:t>Som forretning står jeg over disse udfordringer</a:t>
            </a:r>
          </a:p>
        </p:txBody>
      </p:sp>
      <p:sp>
        <p:nvSpPr>
          <p:cNvPr id="4" name="Date Placeholder 3">
            <a:extLst>
              <a:ext uri="{FF2B5EF4-FFF2-40B4-BE49-F238E27FC236}">
                <a16:creationId xmlns:a16="http://schemas.microsoft.com/office/drawing/2014/main" id="{40A84D47-664C-44B1-A5FF-93490D82E096}"/>
              </a:ext>
            </a:extLst>
          </p:cNvPr>
          <p:cNvSpPr>
            <a:spLocks noGrp="1"/>
          </p:cNvSpPr>
          <p:nvPr>
            <p:ph type="dt" sz="half" idx="10"/>
          </p:nvPr>
        </p:nvSpPr>
        <p:spPr/>
        <p:txBody>
          <a:bodyPr/>
          <a:lstStyle/>
          <a:p>
            <a:endParaRPr lang="da-DK"/>
          </a:p>
        </p:txBody>
      </p:sp>
      <p:sp>
        <p:nvSpPr>
          <p:cNvPr id="5" name="Slide Number Placeholder 4">
            <a:extLst>
              <a:ext uri="{FF2B5EF4-FFF2-40B4-BE49-F238E27FC236}">
                <a16:creationId xmlns:a16="http://schemas.microsoft.com/office/drawing/2014/main" id="{D37ED581-62A5-4B0E-B598-F877C3618764}"/>
              </a:ext>
            </a:extLst>
          </p:cNvPr>
          <p:cNvSpPr>
            <a:spLocks noGrp="1"/>
          </p:cNvSpPr>
          <p:nvPr>
            <p:ph type="sldNum" sz="quarter" idx="12"/>
          </p:nvPr>
        </p:nvSpPr>
        <p:spPr/>
        <p:txBody>
          <a:bodyPr/>
          <a:lstStyle/>
          <a:p>
            <a:fld id="{24C8C45C-947F-4981-8B3F-4F32E973C901}" type="slidenum">
              <a:rPr lang="da-DK" smtClean="0"/>
              <a:t>9</a:t>
            </a:fld>
            <a:endParaRPr lang="da-DK"/>
          </a:p>
        </p:txBody>
      </p:sp>
      <p:sp>
        <p:nvSpPr>
          <p:cNvPr id="6" name="Picture Placeholder 5">
            <a:extLst>
              <a:ext uri="{FF2B5EF4-FFF2-40B4-BE49-F238E27FC236}">
                <a16:creationId xmlns:a16="http://schemas.microsoft.com/office/drawing/2014/main" id="{B0A4DF2D-7418-4CAB-B2A1-AC56D716AE69}"/>
              </a:ext>
            </a:extLst>
          </p:cNvPr>
          <p:cNvSpPr>
            <a:spLocks noGrp="1"/>
          </p:cNvSpPr>
          <p:nvPr>
            <p:ph type="pic" sz="quarter" idx="18"/>
          </p:nvPr>
        </p:nvSpPr>
        <p:spPr/>
      </p:sp>
      <p:sp>
        <p:nvSpPr>
          <p:cNvPr id="8" name="Tekstfelt 7">
            <a:extLst>
              <a:ext uri="{FF2B5EF4-FFF2-40B4-BE49-F238E27FC236}">
                <a16:creationId xmlns:a16="http://schemas.microsoft.com/office/drawing/2014/main" id="{5D772882-B3C4-41AA-B07F-23F74771BCAF}"/>
              </a:ext>
            </a:extLst>
          </p:cNvPr>
          <p:cNvSpPr txBox="1"/>
          <p:nvPr/>
        </p:nvSpPr>
        <p:spPr>
          <a:xfrm>
            <a:off x="862179" y="1775041"/>
            <a:ext cx="6312344" cy="3693319"/>
          </a:xfrm>
          <a:prstGeom prst="rect">
            <a:avLst/>
          </a:prstGeom>
          <a:noFill/>
        </p:spPr>
        <p:txBody>
          <a:bodyPr wrap="square">
            <a:spAutoFit/>
          </a:bodyPr>
          <a:lstStyle/>
          <a:p>
            <a:r>
              <a:rPr lang="en-US"/>
              <a:t>There is an overlap of data in the source systems, so counting the same thing twice might happen if you are not careful when looking at data across the different sources</a:t>
            </a:r>
          </a:p>
          <a:p>
            <a:endParaRPr lang="en-US"/>
          </a:p>
          <a:p>
            <a:r>
              <a:rPr lang="en-US"/>
              <a:t>The different sources use financial terms slightly different. A trade in one source might be one row in one system and multiple rows in another.</a:t>
            </a:r>
          </a:p>
          <a:p>
            <a:endParaRPr lang="en-US"/>
          </a:p>
          <a:p>
            <a:r>
              <a:rPr lang="en-US"/>
              <a:t>Backdating is common, e.g., updating prices in the past if we are looking at illiquid assets or making changes to actual trades because of corporate actions</a:t>
            </a:r>
          </a:p>
          <a:p>
            <a:endParaRPr lang="da-DK"/>
          </a:p>
          <a:p>
            <a:endParaRPr lang="da-DK"/>
          </a:p>
        </p:txBody>
      </p:sp>
    </p:spTree>
    <p:extLst>
      <p:ext uri="{BB962C8B-B14F-4D97-AF65-F5344CB8AC3E}">
        <p14:creationId xmlns:p14="http://schemas.microsoft.com/office/powerpoint/2010/main" val="9128437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AS_UNIQUEID" val="1076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AS_UNIQUEID" val="10762"/>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Nykredit">
      <a:dk1>
        <a:srgbClr val="07094A"/>
      </a:dk1>
      <a:lt1>
        <a:srgbClr val="FFFFFF"/>
      </a:lt1>
      <a:dk2>
        <a:srgbClr val="000000"/>
      </a:dk2>
      <a:lt2>
        <a:srgbClr val="FB264E"/>
      </a:lt2>
      <a:accent1>
        <a:srgbClr val="0F1E82"/>
      </a:accent1>
      <a:accent2>
        <a:srgbClr val="948D86"/>
      </a:accent2>
      <a:accent3>
        <a:srgbClr val="68D2DF"/>
      </a:accent3>
      <a:accent4>
        <a:srgbClr val="07094A"/>
      </a:accent4>
      <a:accent5>
        <a:srgbClr val="4192DC"/>
      </a:accent5>
      <a:accent6>
        <a:srgbClr val="FEAD63"/>
      </a:accent6>
      <a:hlink>
        <a:srgbClr val="68D2DF"/>
      </a:hlink>
      <a:folHlink>
        <a:srgbClr val="0F1E82"/>
      </a:folHlink>
    </a:clrScheme>
    <a:fontScheme name="Nykred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18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dirty="0" err="1" smtClean="0">
            <a:solidFill>
              <a:schemeClr val="tx2"/>
            </a:solidFill>
          </a:defRPr>
        </a:defPPr>
      </a:lstStyle>
    </a:txDef>
  </a:objectDefaults>
  <a:extraClrSchemeLst/>
  <a:custClrLst>
    <a:custClr name="Horisont">
      <a:srgbClr val="0F1E82"/>
    </a:custClr>
    <a:custClr name="Hvid">
      <a:srgbClr val="FFFFFF"/>
    </a:custClr>
    <a:custClr name="Hav">
      <a:srgbClr val="07094A"/>
    </a:custClr>
    <a:custClr name="Valmue">
      <a:srgbClr val="FB264E"/>
    </a:custClr>
    <a:custClr name="Himmel">
      <a:srgbClr val="68D2DF"/>
    </a:custClr>
    <a:custClr name="Lys gul">
      <a:srgbClr val="FFD568"/>
    </a:custClr>
    <a:custClr name="Orange">
      <a:srgbClr val="FEAD63"/>
    </a:custClr>
    <a:custClr name="Grøn">
      <a:srgbClr val="49BCA3"/>
    </a:custClr>
    <a:custClr name="Klimagrøn">
      <a:srgbClr val="009F4D"/>
    </a:custClr>
    <a:custClr name="Lys blå">
      <a:srgbClr val="4192DC"/>
    </a:custClr>
    <a:custClr name="Lilla">
      <a:srgbClr val="875BA3"/>
    </a:custClr>
    <a:custClr name="Sand">
      <a:srgbClr val="EDE8E6"/>
    </a:custClr>
    <a:custClr name="Sten">
      <a:srgbClr val="CCC3B9"/>
    </a:custClr>
    <a:custClr name="Havbund">
      <a:srgbClr val="948D86"/>
    </a:custClr>
  </a:custClrLst>
  <a:extLst>
    <a:ext uri="{05A4C25C-085E-4340-85A3-A5531E510DB2}">
      <thm15:themeFamily xmlns:thm15="http://schemas.microsoft.com/office/thememl/2012/main" name="Blank.potx" id="{0172E68C-561D-4C46-BB84-310B5331D0E6}" vid="{FAD2DF7E-9395-43F7-868B-DD56FB599117}"/>
    </a:ext>
  </a:extLst>
</a:theme>
</file>

<file path=ppt/theme/theme10.xml><?xml version="1.0" encoding="utf-8"?>
<a:theme xmlns:a="http://schemas.openxmlformats.org/drawingml/2006/main" name="7_Blank">
  <a:themeElements>
    <a:clrScheme name="Nykredit">
      <a:dk1>
        <a:srgbClr val="07094A"/>
      </a:dk1>
      <a:lt1>
        <a:srgbClr val="FFFFFF"/>
      </a:lt1>
      <a:dk2>
        <a:srgbClr val="000000"/>
      </a:dk2>
      <a:lt2>
        <a:srgbClr val="FB264E"/>
      </a:lt2>
      <a:accent1>
        <a:srgbClr val="0F1E82"/>
      </a:accent1>
      <a:accent2>
        <a:srgbClr val="948D86"/>
      </a:accent2>
      <a:accent3>
        <a:srgbClr val="68D2DF"/>
      </a:accent3>
      <a:accent4>
        <a:srgbClr val="07094A"/>
      </a:accent4>
      <a:accent5>
        <a:srgbClr val="4192DC"/>
      </a:accent5>
      <a:accent6>
        <a:srgbClr val="FEAD63"/>
      </a:accent6>
      <a:hlink>
        <a:srgbClr val="68D2DF"/>
      </a:hlink>
      <a:folHlink>
        <a:srgbClr val="0F1E82"/>
      </a:folHlink>
    </a:clrScheme>
    <a:fontScheme name="Nykred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18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dirty="0" err="1" smtClean="0">
            <a:solidFill>
              <a:schemeClr val="tx2"/>
            </a:solidFill>
          </a:defRPr>
        </a:defPPr>
      </a:lstStyle>
    </a:txDef>
  </a:objectDefaults>
  <a:extraClrSchemeLst/>
  <a:custClrLst>
    <a:custClr name="Horisont">
      <a:srgbClr val="0F1E82"/>
    </a:custClr>
    <a:custClr name="Hvid">
      <a:srgbClr val="FFFFFF"/>
    </a:custClr>
    <a:custClr name="Hav">
      <a:srgbClr val="07094A"/>
    </a:custClr>
    <a:custClr name="Valmue">
      <a:srgbClr val="FB264E"/>
    </a:custClr>
    <a:custClr name="Himmel">
      <a:srgbClr val="68D2DF"/>
    </a:custClr>
    <a:custClr name="Lys gul">
      <a:srgbClr val="FFD568"/>
    </a:custClr>
    <a:custClr name="Orange">
      <a:srgbClr val="FEAD63"/>
    </a:custClr>
    <a:custClr name="Grøn">
      <a:srgbClr val="49BCA3"/>
    </a:custClr>
    <a:custClr name="Klimagrøn">
      <a:srgbClr val="009F4D"/>
    </a:custClr>
    <a:custClr name="Lys blå">
      <a:srgbClr val="4192DC"/>
    </a:custClr>
    <a:custClr name="Lilla">
      <a:srgbClr val="875BA3"/>
    </a:custClr>
    <a:custClr name="Sand">
      <a:srgbClr val="EDE8E6"/>
    </a:custClr>
    <a:custClr name="Sten">
      <a:srgbClr val="CCC3B9"/>
    </a:custClr>
    <a:custClr name="Havbund">
      <a:srgbClr val="948D86"/>
    </a:custClr>
  </a:custClrLst>
  <a:extLst>
    <a:ext uri="{05A4C25C-085E-4340-85A3-A5531E510DB2}">
      <thm15:themeFamily xmlns:thm15="http://schemas.microsoft.com/office/thememl/2012/main" name="Blank.potx" id="{0172E68C-561D-4C46-BB84-310B5331D0E6}" vid="{FAD2DF7E-9395-43F7-868B-DD56FB599117}"/>
    </a:ext>
  </a:extLst>
</a:theme>
</file>

<file path=ppt/theme/theme11.xml><?xml version="1.0" encoding="utf-8"?>
<a:theme xmlns:a="http://schemas.openxmlformats.org/drawingml/2006/main" name="8_Blank">
  <a:themeElements>
    <a:clrScheme name="Nykredit">
      <a:dk1>
        <a:srgbClr val="07094A"/>
      </a:dk1>
      <a:lt1>
        <a:srgbClr val="FFFFFF"/>
      </a:lt1>
      <a:dk2>
        <a:srgbClr val="000000"/>
      </a:dk2>
      <a:lt2>
        <a:srgbClr val="FB264E"/>
      </a:lt2>
      <a:accent1>
        <a:srgbClr val="0F1E82"/>
      </a:accent1>
      <a:accent2>
        <a:srgbClr val="948D86"/>
      </a:accent2>
      <a:accent3>
        <a:srgbClr val="68D2DF"/>
      </a:accent3>
      <a:accent4>
        <a:srgbClr val="07094A"/>
      </a:accent4>
      <a:accent5>
        <a:srgbClr val="4192DC"/>
      </a:accent5>
      <a:accent6>
        <a:srgbClr val="FEAD63"/>
      </a:accent6>
      <a:hlink>
        <a:srgbClr val="68D2DF"/>
      </a:hlink>
      <a:folHlink>
        <a:srgbClr val="0F1E82"/>
      </a:folHlink>
    </a:clrScheme>
    <a:fontScheme name="Nykred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18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dirty="0" err="1" smtClean="0">
            <a:solidFill>
              <a:schemeClr val="tx2"/>
            </a:solidFill>
          </a:defRPr>
        </a:defPPr>
      </a:lstStyle>
    </a:txDef>
  </a:objectDefaults>
  <a:extraClrSchemeLst/>
  <a:custClrLst>
    <a:custClr name="Horisont">
      <a:srgbClr val="0F1E82"/>
    </a:custClr>
    <a:custClr name="Hvid">
      <a:srgbClr val="FFFFFF"/>
    </a:custClr>
    <a:custClr name="Hav">
      <a:srgbClr val="07094A"/>
    </a:custClr>
    <a:custClr name="Valmue">
      <a:srgbClr val="FB264E"/>
    </a:custClr>
    <a:custClr name="Himmel">
      <a:srgbClr val="68D2DF"/>
    </a:custClr>
    <a:custClr name="Lys gul">
      <a:srgbClr val="FFD568"/>
    </a:custClr>
    <a:custClr name="Orange">
      <a:srgbClr val="FEAD63"/>
    </a:custClr>
    <a:custClr name="Grøn">
      <a:srgbClr val="49BCA3"/>
    </a:custClr>
    <a:custClr name="Klimagrøn">
      <a:srgbClr val="009F4D"/>
    </a:custClr>
    <a:custClr name="Lys blå">
      <a:srgbClr val="4192DC"/>
    </a:custClr>
    <a:custClr name="Lilla">
      <a:srgbClr val="875BA3"/>
    </a:custClr>
    <a:custClr name="Sand">
      <a:srgbClr val="EDE8E6"/>
    </a:custClr>
    <a:custClr name="Sten">
      <a:srgbClr val="CCC3B9"/>
    </a:custClr>
    <a:custClr name="Havbund">
      <a:srgbClr val="948D86"/>
    </a:custClr>
  </a:custClrLst>
  <a:extLst>
    <a:ext uri="{05A4C25C-085E-4340-85A3-A5531E510DB2}">
      <thm15:themeFamily xmlns:thm15="http://schemas.microsoft.com/office/thememl/2012/main" name="Blank.potx" id="{0172E68C-561D-4C46-BB84-310B5331D0E6}" vid="{FAD2DF7E-9395-43F7-868B-DD56FB599117}"/>
    </a:ext>
  </a:extLst>
</a:theme>
</file>

<file path=ppt/theme/theme12.xml><?xml version="1.0" encoding="utf-8"?>
<a:theme xmlns:a="http://schemas.openxmlformats.org/drawingml/2006/main" name="9_Blank">
  <a:themeElements>
    <a:clrScheme name="Nykredit">
      <a:dk1>
        <a:srgbClr val="07094A"/>
      </a:dk1>
      <a:lt1>
        <a:srgbClr val="FFFFFF"/>
      </a:lt1>
      <a:dk2>
        <a:srgbClr val="000000"/>
      </a:dk2>
      <a:lt2>
        <a:srgbClr val="FB264E"/>
      </a:lt2>
      <a:accent1>
        <a:srgbClr val="0F1E82"/>
      </a:accent1>
      <a:accent2>
        <a:srgbClr val="948D86"/>
      </a:accent2>
      <a:accent3>
        <a:srgbClr val="68D2DF"/>
      </a:accent3>
      <a:accent4>
        <a:srgbClr val="07094A"/>
      </a:accent4>
      <a:accent5>
        <a:srgbClr val="4192DC"/>
      </a:accent5>
      <a:accent6>
        <a:srgbClr val="FEAD63"/>
      </a:accent6>
      <a:hlink>
        <a:srgbClr val="68D2DF"/>
      </a:hlink>
      <a:folHlink>
        <a:srgbClr val="0F1E82"/>
      </a:folHlink>
    </a:clrScheme>
    <a:fontScheme name="Nykred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18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dirty="0" err="1" smtClean="0">
            <a:solidFill>
              <a:schemeClr val="tx2"/>
            </a:solidFill>
          </a:defRPr>
        </a:defPPr>
      </a:lstStyle>
    </a:txDef>
  </a:objectDefaults>
  <a:extraClrSchemeLst/>
  <a:custClrLst>
    <a:custClr name="Horisont">
      <a:srgbClr val="0F1E82"/>
    </a:custClr>
    <a:custClr name="Hvid">
      <a:srgbClr val="FFFFFF"/>
    </a:custClr>
    <a:custClr name="Hav">
      <a:srgbClr val="07094A"/>
    </a:custClr>
    <a:custClr name="Valmue">
      <a:srgbClr val="FB264E"/>
    </a:custClr>
    <a:custClr name="Himmel">
      <a:srgbClr val="68D2DF"/>
    </a:custClr>
    <a:custClr name="Lys gul">
      <a:srgbClr val="FFD568"/>
    </a:custClr>
    <a:custClr name="Orange">
      <a:srgbClr val="FEAD63"/>
    </a:custClr>
    <a:custClr name="Grøn">
      <a:srgbClr val="49BCA3"/>
    </a:custClr>
    <a:custClr name="Klimagrøn">
      <a:srgbClr val="009F4D"/>
    </a:custClr>
    <a:custClr name="Lys blå">
      <a:srgbClr val="4192DC"/>
    </a:custClr>
    <a:custClr name="Lilla">
      <a:srgbClr val="875BA3"/>
    </a:custClr>
    <a:custClr name="Sand">
      <a:srgbClr val="EDE8E6"/>
    </a:custClr>
    <a:custClr name="Sten">
      <a:srgbClr val="CCC3B9"/>
    </a:custClr>
    <a:custClr name="Havbund">
      <a:srgbClr val="948D86"/>
    </a:custClr>
  </a:custClrLst>
  <a:extLst>
    <a:ext uri="{05A4C25C-085E-4340-85A3-A5531E510DB2}">
      <thm15:themeFamily xmlns:thm15="http://schemas.microsoft.com/office/thememl/2012/main" name="Blank.potx" id="{0172E68C-561D-4C46-BB84-310B5331D0E6}" vid="{FAD2DF7E-9395-43F7-868B-DD56FB599117}"/>
    </a:ext>
  </a:extLst>
</a:theme>
</file>

<file path=ppt/theme/theme13.xml><?xml version="1.0" encoding="utf-8"?>
<a:theme xmlns:a="http://schemas.openxmlformats.org/drawingml/2006/main" name="Office-tema">
  <a:themeElements>
    <a:clrScheme name="Nykredit">
      <a:dk1>
        <a:srgbClr val="000000"/>
      </a:dk1>
      <a:lt1>
        <a:srgbClr val="FFFFFF"/>
      </a:lt1>
      <a:dk2>
        <a:srgbClr val="07094A"/>
      </a:dk2>
      <a:lt2>
        <a:srgbClr val="FB264E"/>
      </a:lt2>
      <a:accent1>
        <a:srgbClr val="0F1E82"/>
      </a:accent1>
      <a:accent2>
        <a:srgbClr val="FB264E"/>
      </a:accent2>
      <a:accent3>
        <a:srgbClr val="68D2DF"/>
      </a:accent3>
      <a:accent4>
        <a:srgbClr val="FFD568"/>
      </a:accent4>
      <a:accent5>
        <a:srgbClr val="07094A"/>
      </a:accent5>
      <a:accent6>
        <a:srgbClr val="000000"/>
      </a:accent6>
      <a:hlink>
        <a:srgbClr val="68D2DF"/>
      </a:hlink>
      <a:folHlink>
        <a:srgbClr val="4AC3D1"/>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orisont">
      <a:srgbClr val="0F1E82"/>
    </a:custClr>
    <a:custClr name="Hvid">
      <a:srgbClr val="FFFFFF"/>
    </a:custClr>
    <a:custClr name="Hav">
      <a:srgbClr val="07094A"/>
    </a:custClr>
    <a:custClr name="Valmue">
      <a:srgbClr val="FB264E"/>
    </a:custClr>
    <a:custClr name="Himmel">
      <a:srgbClr val="68D2DF"/>
    </a:custClr>
    <a:custClr name="Lys gul">
      <a:srgbClr val="FFD568"/>
    </a:custClr>
    <a:custClr name="Orange">
      <a:srgbClr val="FEAD63"/>
    </a:custClr>
    <a:custClr name="Grøn">
      <a:srgbClr val="49BCA3"/>
    </a:custClr>
    <a:custClr name="Klimagrøn">
      <a:srgbClr val="009F4D"/>
    </a:custClr>
    <a:custClr name="Lys blå">
      <a:srgbClr val="4192DC"/>
    </a:custClr>
    <a:custClr name="Lilla">
      <a:srgbClr val="875BA3"/>
    </a:custClr>
    <a:custClr name="Sand">
      <a:srgbClr val="EDE8E6"/>
    </a:custClr>
    <a:custClr name="Sten">
      <a:srgbClr val="CCC3B9"/>
    </a:custClr>
    <a:custClr name="Havbund">
      <a:srgbClr val="948D86"/>
    </a:custClr>
  </a:custClr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Nykredit">
      <a:dk1>
        <a:srgbClr val="000000"/>
      </a:dk1>
      <a:lt1>
        <a:srgbClr val="FFFFFF"/>
      </a:lt1>
      <a:dk2>
        <a:srgbClr val="07094A"/>
      </a:dk2>
      <a:lt2>
        <a:srgbClr val="FB264E"/>
      </a:lt2>
      <a:accent1>
        <a:srgbClr val="0F1E82"/>
      </a:accent1>
      <a:accent2>
        <a:srgbClr val="FB264E"/>
      </a:accent2>
      <a:accent3>
        <a:srgbClr val="68D2DF"/>
      </a:accent3>
      <a:accent4>
        <a:srgbClr val="FFD568"/>
      </a:accent4>
      <a:accent5>
        <a:srgbClr val="07094A"/>
      </a:accent5>
      <a:accent6>
        <a:srgbClr val="000000"/>
      </a:accent6>
      <a:hlink>
        <a:srgbClr val="68D2DF"/>
      </a:hlink>
      <a:folHlink>
        <a:srgbClr val="4AC3D1"/>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orisont">
      <a:srgbClr val="0F1E82"/>
    </a:custClr>
    <a:custClr name="Hvid">
      <a:srgbClr val="FFFFFF"/>
    </a:custClr>
    <a:custClr name="Hav">
      <a:srgbClr val="07094A"/>
    </a:custClr>
    <a:custClr name="Valmue">
      <a:srgbClr val="FB264E"/>
    </a:custClr>
    <a:custClr name="Himmel">
      <a:srgbClr val="68D2DF"/>
    </a:custClr>
    <a:custClr name="Lys gul">
      <a:srgbClr val="FFD568"/>
    </a:custClr>
    <a:custClr name="Orange">
      <a:srgbClr val="FEAD63"/>
    </a:custClr>
    <a:custClr name="Grøn">
      <a:srgbClr val="49BCA3"/>
    </a:custClr>
    <a:custClr name="Klimagrøn">
      <a:srgbClr val="009F4D"/>
    </a:custClr>
    <a:custClr name="Lys blå">
      <a:srgbClr val="4192DC"/>
    </a:custClr>
    <a:custClr name="Lilla">
      <a:srgbClr val="875BA3"/>
    </a:custClr>
    <a:custClr name="Sand">
      <a:srgbClr val="EDE8E6"/>
    </a:custClr>
    <a:custClr name="Sten">
      <a:srgbClr val="CCC3B9"/>
    </a:custClr>
    <a:custClr name="Havbund">
      <a:srgbClr val="948D86"/>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Nykredit">
      <a:dk1>
        <a:srgbClr val="07094A"/>
      </a:dk1>
      <a:lt1>
        <a:srgbClr val="FFFFFF"/>
      </a:lt1>
      <a:dk2>
        <a:srgbClr val="000000"/>
      </a:dk2>
      <a:lt2>
        <a:srgbClr val="FB264E"/>
      </a:lt2>
      <a:accent1>
        <a:srgbClr val="0F1E82"/>
      </a:accent1>
      <a:accent2>
        <a:srgbClr val="948D86"/>
      </a:accent2>
      <a:accent3>
        <a:srgbClr val="68D2DF"/>
      </a:accent3>
      <a:accent4>
        <a:srgbClr val="07094A"/>
      </a:accent4>
      <a:accent5>
        <a:srgbClr val="4192DC"/>
      </a:accent5>
      <a:accent6>
        <a:srgbClr val="FEAD63"/>
      </a:accent6>
      <a:hlink>
        <a:srgbClr val="68D2DF"/>
      </a:hlink>
      <a:folHlink>
        <a:srgbClr val="0F1E82"/>
      </a:folHlink>
    </a:clrScheme>
    <a:fontScheme name="Nykred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18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dirty="0" err="1" smtClean="0">
            <a:solidFill>
              <a:schemeClr val="tx2"/>
            </a:solidFill>
          </a:defRPr>
        </a:defPPr>
      </a:lstStyle>
    </a:txDef>
  </a:objectDefaults>
  <a:extraClrSchemeLst/>
  <a:custClrLst>
    <a:custClr name="Horisont">
      <a:srgbClr val="0F1E82"/>
    </a:custClr>
    <a:custClr name="Hvid">
      <a:srgbClr val="FFFFFF"/>
    </a:custClr>
    <a:custClr name="Hav">
      <a:srgbClr val="07094A"/>
    </a:custClr>
    <a:custClr name="Valmue">
      <a:srgbClr val="FB264E"/>
    </a:custClr>
    <a:custClr name="Himmel">
      <a:srgbClr val="68D2DF"/>
    </a:custClr>
    <a:custClr name="Lys gul">
      <a:srgbClr val="FFD568"/>
    </a:custClr>
    <a:custClr name="Orange">
      <a:srgbClr val="FEAD63"/>
    </a:custClr>
    <a:custClr name="Grøn">
      <a:srgbClr val="49BCA3"/>
    </a:custClr>
    <a:custClr name="Klimagrøn">
      <a:srgbClr val="009F4D"/>
    </a:custClr>
    <a:custClr name="Lys blå">
      <a:srgbClr val="4192DC"/>
    </a:custClr>
    <a:custClr name="Lilla">
      <a:srgbClr val="875BA3"/>
    </a:custClr>
    <a:custClr name="Sand">
      <a:srgbClr val="EDE8E6"/>
    </a:custClr>
    <a:custClr name="Sten">
      <a:srgbClr val="CCC3B9"/>
    </a:custClr>
    <a:custClr name="Havbund">
      <a:srgbClr val="948D86"/>
    </a:custClr>
  </a:custClrLst>
  <a:extLst>
    <a:ext uri="{05A4C25C-085E-4340-85A3-A5531E510DB2}">
      <thm15:themeFamily xmlns:thm15="http://schemas.microsoft.com/office/thememl/2012/main" name="Blank.potx" id="{0172E68C-561D-4C46-BB84-310B5331D0E6}" vid="{FAD2DF7E-9395-43F7-868B-DD56FB599117}"/>
    </a:ext>
  </a:extLst>
</a:theme>
</file>

<file path=ppt/theme/theme3.xml><?xml version="1.0" encoding="utf-8"?>
<a:theme xmlns:a="http://schemas.openxmlformats.org/drawingml/2006/main" name="2_Blank">
  <a:themeElements>
    <a:clrScheme name="Nykredit">
      <a:dk1>
        <a:srgbClr val="07094A"/>
      </a:dk1>
      <a:lt1>
        <a:srgbClr val="FFFFFF"/>
      </a:lt1>
      <a:dk2>
        <a:srgbClr val="000000"/>
      </a:dk2>
      <a:lt2>
        <a:srgbClr val="FB264E"/>
      </a:lt2>
      <a:accent1>
        <a:srgbClr val="0F1E82"/>
      </a:accent1>
      <a:accent2>
        <a:srgbClr val="948D86"/>
      </a:accent2>
      <a:accent3>
        <a:srgbClr val="68D2DF"/>
      </a:accent3>
      <a:accent4>
        <a:srgbClr val="07094A"/>
      </a:accent4>
      <a:accent5>
        <a:srgbClr val="4192DC"/>
      </a:accent5>
      <a:accent6>
        <a:srgbClr val="FEAD63"/>
      </a:accent6>
      <a:hlink>
        <a:srgbClr val="68D2DF"/>
      </a:hlink>
      <a:folHlink>
        <a:srgbClr val="0F1E82"/>
      </a:folHlink>
    </a:clrScheme>
    <a:fontScheme name="Nykred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18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dirty="0" err="1" smtClean="0">
            <a:solidFill>
              <a:schemeClr val="tx2"/>
            </a:solidFill>
          </a:defRPr>
        </a:defPPr>
      </a:lstStyle>
    </a:txDef>
  </a:objectDefaults>
  <a:extraClrSchemeLst/>
  <a:custClrLst>
    <a:custClr name="Horisont">
      <a:srgbClr val="0F1E82"/>
    </a:custClr>
    <a:custClr name="Hvid">
      <a:srgbClr val="FFFFFF"/>
    </a:custClr>
    <a:custClr name="Hav">
      <a:srgbClr val="07094A"/>
    </a:custClr>
    <a:custClr name="Valmue">
      <a:srgbClr val="FB264E"/>
    </a:custClr>
    <a:custClr name="Himmel">
      <a:srgbClr val="68D2DF"/>
    </a:custClr>
    <a:custClr name="Lys gul">
      <a:srgbClr val="FFD568"/>
    </a:custClr>
    <a:custClr name="Orange">
      <a:srgbClr val="FEAD63"/>
    </a:custClr>
    <a:custClr name="Grøn">
      <a:srgbClr val="49BCA3"/>
    </a:custClr>
    <a:custClr name="Klimagrøn">
      <a:srgbClr val="009F4D"/>
    </a:custClr>
    <a:custClr name="Lys blå">
      <a:srgbClr val="4192DC"/>
    </a:custClr>
    <a:custClr name="Lilla">
      <a:srgbClr val="875BA3"/>
    </a:custClr>
    <a:custClr name="Sand">
      <a:srgbClr val="EDE8E6"/>
    </a:custClr>
    <a:custClr name="Sten">
      <a:srgbClr val="CCC3B9"/>
    </a:custClr>
    <a:custClr name="Havbund">
      <a:srgbClr val="948D86"/>
    </a:custClr>
  </a:custClrLst>
  <a:extLst>
    <a:ext uri="{05A4C25C-085E-4340-85A3-A5531E510DB2}">
      <thm15:themeFamily xmlns:thm15="http://schemas.microsoft.com/office/thememl/2012/main" name="Blank.potx" id="{0172E68C-561D-4C46-BB84-310B5331D0E6}" vid="{FAD2DF7E-9395-43F7-868B-DD56FB599117}"/>
    </a:ext>
  </a:extLst>
</a:theme>
</file>

<file path=ppt/theme/theme4.xml><?xml version="1.0" encoding="utf-8"?>
<a:theme xmlns:a="http://schemas.openxmlformats.org/drawingml/2006/main" name="3_Blank">
  <a:themeElements>
    <a:clrScheme name="Nykredit">
      <a:dk1>
        <a:srgbClr val="07094A"/>
      </a:dk1>
      <a:lt1>
        <a:sysClr val="window" lastClr="FFFFFF"/>
      </a:lt1>
      <a:dk2>
        <a:srgbClr val="000000"/>
      </a:dk2>
      <a:lt2>
        <a:srgbClr val="FB264E"/>
      </a:lt2>
      <a:accent1>
        <a:srgbClr val="0F1E82"/>
      </a:accent1>
      <a:accent2>
        <a:srgbClr val="948D86"/>
      </a:accent2>
      <a:accent3>
        <a:srgbClr val="68D2DF"/>
      </a:accent3>
      <a:accent4>
        <a:srgbClr val="07094A"/>
      </a:accent4>
      <a:accent5>
        <a:srgbClr val="4192DC"/>
      </a:accent5>
      <a:accent6>
        <a:srgbClr val="FEAD63"/>
      </a:accent6>
      <a:hlink>
        <a:srgbClr val="68D2DF"/>
      </a:hlink>
      <a:folHlink>
        <a:srgbClr val="0F1E82"/>
      </a:folHlink>
    </a:clrScheme>
    <a:fontScheme name="Nykred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18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dirty="0" err="1" smtClean="0">
            <a:solidFill>
              <a:schemeClr val="tx2"/>
            </a:solidFill>
          </a:defRPr>
        </a:defPPr>
      </a:lstStyle>
    </a:txDef>
  </a:objectDefaults>
  <a:extraClrSchemeLst/>
  <a:custClrLst>
    <a:custClr name="Horisont">
      <a:srgbClr val="0F1E82"/>
    </a:custClr>
    <a:custClr name="Hvid">
      <a:srgbClr val="FFFFFF"/>
    </a:custClr>
    <a:custClr name="Hav">
      <a:srgbClr val="07094A"/>
    </a:custClr>
    <a:custClr name="Valmue">
      <a:srgbClr val="FB264E"/>
    </a:custClr>
    <a:custClr name="Himmel">
      <a:srgbClr val="68D2DF"/>
    </a:custClr>
    <a:custClr name="Lys gul">
      <a:srgbClr val="FFD568"/>
    </a:custClr>
    <a:custClr name="Orange">
      <a:srgbClr val="FEAD63"/>
    </a:custClr>
    <a:custClr name="Grøn">
      <a:srgbClr val="49BCA3"/>
    </a:custClr>
    <a:custClr name="Lys blå">
      <a:srgbClr val="4192DC"/>
    </a:custClr>
    <a:custClr name="Lilla">
      <a:srgbClr val="875BA3"/>
    </a:custClr>
    <a:custClr name="Sand">
      <a:srgbClr val="EDE8E6"/>
    </a:custClr>
    <a:custClr name="Sten">
      <a:srgbClr val="CCC3B9"/>
    </a:custClr>
    <a:custClr name="Havbund">
      <a:srgbClr val="948D86"/>
    </a:custClr>
  </a:custClrLst>
  <a:extLst>
    <a:ext uri="{05A4C25C-085E-4340-85A3-A5531E510DB2}">
      <thm15:themeFamily xmlns:thm15="http://schemas.microsoft.com/office/thememl/2012/main" name="Blank.potx" id="{8BF872C5-1321-4AFB-AA1F-CAF3C85102CF}" vid="{E18FF7FB-C460-4E65-82B0-F5DC1E970B37}"/>
    </a:ext>
  </a:extLst>
</a:theme>
</file>

<file path=ppt/theme/theme5.xml><?xml version="1.0" encoding="utf-8"?>
<a:theme xmlns:a="http://schemas.openxmlformats.org/drawingml/2006/main" name="17_Blank">
  <a:themeElements>
    <a:clrScheme name="Nykredit">
      <a:dk1>
        <a:srgbClr val="07094A"/>
      </a:dk1>
      <a:lt1>
        <a:srgbClr val="FFFFFF"/>
      </a:lt1>
      <a:dk2>
        <a:srgbClr val="000000"/>
      </a:dk2>
      <a:lt2>
        <a:srgbClr val="FB264E"/>
      </a:lt2>
      <a:accent1>
        <a:srgbClr val="0F1E82"/>
      </a:accent1>
      <a:accent2>
        <a:srgbClr val="948D86"/>
      </a:accent2>
      <a:accent3>
        <a:srgbClr val="68D2DF"/>
      </a:accent3>
      <a:accent4>
        <a:srgbClr val="07094A"/>
      </a:accent4>
      <a:accent5>
        <a:srgbClr val="4192DC"/>
      </a:accent5>
      <a:accent6>
        <a:srgbClr val="FEAD63"/>
      </a:accent6>
      <a:hlink>
        <a:srgbClr val="68D2DF"/>
      </a:hlink>
      <a:folHlink>
        <a:srgbClr val="0F1E82"/>
      </a:folHlink>
    </a:clrScheme>
    <a:fontScheme name="Nykred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18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dirty="0" err="1" smtClean="0">
            <a:solidFill>
              <a:schemeClr val="tx2"/>
            </a:solidFill>
          </a:defRPr>
        </a:defPPr>
      </a:lstStyle>
    </a:txDef>
  </a:objectDefaults>
  <a:extraClrSchemeLst/>
  <a:custClrLst>
    <a:custClr name="Horisont">
      <a:srgbClr val="0F1E82"/>
    </a:custClr>
    <a:custClr name="Hvid">
      <a:srgbClr val="FFFFFF"/>
    </a:custClr>
    <a:custClr name="Hav">
      <a:srgbClr val="07094A"/>
    </a:custClr>
    <a:custClr name="Valmue">
      <a:srgbClr val="FB264E"/>
    </a:custClr>
    <a:custClr name="Himmel">
      <a:srgbClr val="68D2DF"/>
    </a:custClr>
    <a:custClr name="Lys gul">
      <a:srgbClr val="FFD568"/>
    </a:custClr>
    <a:custClr name="Orange">
      <a:srgbClr val="FEAD63"/>
    </a:custClr>
    <a:custClr name="Grøn">
      <a:srgbClr val="49BCA3"/>
    </a:custClr>
    <a:custClr name="Klimagrøn">
      <a:srgbClr val="009F4D"/>
    </a:custClr>
    <a:custClr name="Lys blå">
      <a:srgbClr val="4192DC"/>
    </a:custClr>
    <a:custClr name="Lilla">
      <a:srgbClr val="875BA3"/>
    </a:custClr>
    <a:custClr name="Sand">
      <a:srgbClr val="EDE8E6"/>
    </a:custClr>
    <a:custClr name="Sten">
      <a:srgbClr val="CCC3B9"/>
    </a:custClr>
    <a:custClr name="Havbund">
      <a:srgbClr val="948D86"/>
    </a:custClr>
  </a:custClrLst>
  <a:extLst>
    <a:ext uri="{05A4C25C-085E-4340-85A3-A5531E510DB2}">
      <thm15:themeFamily xmlns:thm15="http://schemas.microsoft.com/office/thememl/2012/main" name="Blank.potx" id="{0172E68C-561D-4C46-BB84-310B5331D0E6}" vid="{FAD2DF7E-9395-43F7-868B-DD56FB599117}"/>
    </a:ext>
  </a:extLst>
</a:theme>
</file>

<file path=ppt/theme/theme6.xml><?xml version="1.0" encoding="utf-8"?>
<a:theme xmlns:a="http://schemas.openxmlformats.org/drawingml/2006/main" name="4_Blank">
  <a:themeElements>
    <a:clrScheme name="Nykredit">
      <a:dk1>
        <a:srgbClr val="07094A"/>
      </a:dk1>
      <a:lt1>
        <a:srgbClr val="FFFFFF"/>
      </a:lt1>
      <a:dk2>
        <a:srgbClr val="000000"/>
      </a:dk2>
      <a:lt2>
        <a:srgbClr val="FB264E"/>
      </a:lt2>
      <a:accent1>
        <a:srgbClr val="0F1E82"/>
      </a:accent1>
      <a:accent2>
        <a:srgbClr val="948D86"/>
      </a:accent2>
      <a:accent3>
        <a:srgbClr val="68D2DF"/>
      </a:accent3>
      <a:accent4>
        <a:srgbClr val="07094A"/>
      </a:accent4>
      <a:accent5>
        <a:srgbClr val="4192DC"/>
      </a:accent5>
      <a:accent6>
        <a:srgbClr val="FEAD63"/>
      </a:accent6>
      <a:hlink>
        <a:srgbClr val="68D2DF"/>
      </a:hlink>
      <a:folHlink>
        <a:srgbClr val="0F1E82"/>
      </a:folHlink>
    </a:clrScheme>
    <a:fontScheme name="Nykred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18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dirty="0" err="1" smtClean="0">
            <a:solidFill>
              <a:schemeClr val="tx2"/>
            </a:solidFill>
          </a:defRPr>
        </a:defPPr>
      </a:lstStyle>
    </a:txDef>
  </a:objectDefaults>
  <a:extraClrSchemeLst/>
  <a:custClrLst>
    <a:custClr name="Horisont">
      <a:srgbClr val="0F1E82"/>
    </a:custClr>
    <a:custClr name="Hvid">
      <a:srgbClr val="FFFFFF"/>
    </a:custClr>
    <a:custClr name="Hav">
      <a:srgbClr val="07094A"/>
    </a:custClr>
    <a:custClr name="Valmue">
      <a:srgbClr val="FB264E"/>
    </a:custClr>
    <a:custClr name="Himmel">
      <a:srgbClr val="68D2DF"/>
    </a:custClr>
    <a:custClr name="Lys gul">
      <a:srgbClr val="FFD568"/>
    </a:custClr>
    <a:custClr name="Orange">
      <a:srgbClr val="FEAD63"/>
    </a:custClr>
    <a:custClr name="Grøn">
      <a:srgbClr val="49BCA3"/>
    </a:custClr>
    <a:custClr name="Klimagrøn">
      <a:srgbClr val="009F4D"/>
    </a:custClr>
    <a:custClr name="Lys blå">
      <a:srgbClr val="4192DC"/>
    </a:custClr>
    <a:custClr name="Lilla">
      <a:srgbClr val="875BA3"/>
    </a:custClr>
    <a:custClr name="Sand">
      <a:srgbClr val="EDE8E6"/>
    </a:custClr>
    <a:custClr name="Sten">
      <a:srgbClr val="CCC3B9"/>
    </a:custClr>
    <a:custClr name="Havbund">
      <a:srgbClr val="948D86"/>
    </a:custClr>
  </a:custClrLst>
  <a:extLst>
    <a:ext uri="{05A4C25C-085E-4340-85A3-A5531E510DB2}">
      <thm15:themeFamily xmlns:thm15="http://schemas.microsoft.com/office/thememl/2012/main" name="Blank.potx" id="{0172E68C-561D-4C46-BB84-310B5331D0E6}" vid="{FAD2DF7E-9395-43F7-868B-DD56FB599117}"/>
    </a:ext>
  </a:extLst>
</a:theme>
</file>

<file path=ppt/theme/theme7.xml><?xml version="1.0" encoding="utf-8"?>
<a:theme xmlns:a="http://schemas.openxmlformats.org/drawingml/2006/main" name="6_Blank">
  <a:themeElements>
    <a:clrScheme name="Nykredit">
      <a:dk1>
        <a:srgbClr val="07094A"/>
      </a:dk1>
      <a:lt1>
        <a:srgbClr val="FFFFFF"/>
      </a:lt1>
      <a:dk2>
        <a:srgbClr val="000000"/>
      </a:dk2>
      <a:lt2>
        <a:srgbClr val="FB264E"/>
      </a:lt2>
      <a:accent1>
        <a:srgbClr val="0F1E82"/>
      </a:accent1>
      <a:accent2>
        <a:srgbClr val="948D86"/>
      </a:accent2>
      <a:accent3>
        <a:srgbClr val="68D2DF"/>
      </a:accent3>
      <a:accent4>
        <a:srgbClr val="07094A"/>
      </a:accent4>
      <a:accent5>
        <a:srgbClr val="4192DC"/>
      </a:accent5>
      <a:accent6>
        <a:srgbClr val="FEAD63"/>
      </a:accent6>
      <a:hlink>
        <a:srgbClr val="68D2DF"/>
      </a:hlink>
      <a:folHlink>
        <a:srgbClr val="0F1E82"/>
      </a:folHlink>
    </a:clrScheme>
    <a:fontScheme name="Nykred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18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dirty="0" err="1" smtClean="0">
            <a:solidFill>
              <a:schemeClr val="tx2"/>
            </a:solidFill>
          </a:defRPr>
        </a:defPPr>
      </a:lstStyle>
    </a:txDef>
  </a:objectDefaults>
  <a:extraClrSchemeLst/>
  <a:custClrLst>
    <a:custClr name="Horisont">
      <a:srgbClr val="0F1E82"/>
    </a:custClr>
    <a:custClr name="Hvid">
      <a:srgbClr val="FFFFFF"/>
    </a:custClr>
    <a:custClr name="Hav">
      <a:srgbClr val="07094A"/>
    </a:custClr>
    <a:custClr name="Valmue">
      <a:srgbClr val="FB264E"/>
    </a:custClr>
    <a:custClr name="Himmel">
      <a:srgbClr val="68D2DF"/>
    </a:custClr>
    <a:custClr name="Lys gul">
      <a:srgbClr val="FFD568"/>
    </a:custClr>
    <a:custClr name="Orange">
      <a:srgbClr val="FEAD63"/>
    </a:custClr>
    <a:custClr name="Grøn">
      <a:srgbClr val="49BCA3"/>
    </a:custClr>
    <a:custClr name="Klimagrøn">
      <a:srgbClr val="009F4D"/>
    </a:custClr>
    <a:custClr name="Lys blå">
      <a:srgbClr val="4192DC"/>
    </a:custClr>
    <a:custClr name="Lilla">
      <a:srgbClr val="875BA3"/>
    </a:custClr>
    <a:custClr name="Sand">
      <a:srgbClr val="EDE8E6"/>
    </a:custClr>
    <a:custClr name="Sten">
      <a:srgbClr val="CCC3B9"/>
    </a:custClr>
    <a:custClr name="Havbund">
      <a:srgbClr val="948D86"/>
    </a:custClr>
  </a:custClrLst>
  <a:extLst>
    <a:ext uri="{05A4C25C-085E-4340-85A3-A5531E510DB2}">
      <thm15:themeFamily xmlns:thm15="http://schemas.microsoft.com/office/thememl/2012/main" name="Blank.potx" id="{0172E68C-561D-4C46-BB84-310B5331D0E6}" vid="{FAD2DF7E-9395-43F7-868B-DD56FB599117}"/>
    </a:ext>
  </a:extLst>
</a:theme>
</file>

<file path=ppt/theme/theme8.xml><?xml version="1.0" encoding="utf-8"?>
<a:theme xmlns:a="http://schemas.openxmlformats.org/drawingml/2006/main" name="5_Blank">
  <a:themeElements>
    <a:clrScheme name="Nykredit">
      <a:dk1>
        <a:srgbClr val="07094A"/>
      </a:dk1>
      <a:lt1>
        <a:srgbClr val="FFFFFF"/>
      </a:lt1>
      <a:dk2>
        <a:srgbClr val="000000"/>
      </a:dk2>
      <a:lt2>
        <a:srgbClr val="FB264E"/>
      </a:lt2>
      <a:accent1>
        <a:srgbClr val="0F1E82"/>
      </a:accent1>
      <a:accent2>
        <a:srgbClr val="948D86"/>
      </a:accent2>
      <a:accent3>
        <a:srgbClr val="68D2DF"/>
      </a:accent3>
      <a:accent4>
        <a:srgbClr val="07094A"/>
      </a:accent4>
      <a:accent5>
        <a:srgbClr val="4192DC"/>
      </a:accent5>
      <a:accent6>
        <a:srgbClr val="FEAD63"/>
      </a:accent6>
      <a:hlink>
        <a:srgbClr val="68D2DF"/>
      </a:hlink>
      <a:folHlink>
        <a:srgbClr val="0F1E82"/>
      </a:folHlink>
    </a:clrScheme>
    <a:fontScheme name="Nykred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18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dirty="0" err="1" smtClean="0">
            <a:solidFill>
              <a:schemeClr val="tx2"/>
            </a:solidFill>
          </a:defRPr>
        </a:defPPr>
      </a:lstStyle>
    </a:txDef>
  </a:objectDefaults>
  <a:extraClrSchemeLst/>
  <a:custClrLst>
    <a:custClr name="Horisont">
      <a:srgbClr val="0F1E82"/>
    </a:custClr>
    <a:custClr name="Hvid">
      <a:srgbClr val="FFFFFF"/>
    </a:custClr>
    <a:custClr name="Hav">
      <a:srgbClr val="07094A"/>
    </a:custClr>
    <a:custClr name="Valmue">
      <a:srgbClr val="FB264E"/>
    </a:custClr>
    <a:custClr name="Himmel">
      <a:srgbClr val="68D2DF"/>
    </a:custClr>
    <a:custClr name="Lys gul">
      <a:srgbClr val="FFD568"/>
    </a:custClr>
    <a:custClr name="Orange">
      <a:srgbClr val="FEAD63"/>
    </a:custClr>
    <a:custClr name="Grøn">
      <a:srgbClr val="49BCA3"/>
    </a:custClr>
    <a:custClr name="Klimagrøn">
      <a:srgbClr val="009F4D"/>
    </a:custClr>
    <a:custClr name="Lys blå">
      <a:srgbClr val="4192DC"/>
    </a:custClr>
    <a:custClr name="Lilla">
      <a:srgbClr val="875BA3"/>
    </a:custClr>
    <a:custClr name="Sand">
      <a:srgbClr val="EDE8E6"/>
    </a:custClr>
    <a:custClr name="Sten">
      <a:srgbClr val="CCC3B9"/>
    </a:custClr>
    <a:custClr name="Havbund">
      <a:srgbClr val="948D86"/>
    </a:custClr>
  </a:custClrLst>
  <a:extLst>
    <a:ext uri="{05A4C25C-085E-4340-85A3-A5531E510DB2}">
      <thm15:themeFamily xmlns:thm15="http://schemas.microsoft.com/office/thememl/2012/main" name="Blank.potx" id="{0172E68C-561D-4C46-BB84-310B5331D0E6}" vid="{FAD2DF7E-9395-43F7-868B-DD56FB599117}"/>
    </a:ext>
  </a:extLst>
</a:theme>
</file>

<file path=ppt/theme/theme9.xml><?xml version="1.0" encoding="utf-8"?>
<a:theme xmlns:a="http://schemas.openxmlformats.org/drawingml/2006/main" name="2_BEC theme">
  <a:themeElements>
    <a:clrScheme name="BEC">
      <a:dk1>
        <a:srgbClr val="000000"/>
      </a:dk1>
      <a:lt1>
        <a:srgbClr val="FFFFFF"/>
      </a:lt1>
      <a:dk2>
        <a:srgbClr val="0C1C49"/>
      </a:dk2>
      <a:lt2>
        <a:srgbClr val="B3C7C7"/>
      </a:lt2>
      <a:accent1>
        <a:srgbClr val="0C1C49"/>
      </a:accent1>
      <a:accent2>
        <a:srgbClr val="FD472C"/>
      </a:accent2>
      <a:accent3>
        <a:srgbClr val="B3C7C7"/>
      </a:accent3>
      <a:accent4>
        <a:srgbClr val="F5DDD2"/>
      </a:accent4>
      <a:accent5>
        <a:srgbClr val="5AB678"/>
      </a:accent5>
      <a:accent6>
        <a:srgbClr val="00975F"/>
      </a:accent6>
      <a:hlink>
        <a:srgbClr val="FD472C"/>
      </a:hlink>
      <a:folHlink>
        <a:srgbClr val="B3C7C7"/>
      </a:folHlink>
    </a:clrScheme>
    <a:fontScheme name="BEC">
      <a:majorFont>
        <a:latin typeface="BEC Montserrat SemiBold"/>
        <a:ea typeface=""/>
        <a:cs typeface=""/>
      </a:majorFont>
      <a:minorFont>
        <a:latin typeface="BEC 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marL="270000" indent="-270000" algn="l">
          <a:buFont typeface="Calibri" panose="020F0502020204030204" pitchFamily="34" charset="0"/>
          <a:buChar char="○"/>
          <a:defRPr sz="1600" dirty="0" err="1" smtClean="0">
            <a:solidFill>
              <a:schemeClr val="accent1"/>
            </a:solidFill>
          </a:defRPr>
        </a:defPPr>
      </a:lstStyle>
    </a:txDef>
  </a:objectDefaults>
  <a:extraClrSchemeLst/>
  <a:custClrLst>
    <a:custClr name="Banking blue">
      <a:srgbClr val="0C1C49"/>
    </a:custClr>
    <a:custClr name="People red">
      <a:srgbClr val="FD472C"/>
    </a:custClr>
    <a:custClr name="Tech turqouise">
      <a:srgbClr val="B3C7C7"/>
    </a:custClr>
    <a:custClr name="Curious peach">
      <a:srgbClr val="F5DDD2"/>
    </a:custClr>
    <a:custClr name="Ambitious grey">
      <a:srgbClr val="343333"/>
    </a:custClr>
    <a:custClr name="Clear green">
      <a:srgbClr val="5AB678"/>
    </a:custClr>
    <a:custClr name="Helpful green">
      <a:srgbClr val="00975F"/>
    </a:custClr>
    <a:custClr name="Firm green">
      <a:srgbClr val="00664B"/>
    </a:custClr>
    <a:custClr name="N/A">
      <a:srgbClr val="FFFFFF"/>
    </a:custClr>
    <a:custClr name="Green status">
      <a:srgbClr val="7BC493"/>
    </a:custClr>
    <a:custClr name="Banking blue 80%">
      <a:srgbClr val="3D496D"/>
    </a:custClr>
    <a:custClr name="People red 80%">
      <a:srgbClr val="FD6C56"/>
    </a:custClr>
    <a:custClr name="Tech turqouise 80%">
      <a:srgbClr val="C2D2D2"/>
    </a:custClr>
    <a:custClr name="Curious peach 80%">
      <a:srgbClr val="F7E4DB"/>
    </a:custClr>
    <a:custClr name="Ambitious grey 80%">
      <a:srgbClr val="5D5C5C"/>
    </a:custClr>
    <a:custClr name="Clear green 80%">
      <a:srgbClr val="7BC593"/>
    </a:custClr>
    <a:custClr name="Helpful green 80%">
      <a:srgbClr val="33AC7F"/>
    </a:custClr>
    <a:custClr name="Firm green 80%">
      <a:srgbClr val="33856F"/>
    </a:custClr>
    <a:custClr name="N/A">
      <a:srgbClr val="FFFFFF"/>
    </a:custClr>
    <a:custClr name="Yellow status">
      <a:srgbClr val="FFE6A0"/>
    </a:custClr>
    <a:custClr name="Banking blue 60%">
      <a:srgbClr val="6D7792"/>
    </a:custClr>
    <a:custClr name="People red 60%">
      <a:srgbClr val="FE9180"/>
    </a:custClr>
    <a:custClr name="Tech turqouise 60%">
      <a:srgbClr val="D1DDDD"/>
    </a:custClr>
    <a:custClr name="Curious peach 60%">
      <a:srgbClr val="F9EBE4"/>
    </a:custClr>
    <a:custClr name="Ambitious grey 60%">
      <a:srgbClr val="858585"/>
    </a:custClr>
    <a:custClr name="Clear green 60%">
      <a:srgbClr val="9CD3AE"/>
    </a:custClr>
    <a:custClr name="Helpful green 60%">
      <a:srgbClr val="66C19F"/>
    </a:custClr>
    <a:custClr name="Firm green 60%">
      <a:srgbClr val="66A393"/>
    </a:custClr>
    <a:custClr name="N/A">
      <a:srgbClr val="FFFFFF"/>
    </a:custClr>
    <a:custClr name="Nearly red status">
      <a:srgbClr val="FE9180"/>
    </a:custClr>
    <a:custClr name="Banking blue 40%">
      <a:srgbClr val="9EA4B6"/>
    </a:custClr>
    <a:custClr name="People red 40%">
      <a:srgbClr val="FEB5AB"/>
    </a:custClr>
    <a:custClr name="Tech turqouise 40%">
      <a:srgbClr val="E1E9E9"/>
    </a:custClr>
    <a:custClr name="Curious peach 40%">
      <a:srgbClr val="FBF1ED"/>
    </a:custClr>
    <a:custClr name="Ambitious grey 40%">
      <a:srgbClr val="AEADAD"/>
    </a:custClr>
    <a:custClr name="Clear green 40%">
      <a:srgbClr val="BDE2C9"/>
    </a:custClr>
    <a:custClr name="Helpful green 40%">
      <a:srgbClr val="99D5BF"/>
    </a:custClr>
    <a:custClr name="Firm green 40%">
      <a:srgbClr val="99C2B7"/>
    </a:custClr>
    <a:custClr name="N/A">
      <a:srgbClr val="FFFFFF"/>
    </a:custClr>
    <a:custClr name="Red status">
      <a:srgbClr val="FD472C"/>
    </a:custClr>
    <a:custClr name="Banking blue 10%">
      <a:srgbClr val="E7E8ED"/>
    </a:custClr>
    <a:custClr name="People red 10%">
      <a:srgbClr val="FFEDEA"/>
    </a:custClr>
    <a:custClr name="Tech turqouise 20%">
      <a:srgbClr val="F0F4F4"/>
    </a:custClr>
    <a:custClr name="Curious peach 20%">
      <a:srgbClr val="FDF8F6"/>
    </a:custClr>
    <a:custClr name="Ambitious grey 10%">
      <a:srgbClr val="EBEBEB"/>
    </a:custClr>
    <a:custClr name="Clear green 10%">
      <a:srgbClr val="EFF8F2"/>
    </a:custClr>
    <a:custClr name="Helpful green 10%">
      <a:srgbClr val="E6F5EF"/>
    </a:custClr>
    <a:custClr name="Firm green 10%">
      <a:srgbClr val="E6F0ED"/>
    </a:custClr>
    <a:custClr name="N/A">
      <a:srgbClr val="FFFFFF"/>
    </a:custClr>
    <a:custClr name="N/A">
      <a:srgbClr val="FFFFFF"/>
    </a:custClr>
  </a:custClrLst>
  <a:extLst>
    <a:ext uri="{05A4C25C-085E-4340-85A3-A5531E510DB2}">
      <thm15:themeFamily xmlns:thm15="http://schemas.microsoft.com/office/thememl/2012/main" name="Præsentation1" id="{E700CB43-6934-49EE-A025-821BC41530DB}" vid="{3D4A89FB-7878-4CE6-99B6-A7578AF8F2DA}"/>
    </a:ext>
  </a:extLst>
</a:theme>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23</Slides>
  <Notes>3</Notes>
  <HiddenSlides>0</HiddenSlides>
  <ScaleCrop>false</ScaleCrop>
  <HeadingPairs>
    <vt:vector size="4" baseType="variant">
      <vt:variant>
        <vt:lpstr>Theme</vt:lpstr>
      </vt:variant>
      <vt:variant>
        <vt:i4>12</vt:i4>
      </vt:variant>
      <vt:variant>
        <vt:lpstr>Slide Titles</vt:lpstr>
      </vt:variant>
      <vt:variant>
        <vt:i4>23</vt:i4>
      </vt:variant>
    </vt:vector>
  </HeadingPairs>
  <TitlesOfParts>
    <vt:vector size="35" baseType="lpstr">
      <vt:lpstr>Blank</vt:lpstr>
      <vt:lpstr>1_Blank</vt:lpstr>
      <vt:lpstr>2_Blank</vt:lpstr>
      <vt:lpstr>3_Blank</vt:lpstr>
      <vt:lpstr>17_Blank</vt:lpstr>
      <vt:lpstr>4_Blank</vt:lpstr>
      <vt:lpstr>6_Blank</vt:lpstr>
      <vt:lpstr>5_Blank</vt:lpstr>
      <vt:lpstr>2_BEC theme</vt:lpstr>
      <vt:lpstr>7_Blank</vt:lpstr>
      <vt:lpstr>8_Blank</vt:lpstr>
      <vt:lpstr>9_Blank</vt:lpstr>
      <vt:lpstr>Wealth data challenges and how to deal with it</vt:lpstr>
      <vt:lpstr>Agenda </vt:lpstr>
      <vt:lpstr>Noter</vt:lpstr>
      <vt:lpstr>Nykredit intro</vt:lpstr>
      <vt:lpstr>Afdelingsintro</vt:lpstr>
      <vt:lpstr>Fremtidens dataplatform er en del af platformsstrategien</vt:lpstr>
      <vt:lpstr>Forretningens fordele ved en ny dataplatform </vt:lpstr>
      <vt:lpstr>Wealth data challenges</vt:lpstr>
      <vt:lpstr>Som forretning står jeg over disse udfordringer</vt:lpstr>
      <vt:lpstr>Wealth data characteristics </vt:lpstr>
      <vt:lpstr>How to handle trades from different systems</vt:lpstr>
      <vt:lpstr>Raw vault</vt:lpstr>
      <vt:lpstr>Business vault</vt:lpstr>
      <vt:lpstr>Mart</vt:lpstr>
      <vt:lpstr>Appendix</vt:lpstr>
      <vt:lpstr>Programmet følger den overordnede plan for roadmaps i porteføljerne, som blev aftalt i Q2. </vt:lpstr>
      <vt:lpstr>Banking data</vt:lpstr>
      <vt:lpstr>Wealth – work in progress</vt:lpstr>
      <vt:lpstr>Wealth pension - mapning af roadmap mod data domæner </vt:lpstr>
      <vt:lpstr>High-level H2 2022 activities</vt:lpstr>
      <vt:lpstr>Banking – mapping af roadmap mod domæner</vt:lpstr>
      <vt:lpstr>Wealth kapitalforvaltning - mapning af roadmap mod data domæner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Ansvarbeskrivelse: dataplatformsansvarlig og den udpegede data techpartner i leverancestrømmen</dc:title>
  <dc:creator>Lasse Weberg</dc:creator>
  <cp:revision>1</cp:revision>
  <dcterms:created xsi:type="dcterms:W3CDTF">2022-03-10T12:51:43Z</dcterms:created>
  <dcterms:modified xsi:type="dcterms:W3CDTF">2022-09-01T09:01:27Z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BrandDefinition">
    <vt:lpwstr>Nykredit</vt:lpwstr>
  </property>
</Properties>
</file>